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t="15198"/>
          <a:stretch>
            <a:fillRect/>
          </a:stretch>
        </p:blipFill>
        <p:spPr>
          <a:xfrm>
            <a:off x="-20320" y="1346200"/>
            <a:ext cx="7792719" cy="495631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018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93520" y="383886"/>
            <a:ext cx="58204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42245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45729" y="829884"/>
            <a:ext cx="57682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7552" y="7302527"/>
            <a:ext cx="68163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More information about the event will go here....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orem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magna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ad minim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veniam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nostrud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exercitation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ullamco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nisi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aliquip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 ea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commodo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consequat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endParaRPr lang="en-US" sz="11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irure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reprehenderit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voluptate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esse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cillum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eu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fugiat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nulla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pariatur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Excepteur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sint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occaecat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cupidatat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proident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culpa qui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officia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deserunt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mollit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id est.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7554" y="6454059"/>
            <a:ext cx="6959886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  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    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Utah State,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pic>
        <p:nvPicPr>
          <p:cNvPr id="3" name="Picture 2" descr="sssdd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73" y="1346200"/>
            <a:ext cx="3390900" cy="4956313"/>
          </a:xfrm>
          <a:prstGeom prst="rect">
            <a:avLst/>
          </a:prstGeom>
        </p:spPr>
      </p:pic>
      <p:pic>
        <p:nvPicPr>
          <p:cNvPr id="5" name="Picture 4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2860"/>
            <a:ext cx="7772400" cy="125159"/>
          </a:xfrm>
          <a:prstGeom prst="rect">
            <a:avLst/>
          </a:prstGeom>
        </p:spPr>
      </p:pic>
      <p:pic>
        <p:nvPicPr>
          <p:cNvPr id="17" name="Picture 16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9933"/>
            <a:ext cx="7772400" cy="125159"/>
          </a:xfrm>
          <a:prstGeom prst="rect">
            <a:avLst/>
          </a:prstGeom>
        </p:spPr>
      </p:pic>
      <p:pic>
        <p:nvPicPr>
          <p:cNvPr id="2" name="Picture 1" descr="sdf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" y="-5430"/>
            <a:ext cx="1422400" cy="25781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7553" y="8497913"/>
            <a:ext cx="6816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514" y="8947755"/>
            <a:ext cx="1981486" cy="58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153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19</cp:revision>
  <dcterms:created xsi:type="dcterms:W3CDTF">2014-01-16T22:28:18Z</dcterms:created>
  <dcterms:modified xsi:type="dcterms:W3CDTF">2014-12-03T16:44:08Z</dcterms:modified>
</cp:coreProperties>
</file>