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400800" cy="4572000"/>
  <p:notesSz cx="6858000" cy="9144000"/>
  <p:defaultTextStyle>
    <a:defPPr>
      <a:defRPr lang="en-US"/>
    </a:defPPr>
    <a:lvl1pPr marL="0" algn="l" defTabSz="562630" rtl="0" eaLnBrk="1" latinLnBrk="0" hangingPunct="1">
      <a:defRPr sz="1108" kern="1200">
        <a:solidFill>
          <a:schemeClr val="tx1"/>
        </a:solidFill>
        <a:latin typeface="+mn-lt"/>
        <a:ea typeface="+mn-ea"/>
        <a:cs typeface="+mn-cs"/>
      </a:defRPr>
    </a:lvl1pPr>
    <a:lvl2pPr marL="281315" algn="l" defTabSz="562630" rtl="0" eaLnBrk="1" latinLnBrk="0" hangingPunct="1">
      <a:defRPr sz="1108" kern="1200">
        <a:solidFill>
          <a:schemeClr val="tx1"/>
        </a:solidFill>
        <a:latin typeface="+mn-lt"/>
        <a:ea typeface="+mn-ea"/>
        <a:cs typeface="+mn-cs"/>
      </a:defRPr>
    </a:lvl2pPr>
    <a:lvl3pPr marL="562630" algn="l" defTabSz="562630" rtl="0" eaLnBrk="1" latinLnBrk="0" hangingPunct="1">
      <a:defRPr sz="1108" kern="1200">
        <a:solidFill>
          <a:schemeClr val="tx1"/>
        </a:solidFill>
        <a:latin typeface="+mn-lt"/>
        <a:ea typeface="+mn-ea"/>
        <a:cs typeface="+mn-cs"/>
      </a:defRPr>
    </a:lvl3pPr>
    <a:lvl4pPr marL="843945" algn="l" defTabSz="562630" rtl="0" eaLnBrk="1" latinLnBrk="0" hangingPunct="1">
      <a:defRPr sz="1108" kern="1200">
        <a:solidFill>
          <a:schemeClr val="tx1"/>
        </a:solidFill>
        <a:latin typeface="+mn-lt"/>
        <a:ea typeface="+mn-ea"/>
        <a:cs typeface="+mn-cs"/>
      </a:defRPr>
    </a:lvl4pPr>
    <a:lvl5pPr marL="1125261" algn="l" defTabSz="562630" rtl="0" eaLnBrk="1" latinLnBrk="0" hangingPunct="1">
      <a:defRPr sz="1108" kern="1200">
        <a:solidFill>
          <a:schemeClr val="tx1"/>
        </a:solidFill>
        <a:latin typeface="+mn-lt"/>
        <a:ea typeface="+mn-ea"/>
        <a:cs typeface="+mn-cs"/>
      </a:defRPr>
    </a:lvl5pPr>
    <a:lvl6pPr marL="1406576" algn="l" defTabSz="562630" rtl="0" eaLnBrk="1" latinLnBrk="0" hangingPunct="1">
      <a:defRPr sz="1108" kern="1200">
        <a:solidFill>
          <a:schemeClr val="tx1"/>
        </a:solidFill>
        <a:latin typeface="+mn-lt"/>
        <a:ea typeface="+mn-ea"/>
        <a:cs typeface="+mn-cs"/>
      </a:defRPr>
    </a:lvl6pPr>
    <a:lvl7pPr marL="1687891" algn="l" defTabSz="562630" rtl="0" eaLnBrk="1" latinLnBrk="0" hangingPunct="1">
      <a:defRPr sz="1108" kern="1200">
        <a:solidFill>
          <a:schemeClr val="tx1"/>
        </a:solidFill>
        <a:latin typeface="+mn-lt"/>
        <a:ea typeface="+mn-ea"/>
        <a:cs typeface="+mn-cs"/>
      </a:defRPr>
    </a:lvl7pPr>
    <a:lvl8pPr marL="1969206" algn="l" defTabSz="562630" rtl="0" eaLnBrk="1" latinLnBrk="0" hangingPunct="1">
      <a:defRPr sz="1108" kern="1200">
        <a:solidFill>
          <a:schemeClr val="tx1"/>
        </a:solidFill>
        <a:latin typeface="+mn-lt"/>
        <a:ea typeface="+mn-ea"/>
        <a:cs typeface="+mn-cs"/>
      </a:defRPr>
    </a:lvl8pPr>
    <a:lvl9pPr marL="2250521" algn="l" defTabSz="562630" rtl="0" eaLnBrk="1" latinLnBrk="0" hangingPunct="1">
      <a:defRPr sz="11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5B7"/>
    <a:srgbClr val="5C9CA4"/>
    <a:srgbClr val="093252"/>
    <a:srgbClr val="C3B998"/>
    <a:srgbClr val="DBD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558"/>
  </p:normalViewPr>
  <p:slideViewPr>
    <p:cSldViewPr snapToGrid="0" snapToObjects="1">
      <p:cViewPr varScale="1">
        <p:scale>
          <a:sx n="181" d="100"/>
          <a:sy n="181" d="100"/>
        </p:scale>
        <p:origin x="1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82881" y="182880"/>
            <a:ext cx="6035358" cy="42065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9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657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54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350" y="1151636"/>
            <a:ext cx="177874" cy="237166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Rectangle 7"/>
          <p:cNvSpPr/>
          <p:nvPr/>
        </p:nvSpPr>
        <p:spPr>
          <a:xfrm>
            <a:off x="274320" y="269748"/>
            <a:ext cx="5852160" cy="4032504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3" name="Rectangle 12"/>
          <p:cNvSpPr/>
          <p:nvPr/>
        </p:nvSpPr>
        <p:spPr>
          <a:xfrm>
            <a:off x="479065" y="2677667"/>
            <a:ext cx="3575304" cy="1005840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4" name="Rectangle 13"/>
          <p:cNvSpPr/>
          <p:nvPr/>
        </p:nvSpPr>
        <p:spPr>
          <a:xfrm>
            <a:off x="479065" y="3741542"/>
            <a:ext cx="3575304" cy="348939"/>
          </a:xfrm>
          <a:prstGeom prst="rect">
            <a:avLst/>
          </a:prstGeom>
          <a:solidFill>
            <a:srgbClr val="5C9C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2" name="Rectangle 21"/>
          <p:cNvSpPr/>
          <p:nvPr/>
        </p:nvSpPr>
        <p:spPr>
          <a:xfrm>
            <a:off x="663244" y="2824713"/>
            <a:ext cx="2854626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30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Name of Event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9245" y="3341171"/>
            <a:ext cx="3435623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300" b="1" spc="60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549432" y="456692"/>
            <a:ext cx="1764792" cy="694944"/>
          </a:xfrm>
          <a:prstGeom prst="rect">
            <a:avLst/>
          </a:prstGeom>
          <a:solidFill>
            <a:srgbClr val="DBD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8" name="Rectangle 27"/>
          <p:cNvSpPr/>
          <p:nvPr/>
        </p:nvSpPr>
        <p:spPr>
          <a:xfrm>
            <a:off x="670526" y="3810104"/>
            <a:ext cx="339451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100" spc="15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UTAH STATE UNIVERSITY EXTENSION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81105B-6B4A-3241-8BED-AD235D910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723" y="656886"/>
            <a:ext cx="1564196" cy="29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375" y="289176"/>
            <a:ext cx="25486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Wednesday, Nov. 15</a:t>
            </a:r>
          </a:p>
          <a:p>
            <a:r>
              <a:rPr lang="en-US" sz="14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7:00-9:30 PM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375" y="804743"/>
            <a:ext cx="25486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Location of Event Here</a:t>
            </a:r>
          </a:p>
          <a:p>
            <a:r>
              <a:rPr lang="en-US" sz="14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Street Address Here</a:t>
            </a:r>
          </a:p>
          <a:p>
            <a:r>
              <a:rPr lang="en-US" sz="14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City, State, Zip Code</a:t>
            </a:r>
          </a:p>
        </p:txBody>
      </p:sp>
      <p:sp>
        <p:nvSpPr>
          <p:cNvPr id="7" name="Rectangle 6"/>
          <p:cNvSpPr/>
          <p:nvPr/>
        </p:nvSpPr>
        <p:spPr>
          <a:xfrm>
            <a:off x="272375" y="1665641"/>
            <a:ext cx="210117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9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b="1" dirty="0" err="1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www.websiteurlofevent.com</a:t>
            </a:r>
            <a:endParaRPr lang="en-US" sz="1000" b="1" dirty="0">
              <a:solidFill>
                <a:srgbClr val="5C9CA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375" y="3859139"/>
            <a:ext cx="2548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4900 Old Main Hill</a:t>
            </a:r>
          </a:p>
          <a:p>
            <a:r>
              <a:rPr lang="en-US" sz="9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Logan, UT 84322-4900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96056" y="356748"/>
            <a:ext cx="831715" cy="746594"/>
          </a:xfrm>
          <a:prstGeom prst="rect">
            <a:avLst/>
          </a:prstGeom>
          <a:noFill/>
          <a:ln>
            <a:solidFill>
              <a:srgbClr val="B3B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F946A8-66D5-A146-A1B1-89BA2BEE306F}"/>
              </a:ext>
            </a:extLst>
          </p:cNvPr>
          <p:cNvSpPr/>
          <p:nvPr/>
        </p:nvSpPr>
        <p:spPr>
          <a:xfrm rot="16200000">
            <a:off x="1389282" y="2147501"/>
            <a:ext cx="38608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600" b="1" spc="8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EXTENSION.USU.EDU </a:t>
            </a:r>
            <a:r>
              <a:rPr lang="en-US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Utah State University is an affirmative action/equal opportunity institution and is committed to a learning and working environment free from discrimination, including harassment. For USU’s non-discrimination notice, see equity.usu.edu/non-discrimination.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305992-6FF4-AD44-8501-258859684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86" y="3494403"/>
            <a:ext cx="1747077" cy="32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3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130</Words>
  <Application>Microsoft Macintosh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Mike Whitesides</cp:lastModifiedBy>
  <cp:revision>24</cp:revision>
  <dcterms:created xsi:type="dcterms:W3CDTF">2016-02-11T22:12:27Z</dcterms:created>
  <dcterms:modified xsi:type="dcterms:W3CDTF">2021-11-03T19:13:13Z</dcterms:modified>
</cp:coreProperties>
</file>