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</p:sldIdLst>
  <p:sldSz cx="6400800" cy="4572000"/>
  <p:notesSz cx="6858000" cy="9144000"/>
  <p:defaultTextStyle>
    <a:defPPr>
      <a:defRPr lang="en-US"/>
    </a:defPPr>
    <a:lvl1pPr marL="0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1pPr>
    <a:lvl2pPr marL="281315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2pPr>
    <a:lvl3pPr marL="562630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3pPr>
    <a:lvl4pPr marL="843945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4pPr>
    <a:lvl5pPr marL="112526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5pPr>
    <a:lvl6pPr marL="1406576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6pPr>
    <a:lvl7pPr marL="168789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7pPr>
    <a:lvl8pPr marL="1969206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8pPr>
    <a:lvl9pPr marL="2250521" algn="l" defTabSz="562630" rtl="0" eaLnBrk="1" latinLnBrk="0" hangingPunct="1">
      <a:defRPr sz="110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3B5B7"/>
    <a:srgbClr val="5C9CA4"/>
    <a:srgbClr val="093252"/>
    <a:srgbClr val="C3B998"/>
    <a:srgbClr val="DBD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/>
    <p:restoredTop sz="94587"/>
  </p:normalViewPr>
  <p:slideViewPr>
    <p:cSldViewPr snapToGrid="0" snapToObjects="1">
      <p:cViewPr varScale="1">
        <p:scale>
          <a:sx n="131" d="100"/>
          <a:sy n="131" d="100"/>
        </p:scale>
        <p:origin x="16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182881" y="182880"/>
            <a:ext cx="6035358" cy="420655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096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657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7454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609630" rtl="0" eaLnBrk="1" latinLnBrk="0" hangingPunct="1">
        <a:lnSpc>
          <a:spcPct val="90000"/>
        </a:lnSpc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2408" indent="-152408" algn="l" defTabSz="60963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1pPr>
      <a:lvl2pPr marL="45722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lnSpc>
          <a:spcPct val="90000"/>
        </a:lnSpc>
        <a:spcBef>
          <a:spcPts val="333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6350" y="1151636"/>
            <a:ext cx="177874" cy="237166"/>
          </a:xfrm>
          <a:prstGeom prst="rect">
            <a:avLst/>
          </a:prstGeom>
        </p:spPr>
      </p:pic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Rectangle 7"/>
          <p:cNvSpPr/>
          <p:nvPr/>
        </p:nvSpPr>
        <p:spPr>
          <a:xfrm>
            <a:off x="274320" y="269748"/>
            <a:ext cx="5852160" cy="403250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3" name="Rectangle 12"/>
          <p:cNvSpPr/>
          <p:nvPr/>
        </p:nvSpPr>
        <p:spPr>
          <a:xfrm>
            <a:off x="479065" y="2677667"/>
            <a:ext cx="3575304" cy="1005840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14" name="Rectangle 13"/>
          <p:cNvSpPr/>
          <p:nvPr/>
        </p:nvSpPr>
        <p:spPr>
          <a:xfrm>
            <a:off x="479065" y="3741542"/>
            <a:ext cx="3575304" cy="348939"/>
          </a:xfrm>
          <a:prstGeom prst="rect">
            <a:avLst/>
          </a:prstGeom>
          <a:solidFill>
            <a:srgbClr val="5C9CA4">
              <a:alpha val="9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2" name="Rectangle 21"/>
          <p:cNvSpPr/>
          <p:nvPr/>
        </p:nvSpPr>
        <p:spPr>
          <a:xfrm>
            <a:off x="663244" y="2824713"/>
            <a:ext cx="2854626" cy="461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30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Name of Event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45" y="3341171"/>
            <a:ext cx="3435623" cy="20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300" b="1" spc="60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SUBHEAD FOR EVENT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49432" y="456692"/>
            <a:ext cx="1764792" cy="694944"/>
          </a:xfrm>
          <a:prstGeom prst="rect">
            <a:avLst/>
          </a:prstGeom>
          <a:solidFill>
            <a:srgbClr val="DBDC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4"/>
          </a:p>
        </p:txBody>
      </p:sp>
      <p:sp>
        <p:nvSpPr>
          <p:cNvPr id="28" name="Rectangle 27"/>
          <p:cNvSpPr/>
          <p:nvPr/>
        </p:nvSpPr>
        <p:spPr>
          <a:xfrm>
            <a:off x="670526" y="3810104"/>
            <a:ext cx="3394510" cy="1692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1100" spc="15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UTAH STATE UNIVERSITY EXTENSION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481105B-6B4A-3241-8BED-AD235D9100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3723" y="656886"/>
            <a:ext cx="1564196" cy="294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0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2375" y="289176"/>
            <a:ext cx="25486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Wednesday, Nov. 15</a:t>
            </a:r>
          </a:p>
          <a:p>
            <a:r>
              <a:rPr lang="en-US" sz="1400" b="1" dirty="0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7:00-9:30 PM</a:t>
            </a:r>
          </a:p>
        </p:txBody>
      </p:sp>
      <p:sp>
        <p:nvSpPr>
          <p:cNvPr id="6" name="Rectangle 5"/>
          <p:cNvSpPr/>
          <p:nvPr/>
        </p:nvSpPr>
        <p:spPr>
          <a:xfrm>
            <a:off x="272375" y="804743"/>
            <a:ext cx="254864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Location of Event Here</a:t>
            </a:r>
          </a:p>
          <a:p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r>
              <a:rPr lang="en-US" sz="14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</a:p>
        </p:txBody>
      </p:sp>
      <p:sp>
        <p:nvSpPr>
          <p:cNvPr id="7" name="Rectangle 6"/>
          <p:cNvSpPr/>
          <p:nvPr/>
        </p:nvSpPr>
        <p:spPr>
          <a:xfrm>
            <a:off x="272375" y="1665641"/>
            <a:ext cx="210117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9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900" dirty="0"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endParaRPr lang="en-US" sz="9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1000" b="1" dirty="0" err="1">
                <a:solidFill>
                  <a:srgbClr val="5C9CA4"/>
                </a:solidFill>
                <a:latin typeface="Arial" charset="0"/>
                <a:ea typeface="Arial" charset="0"/>
                <a:cs typeface="Arial" charset="0"/>
              </a:rPr>
              <a:t>www.websiteurlofevent.com</a:t>
            </a:r>
            <a:endParaRPr lang="en-US" sz="1000" b="1" dirty="0">
              <a:solidFill>
                <a:srgbClr val="5C9CA4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2375" y="3859139"/>
            <a:ext cx="25486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4900 Old Main Hill</a:t>
            </a:r>
          </a:p>
          <a:p>
            <a:r>
              <a:rPr lang="en-US" sz="900" dirty="0">
                <a:solidFill>
                  <a:srgbClr val="093252"/>
                </a:solidFill>
                <a:latin typeface="Arial" charset="0"/>
                <a:ea typeface="Arial" charset="0"/>
                <a:cs typeface="Arial" charset="0"/>
              </a:rPr>
              <a:t>Logan, UT 84322-4900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92407" y="376102"/>
            <a:ext cx="83901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B3B5B7"/>
                </a:solidFill>
                <a:latin typeface="Arial" charset="0"/>
                <a:ea typeface="Arial" charset="0"/>
                <a:cs typeface="Arial" charset="0"/>
              </a:rPr>
              <a:t>Nonprofit Org.</a:t>
            </a:r>
          </a:p>
          <a:p>
            <a:pPr algn="ctr"/>
            <a:r>
              <a:rPr lang="en-US" sz="800" dirty="0">
                <a:solidFill>
                  <a:srgbClr val="B3B5B7"/>
                </a:solidFill>
                <a:latin typeface="Arial" charset="0"/>
                <a:ea typeface="Arial" charset="0"/>
                <a:cs typeface="Arial" charset="0"/>
              </a:rPr>
              <a:t>U.S. Postage</a:t>
            </a:r>
          </a:p>
          <a:p>
            <a:pPr algn="ctr"/>
            <a:r>
              <a:rPr lang="en-US" sz="800" b="1" dirty="0">
                <a:solidFill>
                  <a:srgbClr val="B3B5B7"/>
                </a:solidFill>
                <a:latin typeface="Arial" charset="0"/>
                <a:ea typeface="Arial" charset="0"/>
                <a:cs typeface="Arial" charset="0"/>
              </a:rPr>
              <a:t>PAID</a:t>
            </a:r>
          </a:p>
          <a:p>
            <a:pPr algn="ctr"/>
            <a:r>
              <a:rPr lang="en-US" sz="800" dirty="0">
                <a:solidFill>
                  <a:srgbClr val="B3B5B7"/>
                </a:solidFill>
                <a:latin typeface="Arial" charset="0"/>
                <a:ea typeface="Arial" charset="0"/>
                <a:cs typeface="Arial" charset="0"/>
              </a:rPr>
              <a:t>Utah State</a:t>
            </a:r>
          </a:p>
          <a:p>
            <a:pPr algn="ctr"/>
            <a:r>
              <a:rPr lang="en-US" sz="800" dirty="0">
                <a:solidFill>
                  <a:srgbClr val="B3B5B7"/>
                </a:solidFill>
                <a:latin typeface="Arial" charset="0"/>
                <a:ea typeface="Arial" charset="0"/>
                <a:cs typeface="Arial" charset="0"/>
              </a:rPr>
              <a:t>University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196056" y="356748"/>
            <a:ext cx="831715" cy="746594"/>
          </a:xfrm>
          <a:prstGeom prst="rect">
            <a:avLst/>
          </a:prstGeom>
          <a:noFill/>
          <a:ln>
            <a:solidFill>
              <a:srgbClr val="B3B5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4F946A8-66D5-A146-A1B1-89BA2BEE306F}"/>
              </a:ext>
            </a:extLst>
          </p:cNvPr>
          <p:cNvSpPr/>
          <p:nvPr/>
        </p:nvSpPr>
        <p:spPr>
          <a:xfrm rot="16200000">
            <a:off x="1389282" y="2147501"/>
            <a:ext cx="386080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" b="1" spc="8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EXTENSION.USU.EDU </a:t>
            </a:r>
            <a:r>
              <a:rPr lang="en-US" sz="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Utah State University is an affirmative action/equal opportunity institution and is committed to a learning and working environment free from discrimination, including harassment. For USU’s non-discrimination notice, see equity.usu.edu/non-discrimination.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28305992-6FF4-AD44-8501-2588596848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486" y="3494403"/>
            <a:ext cx="1747077" cy="32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835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142</Words>
  <Application>Microsoft Macintosh PowerPoint</Application>
  <PresentationFormat>Custom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Mike Whitesides</cp:lastModifiedBy>
  <cp:revision>23</cp:revision>
  <dcterms:created xsi:type="dcterms:W3CDTF">2016-02-11T22:12:27Z</dcterms:created>
  <dcterms:modified xsi:type="dcterms:W3CDTF">2021-10-05T16:33:47Z</dcterms:modified>
</cp:coreProperties>
</file>