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B295"/>
    <a:srgbClr val="5C9CA4"/>
    <a:srgbClr val="093252"/>
    <a:srgbClr val="C3B998"/>
    <a:srgbClr val="DBD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94"/>
  </p:normalViewPr>
  <p:slideViewPr>
    <p:cSldViewPr snapToGrid="0" snapToObjects="1">
      <p:cViewPr varScale="1">
        <p:scale>
          <a:sx n="79" d="100"/>
          <a:sy n="79" d="100"/>
        </p:scale>
        <p:origin x="337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228601" y="1590203"/>
            <a:ext cx="2332408" cy="4343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2719996" y="1590203"/>
            <a:ext cx="2332408" cy="4343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5211392" y="1590203"/>
            <a:ext cx="2332408" cy="4343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9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81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9371591"/>
            <a:ext cx="7315200" cy="457200"/>
          </a:xfrm>
          <a:prstGeom prst="rect">
            <a:avLst/>
          </a:prstGeom>
          <a:solidFill>
            <a:srgbClr val="5C9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474425" y="9487850"/>
            <a:ext cx="388297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400" b="1" spc="1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EXTENSION.USU.EDU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28600" y="6075692"/>
            <a:ext cx="7315200" cy="2855415"/>
          </a:xfrm>
          <a:prstGeom prst="rect">
            <a:avLst/>
          </a:prstGeom>
          <a:solidFill>
            <a:srgbClr val="BCB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84183" y="7584138"/>
            <a:ext cx="186537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40289" y="265808"/>
            <a:ext cx="5070806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48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Name of Event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0289" y="1003239"/>
            <a:ext cx="5049290" cy="2222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400" b="1" spc="70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SUBHEAD FOR EVENT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99564" y="6650982"/>
            <a:ext cx="4287722" cy="1667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incidit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Lorem ipsum dolor lorem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ipsui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ncididunt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magna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>
              <a:lnSpc>
                <a:spcPts val="1300"/>
              </a:lnSpc>
            </a:pPr>
            <a:endParaRPr lang="en-US" sz="11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1300"/>
              </a:lnSpc>
            </a:pP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dolor in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esse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Excepteur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sint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occaecat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cupidatat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non.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16367" y="6499607"/>
            <a:ext cx="17401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ts val="2360"/>
              </a:lnSpc>
            </a:pPr>
            <a:r>
              <a:rPr lang="en-US" sz="20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Wednesday</a:t>
            </a:r>
          </a:p>
          <a:p>
            <a:pPr algn="r">
              <a:lnSpc>
                <a:spcPts val="2360"/>
              </a:lnSpc>
            </a:pPr>
            <a:r>
              <a:rPr lang="en-US" sz="20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November 15</a:t>
            </a:r>
          </a:p>
          <a:p>
            <a:pPr algn="r">
              <a:lnSpc>
                <a:spcPts val="2360"/>
              </a:lnSpc>
            </a:pPr>
            <a:r>
              <a:rPr lang="en-US" sz="20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7-9:30PM</a:t>
            </a:r>
            <a:endParaRPr lang="en-US" sz="2000" dirty="0">
              <a:solidFill>
                <a:srgbClr val="093252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2549559" y="6476103"/>
            <a:ext cx="0" cy="234086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2799564" y="8490337"/>
            <a:ext cx="4287722" cy="166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1300"/>
              </a:lnSpc>
            </a:pPr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To Register: </a:t>
            </a:r>
            <a:r>
              <a:rPr lang="en-US" sz="13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www.websiteurlofevent.com</a:t>
            </a:r>
            <a:endParaRPr lang="en-US" sz="13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16367" y="7810018"/>
            <a:ext cx="1740155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4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Location of</a:t>
            </a:r>
          </a:p>
          <a:p>
            <a:pPr algn="r"/>
            <a:r>
              <a:rPr lang="en-US" sz="14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Event Goes Here</a:t>
            </a:r>
            <a:endParaRPr lang="en-US" sz="1400" dirty="0">
              <a:solidFill>
                <a:srgbClr val="09325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16367" y="8304319"/>
            <a:ext cx="1740155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4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Street Address Here</a:t>
            </a:r>
          </a:p>
          <a:p>
            <a:pPr algn="r"/>
            <a:r>
              <a:rPr lang="en-US" sz="14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City, State, Zip Code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932" y="1698634"/>
            <a:ext cx="7076450" cy="4105656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9BE4F-4DEF-8D4F-84FD-BC22DC2D089A}"/>
              </a:ext>
            </a:extLst>
          </p:cNvPr>
          <p:cNvSpPr/>
          <p:nvPr/>
        </p:nvSpPr>
        <p:spPr>
          <a:xfrm>
            <a:off x="398035" y="9510315"/>
            <a:ext cx="4382688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discrimination, including harassment. For USU’s non-discrimination notice, see equity.usu.edu/non-discrimination.</a:t>
            </a:r>
            <a:endParaRPr lang="en-US" sz="600" dirty="0">
              <a:solidFill>
                <a:schemeClr val="bg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A389E41-2146-E840-B99B-7F0D51552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7126" y="452791"/>
            <a:ext cx="1936674" cy="3646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8A8AE6-4FC7-E45B-06EE-CDECBBEB509B}"/>
              </a:ext>
            </a:extLst>
          </p:cNvPr>
          <p:cNvSpPr txBox="1"/>
          <p:nvPr/>
        </p:nvSpPr>
        <p:spPr>
          <a:xfrm>
            <a:off x="346515" y="8963765"/>
            <a:ext cx="70789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Persons with disabilities who require alternative means for communication or program information or reasonable accommodation need to contact the USU Disability Resource Center (435-797-2444 or </a:t>
            </a:r>
            <a:r>
              <a:rPr lang="en-US" sz="1000" dirty="0" err="1"/>
              <a:t>drc@usu.edu</a:t>
            </a:r>
            <a:r>
              <a:rPr lang="en-US" sz="1000" dirty="0"/>
              <a:t>) at least two weeks prior to the event.</a:t>
            </a:r>
          </a:p>
        </p:txBody>
      </p:sp>
    </p:spTree>
    <p:extLst>
      <p:ext uri="{BB962C8B-B14F-4D97-AF65-F5344CB8AC3E}">
        <p14:creationId xmlns:p14="http://schemas.microsoft.com/office/powerpoint/2010/main" val="29180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218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Mike Whitesides</cp:lastModifiedBy>
  <cp:revision>26</cp:revision>
  <dcterms:created xsi:type="dcterms:W3CDTF">2016-02-11T22:12:27Z</dcterms:created>
  <dcterms:modified xsi:type="dcterms:W3CDTF">2026-03-24T15:08:18Z</dcterms:modified>
</cp:coreProperties>
</file>