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3252"/>
    <a:srgbClr val="5C9CA4"/>
    <a:srgbClr val="C3B998"/>
    <a:srgbClr val="DBD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94"/>
  </p:normalViewPr>
  <p:slideViewPr>
    <p:cSldViewPr snapToGrid="0" snapToObjects="1">
      <p:cViewPr varScale="1">
        <p:scale>
          <a:sx n="79" d="100"/>
          <a:sy n="79" d="100"/>
        </p:scale>
        <p:origin x="337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39160" y="1646122"/>
            <a:ext cx="7315753" cy="514837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9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81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9371591"/>
            <a:ext cx="7315200" cy="457200"/>
          </a:xfrm>
          <a:prstGeom prst="rect">
            <a:avLst/>
          </a:prstGeom>
          <a:solidFill>
            <a:srgbClr val="C3B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014" y="1153461"/>
            <a:ext cx="190500" cy="2540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3474425" y="9487850"/>
            <a:ext cx="388297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400" b="1" spc="1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EXTENSION.USU.EDU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238" y="1779884"/>
            <a:ext cx="6949440" cy="4880547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28600" y="229609"/>
            <a:ext cx="7315200" cy="1286946"/>
          </a:xfrm>
          <a:prstGeom prst="rect">
            <a:avLst/>
          </a:prstGeom>
          <a:solidFill>
            <a:srgbClr val="5C9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85114" y="7157097"/>
            <a:ext cx="6402172" cy="0"/>
          </a:xfrm>
          <a:prstGeom prst="line">
            <a:avLst/>
          </a:prstGeom>
          <a:ln w="19050">
            <a:solidFill>
              <a:srgbClr val="0932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47867" y="394904"/>
            <a:ext cx="5070806" cy="615553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/>
          <a:p>
            <a:r>
              <a:rPr lang="en-US" sz="40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Name of Event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9383" y="1035513"/>
            <a:ext cx="5049290" cy="2222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400" b="1" spc="7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SUBHEAD FOR EVENT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132386" y="7346995"/>
            <a:ext cx="3954899" cy="13336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1300"/>
              </a:lnSpc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dolor in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esse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Excepteur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sint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occaecat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cupidatat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non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proident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dolor in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esse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19390" y="7349167"/>
            <a:ext cx="1851687" cy="80791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ts val="2060"/>
              </a:lnSpc>
            </a:pPr>
            <a:r>
              <a:rPr lang="en-US" sz="1900" b="1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Wednesday</a:t>
            </a:r>
          </a:p>
          <a:p>
            <a:pPr algn="r">
              <a:lnSpc>
                <a:spcPts val="2060"/>
              </a:lnSpc>
            </a:pPr>
            <a:r>
              <a:rPr lang="en-US" sz="1900" b="1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November 15</a:t>
            </a:r>
          </a:p>
          <a:p>
            <a:pPr algn="r">
              <a:lnSpc>
                <a:spcPts val="2060"/>
              </a:lnSpc>
            </a:pPr>
            <a:r>
              <a:rPr lang="en-US" sz="1900" b="1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7-9:30PM</a:t>
            </a:r>
            <a:endParaRPr lang="en-US" sz="1900" dirty="0">
              <a:solidFill>
                <a:srgbClr val="5C9CA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5114" y="6810067"/>
            <a:ext cx="6402172" cy="2308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760"/>
              </a:lnSpc>
            </a:pPr>
            <a:r>
              <a:rPr lang="en-US" sz="13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Location of Event Here  </a:t>
            </a:r>
            <a:r>
              <a:rPr lang="en-US" sz="13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•  Street Address Here, City, State, Zip Code</a:t>
            </a:r>
          </a:p>
        </p:txBody>
      </p:sp>
      <p:sp>
        <p:nvSpPr>
          <p:cNvPr id="6" name="Rectangle 5"/>
          <p:cNvSpPr/>
          <p:nvPr/>
        </p:nvSpPr>
        <p:spPr>
          <a:xfrm>
            <a:off x="5902722" y="459452"/>
            <a:ext cx="1764792" cy="694944"/>
          </a:xfrm>
          <a:prstGeom prst="rect">
            <a:avLst/>
          </a:prstGeom>
          <a:solidFill>
            <a:srgbClr val="DBDC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685114" y="8899836"/>
            <a:ext cx="6402172" cy="0"/>
          </a:xfrm>
          <a:prstGeom prst="line">
            <a:avLst/>
          </a:prstGeom>
          <a:ln w="19050">
            <a:solidFill>
              <a:srgbClr val="0932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801681" y="7157097"/>
            <a:ext cx="0" cy="1742739"/>
          </a:xfrm>
          <a:prstGeom prst="line">
            <a:avLst/>
          </a:prstGeom>
          <a:ln w="19050">
            <a:solidFill>
              <a:srgbClr val="0932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719390" y="8307385"/>
            <a:ext cx="1851687" cy="43601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ts val="1660"/>
              </a:lnSpc>
            </a:pPr>
            <a:r>
              <a:rPr lang="en-US" sz="13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To Register:</a:t>
            </a:r>
          </a:p>
          <a:p>
            <a:pPr algn="r">
              <a:lnSpc>
                <a:spcPts val="1660"/>
              </a:lnSpc>
            </a:pPr>
            <a:r>
              <a:rPr lang="en-US" sz="1300" dirty="0" err="1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www.websiteurl.com</a:t>
            </a:r>
            <a:endParaRPr lang="en-US" sz="1300" dirty="0">
              <a:solidFill>
                <a:srgbClr val="09325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0B934B-0E53-774F-A0C5-A2FC7171BEBE}"/>
              </a:ext>
            </a:extLst>
          </p:cNvPr>
          <p:cNvSpPr/>
          <p:nvPr/>
        </p:nvSpPr>
        <p:spPr>
          <a:xfrm>
            <a:off x="398035" y="9510315"/>
            <a:ext cx="4382688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discrimination, including harassment. For USU’s non-discrimination notice, see equity.usu.edu/non-discrimination.</a:t>
            </a:r>
            <a:endParaRPr lang="en-US" sz="600" dirty="0">
              <a:solidFill>
                <a:schemeClr val="bg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105FF469-3BB3-6F46-B443-246844F2CD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5720" y="652622"/>
            <a:ext cx="1638795" cy="3086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329D87A-1205-603A-09B1-662C5C55EAD2}"/>
              </a:ext>
            </a:extLst>
          </p:cNvPr>
          <p:cNvSpPr txBox="1"/>
          <p:nvPr/>
        </p:nvSpPr>
        <p:spPr>
          <a:xfrm>
            <a:off x="346515" y="8931107"/>
            <a:ext cx="70789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Persons with disabilities who require alternative means for communication or program information or reasonable accommodation need to contact the USU Disability Resource Center (435-797-2444 or </a:t>
            </a:r>
            <a:r>
              <a:rPr lang="en-US" sz="1000" dirty="0" err="1"/>
              <a:t>drc@usu.edu</a:t>
            </a:r>
            <a:r>
              <a:rPr lang="en-US" sz="1000" dirty="0"/>
              <a:t>) at least two weeks prior to the event.</a:t>
            </a:r>
          </a:p>
        </p:txBody>
      </p:sp>
    </p:spTree>
    <p:extLst>
      <p:ext uri="{BB962C8B-B14F-4D97-AF65-F5344CB8AC3E}">
        <p14:creationId xmlns:p14="http://schemas.microsoft.com/office/powerpoint/2010/main" val="29180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202</Words>
  <Application>Microsoft Macintosh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Mike Whitesides</cp:lastModifiedBy>
  <cp:revision>21</cp:revision>
  <dcterms:created xsi:type="dcterms:W3CDTF">2016-02-11T22:12:27Z</dcterms:created>
  <dcterms:modified xsi:type="dcterms:W3CDTF">2026-03-24T15:07:37Z</dcterms:modified>
</cp:coreProperties>
</file>