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B998"/>
    <a:srgbClr val="5C9CA4"/>
    <a:srgbClr val="093252"/>
    <a:srgbClr val="DBDC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/>
    <p:restoredTop sz="94694"/>
  </p:normalViewPr>
  <p:slideViewPr>
    <p:cSldViewPr snapToGrid="0" snapToObjects="1">
      <p:cViewPr varScale="1">
        <p:scale>
          <a:sx n="79" d="100"/>
          <a:sy n="79" d="100"/>
        </p:scale>
        <p:origin x="337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228210" y="744422"/>
            <a:ext cx="7315590" cy="855832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29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5814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7014" y="1153461"/>
            <a:ext cx="190500" cy="254000"/>
          </a:xfrm>
          <a:prstGeom prst="rect">
            <a:avLst/>
          </a:prstGeom>
        </p:spPr>
      </p:pic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8600" y="9371591"/>
            <a:ext cx="7315200" cy="457200"/>
          </a:xfrm>
          <a:prstGeom prst="rect">
            <a:avLst/>
          </a:prstGeom>
          <a:solidFill>
            <a:srgbClr val="0932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98035" y="9510315"/>
            <a:ext cx="4382688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Utah State University is an affirmative action/equal opportunity institution and is committed to a learning and working environment free from discrimination, including harassment. For USU’s non-discrimination notice, see equity.usu.edu/non-discrimination.</a:t>
            </a:r>
            <a:endParaRPr lang="en-US" sz="600" dirty="0">
              <a:solidFill>
                <a:schemeClr val="bg1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474425" y="9487850"/>
            <a:ext cx="388297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400" b="1" spc="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EXTENSION.USU.EDU</a:t>
            </a:r>
          </a:p>
        </p:txBody>
      </p:sp>
      <p:sp>
        <p:nvSpPr>
          <p:cNvPr id="8" name="Rectangle 7"/>
          <p:cNvSpPr/>
          <p:nvPr/>
        </p:nvSpPr>
        <p:spPr>
          <a:xfrm>
            <a:off x="411480" y="891476"/>
            <a:ext cx="6949440" cy="826617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228600" y="229609"/>
            <a:ext cx="7315200" cy="457200"/>
          </a:xfrm>
          <a:prstGeom prst="rect">
            <a:avLst/>
          </a:prstGeom>
          <a:solidFill>
            <a:srgbClr val="C3B9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06475" y="4283959"/>
            <a:ext cx="4317888" cy="3163824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06475" y="7555632"/>
            <a:ext cx="4315968" cy="1362456"/>
          </a:xfrm>
          <a:prstGeom prst="rect">
            <a:avLst/>
          </a:prstGeom>
          <a:solidFill>
            <a:srgbClr val="5C9CA4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805452" y="5389580"/>
            <a:ext cx="3602736" cy="0"/>
          </a:xfrm>
          <a:prstGeom prst="line">
            <a:avLst/>
          </a:prstGeom>
          <a:ln w="19050">
            <a:solidFill>
              <a:srgbClr val="09325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805452" y="4426793"/>
            <a:ext cx="3860084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3600" b="1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Name of Event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05452" y="5002854"/>
            <a:ext cx="3860084" cy="1869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1200" b="1" spc="70" dirty="0">
                <a:solidFill>
                  <a:srgbClr val="5C9CA4"/>
                </a:solidFill>
                <a:latin typeface="Arial" charset="0"/>
                <a:ea typeface="Arial" charset="0"/>
                <a:cs typeface="Arial" charset="0"/>
              </a:rPr>
              <a:t>SUBHEAD FOR EVENT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05452" y="5636903"/>
            <a:ext cx="3860084" cy="15388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ts val="1500"/>
              </a:lnSpc>
            </a:pP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Lorem ipsum dolor sit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dolor in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reprehenderit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voluptate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esse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cillum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eu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fugiat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pariatur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Excepteur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sint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occaecat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cupidatat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non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proident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. Lorem ipsum dolor sit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05452" y="7743937"/>
            <a:ext cx="1156742" cy="69249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lnSpc>
                <a:spcPts val="1760"/>
              </a:lnSpc>
            </a:pPr>
            <a:r>
              <a:rPr lang="en-US" sz="13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Wednesday</a:t>
            </a:r>
          </a:p>
          <a:p>
            <a:pPr algn="r">
              <a:lnSpc>
                <a:spcPts val="1760"/>
              </a:lnSpc>
            </a:pPr>
            <a:r>
              <a:rPr lang="en-US" sz="13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November 15</a:t>
            </a:r>
          </a:p>
          <a:p>
            <a:pPr algn="r">
              <a:lnSpc>
                <a:spcPts val="1760"/>
              </a:lnSpc>
            </a:pPr>
            <a:r>
              <a:rPr lang="en-US" sz="13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7-9:30PM</a:t>
            </a:r>
            <a:endParaRPr lang="en-US" sz="13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258028" y="7743937"/>
            <a:ext cx="2407508" cy="69249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ts val="1760"/>
              </a:lnSpc>
            </a:pPr>
            <a:r>
              <a:rPr lang="en-US" sz="13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Location of Event Here</a:t>
            </a:r>
          </a:p>
          <a:p>
            <a:pPr>
              <a:lnSpc>
                <a:spcPts val="1760"/>
              </a:lnSpc>
            </a:pPr>
            <a:r>
              <a:rPr lang="en-US" sz="13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Street Address Here</a:t>
            </a:r>
          </a:p>
          <a:p>
            <a:pPr>
              <a:lnSpc>
                <a:spcPts val="1760"/>
              </a:lnSpc>
            </a:pPr>
            <a:r>
              <a:rPr lang="en-US" sz="13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City, State, Zip Code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2118179" y="7786968"/>
            <a:ext cx="0" cy="585216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805452" y="8560190"/>
            <a:ext cx="3860084" cy="2308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>
              <a:lnSpc>
                <a:spcPts val="1760"/>
              </a:lnSpc>
            </a:pPr>
            <a:r>
              <a:rPr lang="en-US" sz="13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To register: </a:t>
            </a:r>
            <a:r>
              <a:rPr lang="en-US" sz="13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www.websiteurlofevent.com</a:t>
            </a:r>
            <a:endParaRPr lang="en-US" sz="13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56418" y="369678"/>
            <a:ext cx="500367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1200" b="1" spc="7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UTAH STATE UNIVERSITY EXTENSION PRESENTS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5902722" y="459452"/>
            <a:ext cx="1764792" cy="694944"/>
          </a:xfrm>
          <a:prstGeom prst="rect">
            <a:avLst/>
          </a:prstGeom>
          <a:solidFill>
            <a:srgbClr val="DBDC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33FCA5A1-508F-2744-8A50-F157C76A97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6727" y="648766"/>
            <a:ext cx="1638795" cy="30860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E79C7DF-53C3-74DF-C90F-567CCFD36F24}"/>
              </a:ext>
            </a:extLst>
          </p:cNvPr>
          <p:cNvSpPr txBox="1"/>
          <p:nvPr/>
        </p:nvSpPr>
        <p:spPr>
          <a:xfrm>
            <a:off x="346515" y="8931107"/>
            <a:ext cx="707897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Persons with disabilities who require alternative means for communication or program information or reasonable accommodation need to contact the USU Disability Resource Center (435-797-2444 or </a:t>
            </a:r>
            <a:r>
              <a:rPr lang="en-US" sz="1000" dirty="0" err="1"/>
              <a:t>drc@usu.edu</a:t>
            </a:r>
            <a:r>
              <a:rPr lang="en-US" sz="1000" dirty="0"/>
              <a:t>) at least two weeks prior to the event.</a:t>
            </a:r>
          </a:p>
        </p:txBody>
      </p:sp>
    </p:spTree>
    <p:extLst>
      <p:ext uri="{BB962C8B-B14F-4D97-AF65-F5344CB8AC3E}">
        <p14:creationId xmlns:p14="http://schemas.microsoft.com/office/powerpoint/2010/main" val="291807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208</Words>
  <Application>Microsoft Macintosh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Mike Whitesides</cp:lastModifiedBy>
  <cp:revision>17</cp:revision>
  <dcterms:created xsi:type="dcterms:W3CDTF">2016-02-11T22:12:27Z</dcterms:created>
  <dcterms:modified xsi:type="dcterms:W3CDTF">2026-03-24T15:07:08Z</dcterms:modified>
</cp:coreProperties>
</file>