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74" r:id="rId3"/>
    <p:sldId id="262" r:id="rId4"/>
    <p:sldId id="271" r:id="rId5"/>
    <p:sldId id="259" r:id="rId6"/>
    <p:sldId id="260" r:id="rId7"/>
    <p:sldId id="265" r:id="rId8"/>
    <p:sldId id="278" r:id="rId9"/>
    <p:sldId id="276" r:id="rId10"/>
    <p:sldId id="272" r:id="rId11"/>
    <p:sldId id="273" r:id="rId12"/>
    <p:sldId id="27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Selima" panose="02000000000000000000" pitchFamily="2" charset="0"/>
      <p:regular r:id="rId19"/>
    </p:embeddedFont>
    <p:embeddedFont>
      <p:font typeface="Source Serif Pro" panose="02040603050405020204" pitchFamily="18" charset="77"/>
      <p:regular r:id="rId20"/>
    </p:embeddedFont>
    <p:embeddedFont>
      <p:font typeface="Source Serif Pro Bold" panose="02040803050405020204" pitchFamily="18"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07" autoAdjust="0"/>
  </p:normalViewPr>
  <p:slideViewPr>
    <p:cSldViewPr>
      <p:cViewPr varScale="1">
        <p:scale>
          <a:sx n="58" d="100"/>
          <a:sy n="58" d="100"/>
        </p:scale>
        <p:origin x="98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79C22-59E6-4444-8F1C-DABF531AAC6A}" type="datetimeFigureOut">
              <a:rPr lang="en-US" smtClean="0"/>
              <a:t>12/27/19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8BB71-7098-3C45-B4DA-AC5E88FEEA6C}" type="slidenum">
              <a:rPr lang="en-US" smtClean="0"/>
              <a:t>‹#›</a:t>
            </a:fld>
            <a:endParaRPr lang="en-US"/>
          </a:p>
        </p:txBody>
      </p:sp>
    </p:spTree>
    <p:extLst>
      <p:ext uri="{BB962C8B-B14F-4D97-AF65-F5344CB8AC3E}">
        <p14:creationId xmlns:p14="http://schemas.microsoft.com/office/powerpoint/2010/main" val="346329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B6189D-DE0A-6846-BBDD-34C25A76958E}"/>
              </a:ext>
            </a:extLst>
          </p:cNvPr>
          <p:cNvPicPr>
            <a:picLocks noChangeAspect="1"/>
          </p:cNvPicPr>
          <p:nvPr/>
        </p:nvPicPr>
        <p:blipFill>
          <a:blip r:embed="rId2"/>
          <a:stretch>
            <a:fillRect/>
          </a:stretch>
        </p:blipFill>
        <p:spPr>
          <a:xfrm>
            <a:off x="0" y="0"/>
            <a:ext cx="18339272" cy="10287000"/>
          </a:xfrm>
          <a:prstGeom prst="rect">
            <a:avLst/>
          </a:prstGeom>
        </p:spPr>
      </p:pic>
      <p:grpSp>
        <p:nvGrpSpPr>
          <p:cNvPr id="2" name="Group 2"/>
          <p:cNvGrpSpPr/>
          <p:nvPr/>
        </p:nvGrpSpPr>
        <p:grpSpPr>
          <a:xfrm>
            <a:off x="0" y="8959592"/>
            <a:ext cx="18339272" cy="1517908"/>
            <a:chOff x="0" y="0"/>
            <a:chExt cx="24824238" cy="2023877"/>
          </a:xfrm>
        </p:grpSpPr>
        <p:sp>
          <p:nvSpPr>
            <p:cNvPr id="3" name="AutoShape 3"/>
            <p:cNvSpPr/>
            <p:nvPr/>
          </p:nvSpPr>
          <p:spPr>
            <a:xfrm>
              <a:off x="0" y="0"/>
              <a:ext cx="24824238" cy="2023877"/>
            </a:xfrm>
            <a:prstGeom prst="rect">
              <a:avLst/>
            </a:prstGeom>
            <a:solidFill>
              <a:srgbClr val="97BCC7"/>
            </a:solidFill>
          </p:spPr>
        </p:sp>
        <p:sp>
          <p:nvSpPr>
            <p:cNvPr id="4" name="TextBox 4"/>
            <p:cNvSpPr txBox="1"/>
            <p:nvPr/>
          </p:nvSpPr>
          <p:spPr>
            <a:xfrm>
              <a:off x="4422541" y="804677"/>
              <a:ext cx="15979156" cy="639833"/>
            </a:xfrm>
            <a:prstGeom prst="rect">
              <a:avLst/>
            </a:prstGeom>
          </p:spPr>
          <p:txBody>
            <a:bodyPr lIns="0" tIns="0" rIns="0" bIns="0" rtlCol="0" anchor="t">
              <a:spAutoFit/>
            </a:bodyPr>
            <a:lstStyle/>
            <a:p>
              <a:pPr algn="ctr">
                <a:lnSpc>
                  <a:spcPts val="3250"/>
                </a:lnSpc>
              </a:pPr>
              <a:r>
                <a:rPr lang="en-US" sz="4800" spc="125" dirty="0">
                  <a:solidFill>
                    <a:srgbClr val="053D57"/>
                  </a:solidFill>
                  <a:latin typeface="Calibri" panose="020F0502020204030204" pitchFamily="34" charset="0"/>
                  <a:cs typeface="Calibri" panose="020F0502020204030204" pitchFamily="34" charset="0"/>
                </a:rPr>
                <a:t>Presented by Peter Parker</a:t>
              </a:r>
            </a:p>
          </p:txBody>
        </p:sp>
      </p:grpSp>
      <p:grpSp>
        <p:nvGrpSpPr>
          <p:cNvPr id="5" name="Group 5"/>
          <p:cNvGrpSpPr/>
          <p:nvPr/>
        </p:nvGrpSpPr>
        <p:grpSpPr>
          <a:xfrm>
            <a:off x="3440711" y="1638030"/>
            <a:ext cx="11406578" cy="2434210"/>
            <a:chOff x="2214047" y="0"/>
            <a:chExt cx="15208770" cy="3245613"/>
          </a:xfrm>
        </p:grpSpPr>
        <p:sp>
          <p:nvSpPr>
            <p:cNvPr id="7" name="TextBox 7"/>
            <p:cNvSpPr txBox="1"/>
            <p:nvPr/>
          </p:nvSpPr>
          <p:spPr>
            <a:xfrm>
              <a:off x="2214047" y="2293156"/>
              <a:ext cx="15208770" cy="952457"/>
            </a:xfrm>
            <a:prstGeom prst="rect">
              <a:avLst/>
            </a:prstGeom>
          </p:spPr>
          <p:txBody>
            <a:bodyPr lIns="0" tIns="0" rIns="0" bIns="0" rtlCol="0" anchor="t">
              <a:spAutoFit/>
            </a:bodyPr>
            <a:lstStyle/>
            <a:p>
              <a:pPr algn="ctr">
                <a:lnSpc>
                  <a:spcPts val="5849"/>
                </a:lnSpc>
              </a:pPr>
              <a:endParaRPr/>
            </a:p>
          </p:txBody>
        </p:sp>
        <p:pic>
          <p:nvPicPr>
            <p:cNvPr id="8" name="Picture 8"/>
            <p:cNvPicPr>
              <a:picLocks noChangeAspect="1"/>
            </p:cNvPicPr>
            <p:nvPr/>
          </p:nvPicPr>
          <p:blipFill>
            <a:blip r:embed="rId3"/>
            <a:srcRect/>
            <a:stretch>
              <a:fillRect/>
            </a:stretch>
          </p:blipFill>
          <p:spPr>
            <a:xfrm>
              <a:off x="9083086" y="0"/>
              <a:ext cx="1470692" cy="1274551"/>
            </a:xfrm>
            <a:prstGeom prst="rect">
              <a:avLst/>
            </a:prstGeom>
          </p:spPr>
        </p:pic>
      </p:grpSp>
      <p:pic>
        <p:nvPicPr>
          <p:cNvPr id="10" name="Picture 9" descr="A close up of a sign&#13;&#10;&#13;&#10;Description automatically generated">
            <a:extLst>
              <a:ext uri="{FF2B5EF4-FFF2-40B4-BE49-F238E27FC236}">
                <a16:creationId xmlns:a16="http://schemas.microsoft.com/office/drawing/2014/main" id="{88BC8548-D1A6-7A48-9FC9-323003A20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5523" y="9185888"/>
            <a:ext cx="3745278" cy="1101112"/>
          </a:xfrm>
          <a:prstGeom prst="rect">
            <a:avLst/>
          </a:prstGeom>
        </p:spPr>
      </p:pic>
      <p:sp>
        <p:nvSpPr>
          <p:cNvPr id="12" name="TextBox 6">
            <a:extLst>
              <a:ext uri="{FF2B5EF4-FFF2-40B4-BE49-F238E27FC236}">
                <a16:creationId xmlns:a16="http://schemas.microsoft.com/office/drawing/2014/main" id="{6E6CD87B-0D90-DC41-A1C0-08A5C59615F2}"/>
              </a:ext>
            </a:extLst>
          </p:cNvPr>
          <p:cNvSpPr txBox="1"/>
          <p:nvPr/>
        </p:nvSpPr>
        <p:spPr>
          <a:xfrm>
            <a:off x="1780175" y="3843567"/>
            <a:ext cx="14727648" cy="2388103"/>
          </a:xfrm>
          <a:prstGeom prst="rect">
            <a:avLst/>
          </a:prstGeom>
        </p:spPr>
        <p:txBody>
          <a:bodyPr lIns="0" tIns="0" rIns="0" bIns="0" rtlCol="0" anchor="t">
            <a:spAutoFit/>
          </a:bodyPr>
          <a:lstStyle/>
          <a:p>
            <a:pPr algn="ctr">
              <a:lnSpc>
                <a:spcPts val="17804"/>
              </a:lnSpc>
            </a:pPr>
            <a:r>
              <a:rPr lang="en-US" sz="16185" dirty="0">
                <a:solidFill>
                  <a:srgbClr val="F8FBFD"/>
                </a:solidFill>
                <a:latin typeface="Selima"/>
              </a:rPr>
              <a:t>Extension Course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1C2AA-485F-9742-B4DD-D8C8FB991B7E}"/>
              </a:ext>
            </a:extLst>
          </p:cNvPr>
          <p:cNvPicPr>
            <a:picLocks noChangeAspect="1"/>
          </p:cNvPicPr>
          <p:nvPr/>
        </p:nvPicPr>
        <p:blipFill>
          <a:blip r:embed="rId2"/>
          <a:stretch>
            <a:fillRect/>
          </a:stretch>
        </p:blipFill>
        <p:spPr>
          <a:xfrm>
            <a:off x="0" y="0"/>
            <a:ext cx="18339272" cy="10287000"/>
          </a:xfrm>
          <a:prstGeom prst="rect">
            <a:avLst/>
          </a:prstGeom>
        </p:spPr>
      </p:pic>
      <p:grpSp>
        <p:nvGrpSpPr>
          <p:cNvPr id="2" name="Group 2"/>
          <p:cNvGrpSpPr/>
          <p:nvPr/>
        </p:nvGrpSpPr>
        <p:grpSpPr>
          <a:xfrm>
            <a:off x="2949848" y="3366464"/>
            <a:ext cx="12388303" cy="2525798"/>
            <a:chOff x="0" y="0"/>
            <a:chExt cx="16517737" cy="3367730"/>
          </a:xfrm>
        </p:grpSpPr>
        <p:sp>
          <p:nvSpPr>
            <p:cNvPr id="3" name="TextBox 3"/>
            <p:cNvSpPr txBox="1"/>
            <p:nvPr/>
          </p:nvSpPr>
          <p:spPr>
            <a:xfrm>
              <a:off x="0" y="1572368"/>
              <a:ext cx="16517737" cy="1795362"/>
            </a:xfrm>
            <a:prstGeom prst="rect">
              <a:avLst/>
            </a:prstGeom>
          </p:spPr>
          <p:txBody>
            <a:bodyPr lIns="0" tIns="0" rIns="0" bIns="0" rtlCol="0" anchor="t">
              <a:spAutoFit/>
            </a:bodyPr>
            <a:lstStyle/>
            <a:p>
              <a:pPr algn="ctr">
                <a:lnSpc>
                  <a:spcPts val="10000"/>
                </a:lnSpc>
              </a:pPr>
              <a:r>
                <a:rPr lang="en-US" sz="10000" dirty="0">
                  <a:solidFill>
                    <a:srgbClr val="F8FBFD"/>
                  </a:solidFill>
                  <a:latin typeface="Selima"/>
                </a:rPr>
                <a:t>Insert Objective #1 Here</a:t>
              </a:r>
            </a:p>
          </p:txBody>
        </p:sp>
        <p:pic>
          <p:nvPicPr>
            <p:cNvPr id="5" name="Picture 5"/>
            <p:cNvPicPr>
              <a:picLocks noChangeAspect="1"/>
            </p:cNvPicPr>
            <p:nvPr/>
          </p:nvPicPr>
          <p:blipFill>
            <a:blip r:embed="rId3"/>
            <a:srcRect/>
            <a:stretch>
              <a:fillRect/>
            </a:stretch>
          </p:blipFill>
          <p:spPr>
            <a:xfrm>
              <a:off x="7734284" y="0"/>
              <a:ext cx="1049168" cy="909245"/>
            </a:xfrm>
            <a:prstGeom prst="rect">
              <a:avLst/>
            </a:prstGeom>
          </p:spPr>
        </p:pic>
      </p:grpSp>
      <p:pic>
        <p:nvPicPr>
          <p:cNvPr id="6" name="Picture 2" descr="https://extension.usu.edu/marketing/images/new-wordmarks/extension/Main/White/Extension_White.png">
            <a:extLst>
              <a:ext uri="{FF2B5EF4-FFF2-40B4-BE49-F238E27FC236}">
                <a16:creationId xmlns:a16="http://schemas.microsoft.com/office/drawing/2014/main" id="{68755625-B8D7-0846-BAFC-49A500C24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5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1C2AA-485F-9742-B4DD-D8C8FB991B7E}"/>
              </a:ext>
            </a:extLst>
          </p:cNvPr>
          <p:cNvPicPr>
            <a:picLocks noChangeAspect="1"/>
          </p:cNvPicPr>
          <p:nvPr/>
        </p:nvPicPr>
        <p:blipFill>
          <a:blip r:embed="rId2"/>
          <a:stretch>
            <a:fillRect/>
          </a:stretch>
        </p:blipFill>
        <p:spPr>
          <a:xfrm>
            <a:off x="0" y="0"/>
            <a:ext cx="18339272" cy="10287000"/>
          </a:xfrm>
          <a:prstGeom prst="rect">
            <a:avLst/>
          </a:prstGeom>
        </p:spPr>
      </p:pic>
      <p:grpSp>
        <p:nvGrpSpPr>
          <p:cNvPr id="2" name="Group 2"/>
          <p:cNvGrpSpPr/>
          <p:nvPr/>
        </p:nvGrpSpPr>
        <p:grpSpPr>
          <a:xfrm>
            <a:off x="2949848" y="3366464"/>
            <a:ext cx="12388303" cy="2525798"/>
            <a:chOff x="0" y="0"/>
            <a:chExt cx="16517737" cy="3367730"/>
          </a:xfrm>
        </p:grpSpPr>
        <p:sp>
          <p:nvSpPr>
            <p:cNvPr id="3" name="TextBox 3"/>
            <p:cNvSpPr txBox="1"/>
            <p:nvPr/>
          </p:nvSpPr>
          <p:spPr>
            <a:xfrm>
              <a:off x="0" y="1572368"/>
              <a:ext cx="16517737" cy="1795362"/>
            </a:xfrm>
            <a:prstGeom prst="rect">
              <a:avLst/>
            </a:prstGeom>
          </p:spPr>
          <p:txBody>
            <a:bodyPr lIns="0" tIns="0" rIns="0" bIns="0" rtlCol="0" anchor="t">
              <a:spAutoFit/>
            </a:bodyPr>
            <a:lstStyle/>
            <a:p>
              <a:pPr algn="ctr">
                <a:lnSpc>
                  <a:spcPts val="10000"/>
                </a:lnSpc>
              </a:pPr>
              <a:r>
                <a:rPr lang="en-US" sz="10000" dirty="0">
                  <a:solidFill>
                    <a:srgbClr val="F8FBFD"/>
                  </a:solidFill>
                  <a:latin typeface="Selima"/>
                </a:rPr>
                <a:t>Insert Objective #3 Here</a:t>
              </a:r>
            </a:p>
          </p:txBody>
        </p:sp>
        <p:pic>
          <p:nvPicPr>
            <p:cNvPr id="5" name="Picture 5"/>
            <p:cNvPicPr>
              <a:picLocks noChangeAspect="1"/>
            </p:cNvPicPr>
            <p:nvPr/>
          </p:nvPicPr>
          <p:blipFill>
            <a:blip r:embed="rId3"/>
            <a:srcRect/>
            <a:stretch>
              <a:fillRect/>
            </a:stretch>
          </p:blipFill>
          <p:spPr>
            <a:xfrm>
              <a:off x="7734284" y="0"/>
              <a:ext cx="1049168" cy="909245"/>
            </a:xfrm>
            <a:prstGeom prst="rect">
              <a:avLst/>
            </a:prstGeom>
          </p:spPr>
        </p:pic>
      </p:grpSp>
      <p:pic>
        <p:nvPicPr>
          <p:cNvPr id="1026" name="Picture 2" descr="https://extension.usu.edu/marketing/images/new-wordmarks/extension/Main/White/Extension_White.png">
            <a:extLst>
              <a:ext uri="{FF2B5EF4-FFF2-40B4-BE49-F238E27FC236}">
                <a16:creationId xmlns:a16="http://schemas.microsoft.com/office/drawing/2014/main" id="{C9F6F264-B0B1-5844-9466-DB85D83C4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18442-474E-0040-B576-E7F93295ED8C}"/>
              </a:ext>
            </a:extLst>
          </p:cNvPr>
          <p:cNvPicPr>
            <a:picLocks noChangeAspect="1"/>
          </p:cNvPicPr>
          <p:nvPr/>
        </p:nvPicPr>
        <p:blipFill>
          <a:blip r:embed="rId2"/>
          <a:stretch>
            <a:fillRect/>
          </a:stretch>
        </p:blipFill>
        <p:spPr>
          <a:xfrm>
            <a:off x="0" y="0"/>
            <a:ext cx="18339272" cy="10287000"/>
          </a:xfrm>
          <a:prstGeom prst="rect">
            <a:avLst/>
          </a:prstGeom>
        </p:spPr>
      </p:pic>
      <p:pic>
        <p:nvPicPr>
          <p:cNvPr id="2" name="Picture 2"/>
          <p:cNvPicPr>
            <a:picLocks noChangeAspect="1"/>
          </p:cNvPicPr>
          <p:nvPr/>
        </p:nvPicPr>
        <p:blipFill>
          <a:blip r:embed="rId3">
            <a:alphaModFix amt="19999"/>
          </a:blip>
          <a:srcRect/>
          <a:stretch>
            <a:fillRect/>
          </a:stretch>
        </p:blipFill>
        <p:spPr>
          <a:xfrm>
            <a:off x="10629047" y="2867510"/>
            <a:ext cx="9268042" cy="8032001"/>
          </a:xfrm>
          <a:prstGeom prst="rect">
            <a:avLst/>
          </a:prstGeom>
        </p:spPr>
      </p:pic>
      <p:sp>
        <p:nvSpPr>
          <p:cNvPr id="3" name="TextBox 3"/>
          <p:cNvSpPr txBox="1"/>
          <p:nvPr/>
        </p:nvSpPr>
        <p:spPr>
          <a:xfrm>
            <a:off x="3810000" y="3943108"/>
            <a:ext cx="11809074" cy="1368425"/>
          </a:xfrm>
          <a:prstGeom prst="rect">
            <a:avLst/>
          </a:prstGeom>
        </p:spPr>
        <p:txBody>
          <a:bodyPr lIns="0" tIns="0" rIns="0" bIns="0" rtlCol="0" anchor="t">
            <a:spAutoFit/>
          </a:bodyPr>
          <a:lstStyle/>
          <a:p>
            <a:pPr algn="l">
              <a:lnSpc>
                <a:spcPts val="10000"/>
              </a:lnSpc>
            </a:pPr>
            <a:r>
              <a:rPr lang="en-US" sz="10000" dirty="0">
                <a:solidFill>
                  <a:srgbClr val="F8FBFD"/>
                </a:solidFill>
                <a:latin typeface="Selima"/>
              </a:rPr>
              <a:t>Thank You!</a:t>
            </a:r>
          </a:p>
        </p:txBody>
      </p:sp>
      <p:sp>
        <p:nvSpPr>
          <p:cNvPr id="8" name="TextBox 8"/>
          <p:cNvSpPr txBox="1"/>
          <p:nvPr/>
        </p:nvSpPr>
        <p:spPr>
          <a:xfrm>
            <a:off x="2057400" y="7429500"/>
            <a:ext cx="8287361" cy="1918795"/>
          </a:xfrm>
          <a:prstGeom prst="rect">
            <a:avLst/>
          </a:prstGeom>
        </p:spPr>
        <p:txBody>
          <a:bodyPr lIns="0" tIns="0" rIns="0" bIns="0" rtlCol="0" anchor="t">
            <a:spAutoFit/>
          </a:bodyPr>
          <a:lstStyle/>
          <a:p>
            <a:pPr algn="ctr">
              <a:lnSpc>
                <a:spcPts val="3779"/>
              </a:lnSpc>
            </a:pPr>
            <a:r>
              <a:rPr lang="en-US" sz="2700" spc="81" dirty="0">
                <a:solidFill>
                  <a:srgbClr val="97BCC7"/>
                </a:solidFill>
                <a:latin typeface="Source Serif Pro Italics"/>
              </a:rPr>
              <a:t>Here is my contact information:</a:t>
            </a:r>
          </a:p>
          <a:p>
            <a:pPr algn="ctr">
              <a:lnSpc>
                <a:spcPts val="3779"/>
              </a:lnSpc>
            </a:pPr>
            <a:endParaRPr lang="en-US" sz="2700" spc="81" dirty="0">
              <a:solidFill>
                <a:srgbClr val="97BCC7"/>
              </a:solidFill>
              <a:latin typeface="Source Serif Pro Italics"/>
            </a:endParaRPr>
          </a:p>
          <a:p>
            <a:pPr algn="ctr">
              <a:lnSpc>
                <a:spcPts val="3779"/>
              </a:lnSpc>
            </a:pPr>
            <a:endParaRPr lang="en-US" sz="2700" spc="81" dirty="0">
              <a:solidFill>
                <a:srgbClr val="97BCC7"/>
              </a:solidFill>
              <a:latin typeface="Source Serif Pro Italics"/>
            </a:endParaRPr>
          </a:p>
          <a:p>
            <a:pPr algn="ctr">
              <a:lnSpc>
                <a:spcPts val="3779"/>
              </a:lnSpc>
            </a:pPr>
            <a:r>
              <a:rPr lang="en-US" sz="2700" b="1" spc="81" dirty="0" err="1">
                <a:solidFill>
                  <a:srgbClr val="97BCC7"/>
                </a:solidFill>
                <a:latin typeface="Source Serif Pro Italics"/>
              </a:rPr>
              <a:t>extension.usu.edu</a:t>
            </a:r>
            <a:endParaRPr lang="en-US" sz="2700" b="1" spc="81" dirty="0">
              <a:solidFill>
                <a:srgbClr val="97BCC7"/>
              </a:solidFill>
              <a:latin typeface="Source Serif Pro Italics"/>
            </a:endParaRPr>
          </a:p>
        </p:txBody>
      </p:sp>
      <p:pic>
        <p:nvPicPr>
          <p:cNvPr id="12" name="Picture 2" descr="https://extension.usu.edu/marketing/images/new-wordmarks/extension/Main/White/Extension_White.png">
            <a:extLst>
              <a:ext uri="{FF2B5EF4-FFF2-40B4-BE49-F238E27FC236}">
                <a16:creationId xmlns:a16="http://schemas.microsoft.com/office/drawing/2014/main" id="{9F510CB0-3361-0846-86C9-204DF0259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1810" y="8801100"/>
            <a:ext cx="3790590" cy="111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8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A8F3D-1C7C-5D48-A479-11A104AB0051}"/>
              </a:ext>
            </a:extLst>
          </p:cNvPr>
          <p:cNvPicPr>
            <a:picLocks noChangeAspect="1"/>
          </p:cNvPicPr>
          <p:nvPr/>
        </p:nvPicPr>
        <p:blipFill>
          <a:blip r:embed="rId2"/>
          <a:stretch>
            <a:fillRect/>
          </a:stretch>
        </p:blipFill>
        <p:spPr>
          <a:xfrm>
            <a:off x="0" y="0"/>
            <a:ext cx="18339272" cy="10287000"/>
          </a:xfrm>
          <a:prstGeom prst="rect">
            <a:avLst/>
          </a:prstGeom>
        </p:spPr>
      </p:pic>
      <p:pic>
        <p:nvPicPr>
          <p:cNvPr id="2" name="Picture 2"/>
          <p:cNvPicPr>
            <a:picLocks noChangeAspect="1"/>
          </p:cNvPicPr>
          <p:nvPr/>
        </p:nvPicPr>
        <p:blipFill>
          <a:blip r:embed="rId3">
            <a:alphaModFix amt="9999"/>
          </a:blip>
          <a:srcRect/>
          <a:stretch>
            <a:fillRect/>
          </a:stretch>
        </p:blipFill>
        <p:spPr>
          <a:xfrm>
            <a:off x="6416244" y="5091368"/>
            <a:ext cx="6762544" cy="5860651"/>
          </a:xfrm>
          <a:prstGeom prst="rect">
            <a:avLst/>
          </a:prstGeom>
        </p:spPr>
      </p:pic>
      <p:grpSp>
        <p:nvGrpSpPr>
          <p:cNvPr id="3" name="Group 3"/>
          <p:cNvGrpSpPr/>
          <p:nvPr/>
        </p:nvGrpSpPr>
        <p:grpSpPr>
          <a:xfrm>
            <a:off x="1028700" y="911308"/>
            <a:ext cx="9909203" cy="3275129"/>
            <a:chOff x="0" y="152400"/>
            <a:chExt cx="13212270" cy="4366838"/>
          </a:xfrm>
        </p:grpSpPr>
        <p:sp>
          <p:nvSpPr>
            <p:cNvPr id="4" name="TextBox 4"/>
            <p:cNvSpPr txBox="1"/>
            <p:nvPr/>
          </p:nvSpPr>
          <p:spPr>
            <a:xfrm>
              <a:off x="0" y="152400"/>
              <a:ext cx="13212270" cy="1795363"/>
            </a:xfrm>
            <a:prstGeom prst="rect">
              <a:avLst/>
            </a:prstGeom>
          </p:spPr>
          <p:txBody>
            <a:bodyPr lIns="0" tIns="0" rIns="0" bIns="0" rtlCol="0" anchor="t">
              <a:spAutoFit/>
            </a:bodyPr>
            <a:lstStyle/>
            <a:p>
              <a:pPr algn="l">
                <a:lnSpc>
                  <a:spcPts val="10000"/>
                </a:lnSpc>
              </a:pPr>
              <a:r>
                <a:rPr lang="en-US" sz="10000" dirty="0">
                  <a:solidFill>
                    <a:srgbClr val="F8FBFD"/>
                  </a:solidFill>
                  <a:latin typeface="Selima"/>
                </a:rPr>
                <a:t>Welcome to the Course</a:t>
              </a:r>
            </a:p>
          </p:txBody>
        </p:sp>
        <p:sp>
          <p:nvSpPr>
            <p:cNvPr id="5" name="TextBox 5"/>
            <p:cNvSpPr txBox="1"/>
            <p:nvPr/>
          </p:nvSpPr>
          <p:spPr>
            <a:xfrm>
              <a:off x="0" y="2380191"/>
              <a:ext cx="11173383" cy="2139047"/>
            </a:xfrm>
            <a:prstGeom prst="rect">
              <a:avLst/>
            </a:prstGeom>
          </p:spPr>
          <p:txBody>
            <a:bodyPr lIns="0" tIns="0" rIns="0" bIns="0" rtlCol="0" anchor="t">
              <a:spAutoFit/>
            </a:bodyPr>
            <a:lstStyle/>
            <a:p>
              <a:pPr marL="457200" indent="-457200" algn="l">
                <a:lnSpc>
                  <a:spcPts val="4160"/>
                </a:lnSpc>
                <a:buFont typeface="Arial" panose="020B0604020202020204" pitchFamily="34" charset="0"/>
                <a:buChar char="•"/>
              </a:pPr>
              <a:r>
                <a:rPr lang="en-US" sz="3200" spc="160" dirty="0">
                  <a:solidFill>
                    <a:srgbClr val="97BCC7"/>
                  </a:solidFill>
                  <a:latin typeface="Source Serif Pro Bold"/>
                </a:rPr>
                <a:t>Course introduction</a:t>
              </a:r>
            </a:p>
            <a:p>
              <a:pPr marL="457200" indent="-457200" algn="l">
                <a:lnSpc>
                  <a:spcPts val="4160"/>
                </a:lnSpc>
                <a:buFont typeface="Arial" panose="020B0604020202020204" pitchFamily="34" charset="0"/>
                <a:buChar char="•"/>
              </a:pPr>
              <a:r>
                <a:rPr lang="en-US" sz="3200" spc="160" dirty="0">
                  <a:solidFill>
                    <a:srgbClr val="97BCC7"/>
                  </a:solidFill>
                  <a:latin typeface="Source Serif Pro Bold"/>
                </a:rPr>
                <a:t>What you’ll learn</a:t>
              </a:r>
            </a:p>
            <a:p>
              <a:pPr marL="457200" indent="-457200" algn="l">
                <a:lnSpc>
                  <a:spcPts val="4160"/>
                </a:lnSpc>
                <a:buFont typeface="Arial" panose="020B0604020202020204" pitchFamily="34" charset="0"/>
                <a:buChar char="•"/>
              </a:pPr>
              <a:r>
                <a:rPr lang="en-US" sz="3200" spc="160" dirty="0">
                  <a:solidFill>
                    <a:srgbClr val="97BCC7"/>
                  </a:solidFill>
                  <a:latin typeface="Source Serif Pro Bold"/>
                </a:rPr>
                <a:t>Course promise</a:t>
              </a:r>
            </a:p>
          </p:txBody>
        </p:sp>
      </p:grpSp>
      <p:pic>
        <p:nvPicPr>
          <p:cNvPr id="7" name="Picture 2" descr="https://extension.usu.edu/marketing/images/new-wordmarks/extension/Main/White/Extension_White.png">
            <a:extLst>
              <a:ext uri="{FF2B5EF4-FFF2-40B4-BE49-F238E27FC236}">
                <a16:creationId xmlns:a16="http://schemas.microsoft.com/office/drawing/2014/main" id="{D3AA4F18-E819-BC49-9239-6340BC4FC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4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B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528" r="35528"/>
          <a:stretch>
            <a:fillRect/>
          </a:stretch>
        </p:blipFill>
        <p:spPr>
          <a:xfrm>
            <a:off x="-135195" y="-114300"/>
            <a:ext cx="4568162" cy="10515600"/>
          </a:xfrm>
          <a:prstGeom prst="rect">
            <a:avLst/>
          </a:prstGeom>
        </p:spPr>
      </p:pic>
      <p:grpSp>
        <p:nvGrpSpPr>
          <p:cNvPr id="3" name="Group 3"/>
          <p:cNvGrpSpPr/>
          <p:nvPr/>
        </p:nvGrpSpPr>
        <p:grpSpPr>
          <a:xfrm>
            <a:off x="5440610" y="911308"/>
            <a:ext cx="11726013" cy="4327556"/>
            <a:chOff x="0" y="152400"/>
            <a:chExt cx="15634684" cy="5770075"/>
          </a:xfrm>
        </p:grpSpPr>
        <p:sp>
          <p:nvSpPr>
            <p:cNvPr id="4" name="TextBox 4"/>
            <p:cNvSpPr txBox="1"/>
            <p:nvPr/>
          </p:nvSpPr>
          <p:spPr>
            <a:xfrm>
              <a:off x="0" y="152400"/>
              <a:ext cx="15621863" cy="1795363"/>
            </a:xfrm>
            <a:prstGeom prst="rect">
              <a:avLst/>
            </a:prstGeom>
          </p:spPr>
          <p:txBody>
            <a:bodyPr lIns="0" tIns="0" rIns="0" bIns="0" rtlCol="0" anchor="t">
              <a:spAutoFit/>
            </a:bodyPr>
            <a:lstStyle/>
            <a:p>
              <a:pPr algn="l">
                <a:lnSpc>
                  <a:spcPts val="10000"/>
                </a:lnSpc>
              </a:pPr>
              <a:r>
                <a:rPr lang="en-US" sz="10000" dirty="0">
                  <a:solidFill>
                    <a:srgbClr val="053D57"/>
                  </a:solidFill>
                  <a:latin typeface="Selima"/>
                </a:rPr>
                <a:t>Meet the Instructor</a:t>
              </a:r>
            </a:p>
          </p:txBody>
        </p:sp>
        <p:sp>
          <p:nvSpPr>
            <p:cNvPr id="5" name="TextBox 5"/>
            <p:cNvSpPr txBox="1"/>
            <p:nvPr/>
          </p:nvSpPr>
          <p:spPr>
            <a:xfrm>
              <a:off x="0" y="3725109"/>
              <a:ext cx="15634684" cy="479619"/>
            </a:xfrm>
            <a:prstGeom prst="rect">
              <a:avLst/>
            </a:prstGeom>
          </p:spPr>
          <p:txBody>
            <a:bodyPr lIns="0" tIns="0" rIns="0" bIns="0" rtlCol="0" anchor="t">
              <a:spAutoFit/>
            </a:bodyPr>
            <a:lstStyle/>
            <a:p>
              <a:pPr algn="l">
                <a:lnSpc>
                  <a:spcPts val="2940"/>
                </a:lnSpc>
              </a:pPr>
              <a:endParaRPr lang="en-US" sz="2100" dirty="0">
                <a:solidFill>
                  <a:srgbClr val="053D57"/>
                </a:solidFill>
                <a:latin typeface="Source Serif Pro"/>
              </a:endParaRPr>
            </a:p>
          </p:txBody>
        </p:sp>
        <p:sp>
          <p:nvSpPr>
            <p:cNvPr id="8" name="TextBox 8"/>
            <p:cNvSpPr txBox="1"/>
            <p:nvPr/>
          </p:nvSpPr>
          <p:spPr>
            <a:xfrm>
              <a:off x="0" y="2793631"/>
              <a:ext cx="12069259" cy="609141"/>
            </a:xfrm>
            <a:prstGeom prst="rect">
              <a:avLst/>
            </a:prstGeom>
          </p:spPr>
          <p:txBody>
            <a:bodyPr lIns="0" tIns="0" rIns="0" bIns="0" rtlCol="0" anchor="t">
              <a:spAutoFit/>
            </a:bodyPr>
            <a:lstStyle/>
            <a:p>
              <a:pPr algn="l">
                <a:lnSpc>
                  <a:spcPts val="3779"/>
                </a:lnSpc>
              </a:pPr>
              <a:r>
                <a:rPr lang="en-US" sz="2700" spc="81" dirty="0">
                  <a:solidFill>
                    <a:srgbClr val="053D57"/>
                  </a:solidFill>
                  <a:latin typeface="Source Serif Pro Italics"/>
                </a:rPr>
                <a:t>Bio and photo of self</a:t>
              </a:r>
            </a:p>
          </p:txBody>
        </p:sp>
        <p:sp>
          <p:nvSpPr>
            <p:cNvPr id="9" name="TextBox 9"/>
            <p:cNvSpPr txBox="1"/>
            <p:nvPr/>
          </p:nvSpPr>
          <p:spPr>
            <a:xfrm>
              <a:off x="0" y="5313334"/>
              <a:ext cx="12069259" cy="609141"/>
            </a:xfrm>
            <a:prstGeom prst="rect">
              <a:avLst/>
            </a:prstGeom>
          </p:spPr>
          <p:txBody>
            <a:bodyPr lIns="0" tIns="0" rIns="0" bIns="0" rtlCol="0" anchor="t">
              <a:spAutoFit/>
            </a:bodyPr>
            <a:lstStyle/>
            <a:p>
              <a:pPr algn="l">
                <a:lnSpc>
                  <a:spcPts val="3779"/>
                </a:lnSpc>
              </a:pPr>
              <a:r>
                <a:rPr lang="en-US" sz="2700" spc="81" dirty="0">
                  <a:solidFill>
                    <a:srgbClr val="053D57"/>
                  </a:solidFill>
                  <a:latin typeface="Source Serif Pro Italics"/>
                </a:rPr>
                <a:t>Share why you are qualified to teach this course</a:t>
              </a:r>
            </a:p>
          </p:txBody>
        </p:sp>
      </p:grpSp>
      <p:pic>
        <p:nvPicPr>
          <p:cNvPr id="11" name="Picture 10" descr="A close up of a sign&#13;&#10;&#13;&#10;Description automatically generated">
            <a:extLst>
              <a:ext uri="{FF2B5EF4-FFF2-40B4-BE49-F238E27FC236}">
                <a16:creationId xmlns:a16="http://schemas.microsoft.com/office/drawing/2014/main" id="{6EE8378D-5ECC-294D-AF4B-0E494CF67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00" y="9286352"/>
            <a:ext cx="2462244"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1C2AA-485F-9742-B4DD-D8C8FB991B7E}"/>
              </a:ext>
            </a:extLst>
          </p:cNvPr>
          <p:cNvPicPr>
            <a:picLocks noChangeAspect="1"/>
          </p:cNvPicPr>
          <p:nvPr/>
        </p:nvPicPr>
        <p:blipFill>
          <a:blip r:embed="rId2"/>
          <a:stretch>
            <a:fillRect/>
          </a:stretch>
        </p:blipFill>
        <p:spPr>
          <a:xfrm>
            <a:off x="0" y="0"/>
            <a:ext cx="18339272" cy="10287000"/>
          </a:xfrm>
          <a:prstGeom prst="rect">
            <a:avLst/>
          </a:prstGeom>
        </p:spPr>
      </p:pic>
      <p:grpSp>
        <p:nvGrpSpPr>
          <p:cNvPr id="2" name="Group 2"/>
          <p:cNvGrpSpPr/>
          <p:nvPr/>
        </p:nvGrpSpPr>
        <p:grpSpPr>
          <a:xfrm>
            <a:off x="2949848" y="3366464"/>
            <a:ext cx="12388303" cy="2525798"/>
            <a:chOff x="0" y="0"/>
            <a:chExt cx="16517737" cy="3367730"/>
          </a:xfrm>
        </p:grpSpPr>
        <p:sp>
          <p:nvSpPr>
            <p:cNvPr id="3" name="TextBox 3"/>
            <p:cNvSpPr txBox="1"/>
            <p:nvPr/>
          </p:nvSpPr>
          <p:spPr>
            <a:xfrm>
              <a:off x="0" y="1572368"/>
              <a:ext cx="16517737" cy="1795362"/>
            </a:xfrm>
            <a:prstGeom prst="rect">
              <a:avLst/>
            </a:prstGeom>
          </p:spPr>
          <p:txBody>
            <a:bodyPr lIns="0" tIns="0" rIns="0" bIns="0" rtlCol="0" anchor="t">
              <a:spAutoFit/>
            </a:bodyPr>
            <a:lstStyle/>
            <a:p>
              <a:pPr algn="ctr">
                <a:lnSpc>
                  <a:spcPts val="10000"/>
                </a:lnSpc>
              </a:pPr>
              <a:r>
                <a:rPr lang="en-US" sz="10000" dirty="0">
                  <a:solidFill>
                    <a:srgbClr val="F8FBFD"/>
                  </a:solidFill>
                  <a:latin typeface="Selima"/>
                </a:rPr>
                <a:t>Insert Objective #1 Here</a:t>
              </a:r>
            </a:p>
          </p:txBody>
        </p:sp>
        <p:pic>
          <p:nvPicPr>
            <p:cNvPr id="5" name="Picture 5"/>
            <p:cNvPicPr>
              <a:picLocks noChangeAspect="1"/>
            </p:cNvPicPr>
            <p:nvPr/>
          </p:nvPicPr>
          <p:blipFill>
            <a:blip r:embed="rId3"/>
            <a:srcRect/>
            <a:stretch>
              <a:fillRect/>
            </a:stretch>
          </p:blipFill>
          <p:spPr>
            <a:xfrm>
              <a:off x="7734284" y="0"/>
              <a:ext cx="1049168" cy="909245"/>
            </a:xfrm>
            <a:prstGeom prst="rect">
              <a:avLst/>
            </a:prstGeom>
          </p:spPr>
        </p:pic>
      </p:grpSp>
      <p:pic>
        <p:nvPicPr>
          <p:cNvPr id="6" name="Picture 2" descr="https://extension.usu.edu/marketing/images/new-wordmarks/extension/Main/White/Extension_White.png">
            <a:extLst>
              <a:ext uri="{FF2B5EF4-FFF2-40B4-BE49-F238E27FC236}">
                <a16:creationId xmlns:a16="http://schemas.microsoft.com/office/drawing/2014/main" id="{C3E46F38-76B3-BA43-8924-5267911A1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B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5577" b="34295"/>
          <a:stretch>
            <a:fillRect/>
          </a:stretch>
        </p:blipFill>
        <p:spPr>
          <a:xfrm>
            <a:off x="-137448" y="-114300"/>
            <a:ext cx="18562895" cy="2489200"/>
          </a:xfrm>
          <a:prstGeom prst="rect">
            <a:avLst/>
          </a:prstGeom>
        </p:spPr>
      </p:pic>
      <p:grpSp>
        <p:nvGrpSpPr>
          <p:cNvPr id="3" name="Group 3"/>
          <p:cNvGrpSpPr/>
          <p:nvPr/>
        </p:nvGrpSpPr>
        <p:grpSpPr>
          <a:xfrm>
            <a:off x="0" y="9140290"/>
            <a:ext cx="18288000" cy="1146710"/>
            <a:chOff x="0" y="0"/>
            <a:chExt cx="24773467" cy="1528947"/>
          </a:xfrm>
        </p:grpSpPr>
        <p:sp>
          <p:nvSpPr>
            <p:cNvPr id="4" name="AutoShape 4"/>
            <p:cNvSpPr/>
            <p:nvPr/>
          </p:nvSpPr>
          <p:spPr>
            <a:xfrm>
              <a:off x="0" y="0"/>
              <a:ext cx="24773467" cy="1528947"/>
            </a:xfrm>
            <a:prstGeom prst="rect">
              <a:avLst/>
            </a:prstGeom>
            <a:solidFill>
              <a:srgbClr val="053D57"/>
            </a:solidFill>
          </p:spPr>
        </p:sp>
        <p:sp>
          <p:nvSpPr>
            <p:cNvPr id="5" name="TextBox 5"/>
            <p:cNvSpPr txBox="1"/>
            <p:nvPr/>
          </p:nvSpPr>
          <p:spPr>
            <a:xfrm>
              <a:off x="877810" y="483180"/>
              <a:ext cx="13932475" cy="313055"/>
            </a:xfrm>
            <a:prstGeom prst="rect">
              <a:avLst/>
            </a:prstGeom>
          </p:spPr>
          <p:txBody>
            <a:bodyPr lIns="0" tIns="0" rIns="0" bIns="0" rtlCol="0" anchor="t">
              <a:spAutoFit/>
            </a:bodyPr>
            <a:lstStyle/>
            <a:p>
              <a:pPr algn="l">
                <a:lnSpc>
                  <a:spcPts val="1959"/>
                </a:lnSpc>
              </a:pPr>
              <a:endParaRPr/>
            </a:p>
          </p:txBody>
        </p:sp>
      </p:grpSp>
      <p:sp>
        <p:nvSpPr>
          <p:cNvPr id="7" name="TextBox 7"/>
          <p:cNvSpPr txBox="1"/>
          <p:nvPr/>
        </p:nvSpPr>
        <p:spPr>
          <a:xfrm>
            <a:off x="1028700" y="3162318"/>
            <a:ext cx="6781366" cy="2628925"/>
          </a:xfrm>
          <a:prstGeom prst="rect">
            <a:avLst/>
          </a:prstGeom>
        </p:spPr>
        <p:txBody>
          <a:bodyPr lIns="0" tIns="0" rIns="0" bIns="0" rtlCol="0" anchor="t">
            <a:spAutoFit/>
          </a:bodyPr>
          <a:lstStyle/>
          <a:p>
            <a:pPr algn="l">
              <a:lnSpc>
                <a:spcPts val="10000"/>
              </a:lnSpc>
            </a:pPr>
            <a:r>
              <a:rPr lang="en-US" sz="10000" dirty="0">
                <a:solidFill>
                  <a:srgbClr val="053D57"/>
                </a:solidFill>
                <a:latin typeface="Selima"/>
              </a:rPr>
              <a:t>Lecture 1.1 Materials</a:t>
            </a:r>
          </a:p>
        </p:txBody>
      </p:sp>
      <p:sp>
        <p:nvSpPr>
          <p:cNvPr id="9" name="TextBox 9"/>
          <p:cNvSpPr txBox="1"/>
          <p:nvPr/>
        </p:nvSpPr>
        <p:spPr>
          <a:xfrm>
            <a:off x="8716543" y="3200400"/>
            <a:ext cx="8575007" cy="4813935"/>
          </a:xfrm>
          <a:prstGeom prst="rect">
            <a:avLst/>
          </a:prstGeom>
        </p:spPr>
        <p:txBody>
          <a:bodyPr lIns="0" tIns="0" rIns="0" bIns="0" rtlCol="0" anchor="t">
            <a:spAutoFit/>
          </a:bodyPr>
          <a:lstStyle/>
          <a:p>
            <a:pPr algn="l">
              <a:lnSpc>
                <a:spcPts val="2940"/>
              </a:lnSpc>
            </a:pPr>
            <a:r>
              <a:rPr lang="en-US" sz="2100">
                <a:solidFill>
                  <a:srgbClr val="053D57"/>
                </a:solidFill>
                <a:latin typeface="Source Serif Pro"/>
              </a:rPr>
              <a:t>Presentations are communication tools that can be used as demonstrations, lectures, speeches, reports, and more. Most of the time, they’re presented before an audience. It serves a variety of purposes, making them powerful tools for convincing and teaching.</a:t>
            </a:r>
          </a:p>
          <a:p>
            <a:pPr algn="l">
              <a:lnSpc>
                <a:spcPts val="2940"/>
              </a:lnSpc>
            </a:pPr>
            <a:r>
              <a:rPr lang="en-US" sz="2100">
                <a:solidFill>
                  <a:srgbClr val="053D57"/>
                </a:solidFill>
                <a:latin typeface="Source Serif Pro"/>
              </a:rPr>
              <a:t> </a:t>
            </a:r>
          </a:p>
          <a:p>
            <a:pPr algn="l">
              <a:lnSpc>
                <a:spcPts val="2940"/>
              </a:lnSpc>
            </a:pPr>
            <a:r>
              <a:rPr lang="en-US" sz="2100">
                <a:solidFill>
                  <a:srgbClr val="053D57"/>
                </a:solidFill>
                <a:latin typeface="Source Serif Pro"/>
              </a:rPr>
              <a:t>To create a stunning presentation, it's best to simplify your thoughts. Start with an outline of topics and identify highlights, which can be applied to whatever subject you plan on discussing. You can then organize them into your introduction, your main content, and your conclusion. Make sure you do enough research to support your points. </a:t>
            </a:r>
          </a:p>
          <a:p>
            <a:pPr algn="l">
              <a:lnSpc>
                <a:spcPts val="2940"/>
              </a:lnSpc>
            </a:pPr>
            <a:endParaRPr lang="en-US" sz="2100">
              <a:solidFill>
                <a:srgbClr val="053D57"/>
              </a:solidFill>
              <a:latin typeface="Source Serif Pro"/>
            </a:endParaRPr>
          </a:p>
          <a:p>
            <a:pPr algn="l">
              <a:lnSpc>
                <a:spcPts val="2940"/>
              </a:lnSpc>
            </a:pPr>
            <a:r>
              <a:rPr lang="en-US" sz="2100">
                <a:solidFill>
                  <a:srgbClr val="053D57"/>
                </a:solidFill>
                <a:latin typeface="Source Serif Pro"/>
              </a:rPr>
              <a:t>It’s also a good idea to pair data with visual aids like charts, graphs, or images. Remember to keep your presentation easy-to-read.</a:t>
            </a:r>
          </a:p>
        </p:txBody>
      </p:sp>
      <p:pic>
        <p:nvPicPr>
          <p:cNvPr id="10" name="Picture 2" descr="https://extension.usu.edu/marketing/images/new-wordmarks/extension/Main/White/Extension_White.png">
            <a:extLst>
              <a:ext uri="{FF2B5EF4-FFF2-40B4-BE49-F238E27FC236}">
                <a16:creationId xmlns:a16="http://schemas.microsoft.com/office/drawing/2014/main" id="{8601FE1D-88B4-6842-BBCD-567F86483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8261" y="9408952"/>
            <a:ext cx="2235200" cy="65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A3C9F-715D-6847-9339-31FCC80F8E4A}"/>
              </a:ext>
            </a:extLst>
          </p:cNvPr>
          <p:cNvPicPr>
            <a:picLocks noChangeAspect="1"/>
          </p:cNvPicPr>
          <p:nvPr/>
        </p:nvPicPr>
        <p:blipFill>
          <a:blip r:embed="rId2"/>
          <a:stretch>
            <a:fillRect/>
          </a:stretch>
        </p:blipFill>
        <p:spPr>
          <a:xfrm>
            <a:off x="0" y="0"/>
            <a:ext cx="18339272" cy="10287000"/>
          </a:xfrm>
          <a:prstGeom prst="rect">
            <a:avLst/>
          </a:prstGeom>
        </p:spPr>
      </p:pic>
      <p:pic>
        <p:nvPicPr>
          <p:cNvPr id="2" name="Picture 2"/>
          <p:cNvPicPr>
            <a:picLocks noChangeAspect="1"/>
          </p:cNvPicPr>
          <p:nvPr/>
        </p:nvPicPr>
        <p:blipFill>
          <a:blip r:embed="rId3"/>
          <a:srcRect l="30343" r="30343"/>
          <a:stretch>
            <a:fillRect/>
          </a:stretch>
        </p:blipFill>
        <p:spPr>
          <a:xfrm>
            <a:off x="-135195" y="-114300"/>
            <a:ext cx="6421695" cy="10515600"/>
          </a:xfrm>
          <a:prstGeom prst="rect">
            <a:avLst/>
          </a:prstGeom>
        </p:spPr>
      </p:pic>
      <p:grpSp>
        <p:nvGrpSpPr>
          <p:cNvPr id="3" name="Group 3"/>
          <p:cNvGrpSpPr/>
          <p:nvPr/>
        </p:nvGrpSpPr>
        <p:grpSpPr>
          <a:xfrm>
            <a:off x="7294143" y="911308"/>
            <a:ext cx="10011495" cy="7333223"/>
            <a:chOff x="0" y="152400"/>
            <a:chExt cx="13348660" cy="9777630"/>
          </a:xfrm>
        </p:grpSpPr>
        <p:sp>
          <p:nvSpPr>
            <p:cNvPr id="4" name="TextBox 4"/>
            <p:cNvSpPr txBox="1"/>
            <p:nvPr/>
          </p:nvSpPr>
          <p:spPr>
            <a:xfrm>
              <a:off x="0" y="152400"/>
              <a:ext cx="13335839" cy="1795363"/>
            </a:xfrm>
            <a:prstGeom prst="rect">
              <a:avLst/>
            </a:prstGeom>
          </p:spPr>
          <p:txBody>
            <a:bodyPr lIns="0" tIns="0" rIns="0" bIns="0" rtlCol="0" anchor="t">
              <a:spAutoFit/>
            </a:bodyPr>
            <a:lstStyle/>
            <a:p>
              <a:pPr algn="l">
                <a:lnSpc>
                  <a:spcPts val="10000"/>
                </a:lnSpc>
              </a:pPr>
              <a:r>
                <a:rPr lang="en-US" sz="10000" dirty="0">
                  <a:solidFill>
                    <a:srgbClr val="F8FBFD"/>
                  </a:solidFill>
                  <a:latin typeface="Selima"/>
                </a:rPr>
                <a:t>Lecture 1.2</a:t>
              </a:r>
            </a:p>
          </p:txBody>
        </p:sp>
        <p:sp>
          <p:nvSpPr>
            <p:cNvPr id="5" name="TextBox 5"/>
            <p:cNvSpPr txBox="1"/>
            <p:nvPr/>
          </p:nvSpPr>
          <p:spPr>
            <a:xfrm>
              <a:off x="0" y="2375958"/>
              <a:ext cx="11173384" cy="672888"/>
            </a:xfrm>
            <a:prstGeom prst="rect">
              <a:avLst/>
            </a:prstGeom>
          </p:spPr>
          <p:txBody>
            <a:bodyPr lIns="0" tIns="0" rIns="0" bIns="0" rtlCol="0" anchor="t">
              <a:spAutoFit/>
            </a:bodyPr>
            <a:lstStyle/>
            <a:p>
              <a:pPr algn="l">
                <a:lnSpc>
                  <a:spcPts val="4160"/>
                </a:lnSpc>
              </a:pPr>
              <a:r>
                <a:rPr lang="en-US" sz="3200" spc="160">
                  <a:solidFill>
                    <a:srgbClr val="97BCC7"/>
                  </a:solidFill>
                  <a:latin typeface="Source Serif Pro Bold"/>
                </a:rPr>
                <a:t>THE PEOPLE WE SERVE</a:t>
              </a:r>
            </a:p>
          </p:txBody>
        </p:sp>
        <p:sp>
          <p:nvSpPr>
            <p:cNvPr id="6" name="TextBox 6"/>
            <p:cNvSpPr txBox="1"/>
            <p:nvPr/>
          </p:nvSpPr>
          <p:spPr>
            <a:xfrm>
              <a:off x="0" y="4019450"/>
              <a:ext cx="13348660" cy="5910580"/>
            </a:xfrm>
            <a:prstGeom prst="rect">
              <a:avLst/>
            </a:prstGeom>
          </p:spPr>
          <p:txBody>
            <a:bodyPr lIns="0" tIns="0" rIns="0" bIns="0" rtlCol="0" anchor="t">
              <a:spAutoFit/>
            </a:bodyPr>
            <a:lstStyle/>
            <a:p>
              <a:pPr algn="l">
                <a:lnSpc>
                  <a:spcPts val="2940"/>
                </a:lnSpc>
              </a:pPr>
              <a:r>
                <a:rPr lang="en-US" sz="2100">
                  <a:solidFill>
                    <a:srgbClr val="F8FBFD"/>
                  </a:solidFill>
                  <a:latin typeface="Source Serif Pro"/>
                </a:rPr>
                <a:t>Presentations are communication tools that can be used as demonstrations, lectures, speeches, reports, and more. Most of the time, they’re presented before an audience. It serves a variety of purposes, making them powerful tools for convincing and teaching.</a:t>
              </a:r>
            </a:p>
            <a:p>
              <a:pPr algn="l">
                <a:lnSpc>
                  <a:spcPts val="2940"/>
                </a:lnSpc>
              </a:pPr>
              <a:endParaRPr lang="en-US" sz="2100">
                <a:solidFill>
                  <a:srgbClr val="F8FBFD"/>
                </a:solidFill>
                <a:latin typeface="Source Serif Pro"/>
              </a:endParaRPr>
            </a:p>
            <a:p>
              <a:pPr algn="l">
                <a:lnSpc>
                  <a:spcPts val="2940"/>
                </a:lnSpc>
              </a:pPr>
              <a:r>
                <a:rPr lang="en-US" sz="2100">
                  <a:solidFill>
                    <a:srgbClr val="F8FBFD"/>
                  </a:solidFill>
                  <a:latin typeface="Source Serif Pro"/>
                </a:rPr>
                <a:t>To create a stunning presentation, it's best to simplify your thoughts. Start with an outline of topics and identify highlights, which can be applied to whatever subject you plan on discussing. You can then organize them into your introduction, your main content, and your conclusion. Make sure you do enough research to support your points. It’s also a good idea to pair data with visual aids like charts, graphs, or images. Remember to keep your presentation easy-to-read. Avoid overloading a slide with too many words and choose a color palette.</a:t>
              </a:r>
            </a:p>
          </p:txBody>
        </p:sp>
      </p:grpSp>
      <p:pic>
        <p:nvPicPr>
          <p:cNvPr id="9" name="Picture 2" descr="https://extension.usu.edu/marketing/images/new-wordmarks/extension/Main/White/Extension_White.png">
            <a:extLst>
              <a:ext uri="{FF2B5EF4-FFF2-40B4-BE49-F238E27FC236}">
                <a16:creationId xmlns:a16="http://schemas.microsoft.com/office/drawing/2014/main" id="{3748DECF-4661-494B-989E-3D4116751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B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a:off x="-1152956" y="4583368"/>
            <a:ext cx="6762544" cy="5860651"/>
          </a:xfrm>
          <a:prstGeom prst="rect">
            <a:avLst/>
          </a:prstGeom>
        </p:spPr>
      </p:pic>
      <p:sp>
        <p:nvSpPr>
          <p:cNvPr id="4" name="AutoShape 4"/>
          <p:cNvSpPr/>
          <p:nvPr/>
        </p:nvSpPr>
        <p:spPr>
          <a:xfrm>
            <a:off x="0" y="9123560"/>
            <a:ext cx="18288000" cy="1145440"/>
          </a:xfrm>
          <a:prstGeom prst="rect">
            <a:avLst/>
          </a:prstGeom>
          <a:solidFill>
            <a:srgbClr val="053D57"/>
          </a:solidFill>
        </p:spPr>
      </p:sp>
      <p:sp>
        <p:nvSpPr>
          <p:cNvPr id="6" name="TextBox 6"/>
          <p:cNvSpPr txBox="1"/>
          <p:nvPr/>
        </p:nvSpPr>
        <p:spPr>
          <a:xfrm>
            <a:off x="1028700" y="858278"/>
            <a:ext cx="6758196" cy="1368425"/>
          </a:xfrm>
          <a:prstGeom prst="rect">
            <a:avLst/>
          </a:prstGeom>
        </p:spPr>
        <p:txBody>
          <a:bodyPr lIns="0" tIns="0" rIns="0" bIns="0" rtlCol="0" anchor="t">
            <a:spAutoFit/>
          </a:bodyPr>
          <a:lstStyle/>
          <a:p>
            <a:pPr algn="l">
              <a:lnSpc>
                <a:spcPts val="10000"/>
              </a:lnSpc>
            </a:pPr>
            <a:r>
              <a:rPr lang="en-US" sz="10000" dirty="0">
                <a:solidFill>
                  <a:srgbClr val="053D57"/>
                </a:solidFill>
                <a:latin typeface="Selima"/>
              </a:rPr>
              <a:t>Lecture 1.3</a:t>
            </a:r>
          </a:p>
        </p:txBody>
      </p:sp>
      <p:grpSp>
        <p:nvGrpSpPr>
          <p:cNvPr id="7" name="Group 7"/>
          <p:cNvGrpSpPr/>
          <p:nvPr/>
        </p:nvGrpSpPr>
        <p:grpSpPr>
          <a:xfrm>
            <a:off x="8716543" y="1050131"/>
            <a:ext cx="8287361" cy="4869678"/>
            <a:chOff x="0" y="-47625"/>
            <a:chExt cx="11049815" cy="6492904"/>
          </a:xfrm>
        </p:grpSpPr>
        <p:sp>
          <p:nvSpPr>
            <p:cNvPr id="8" name="TextBox 8"/>
            <p:cNvSpPr txBox="1"/>
            <p:nvPr/>
          </p:nvSpPr>
          <p:spPr>
            <a:xfrm>
              <a:off x="0" y="878774"/>
              <a:ext cx="9394456" cy="479619"/>
            </a:xfrm>
            <a:prstGeom prst="rect">
              <a:avLst/>
            </a:prstGeom>
          </p:spPr>
          <p:txBody>
            <a:bodyPr lIns="0" tIns="0" rIns="0" bIns="0" rtlCol="0" anchor="t">
              <a:spAutoFit/>
            </a:bodyPr>
            <a:lstStyle/>
            <a:p>
              <a:pPr algn="l">
                <a:lnSpc>
                  <a:spcPts val="2940"/>
                </a:lnSpc>
              </a:pPr>
              <a:r>
                <a:rPr lang="en-US" sz="2100" dirty="0">
                  <a:solidFill>
                    <a:srgbClr val="053D57"/>
                  </a:solidFill>
                  <a:latin typeface="Source Serif Pro"/>
                </a:rPr>
                <a:t>a</a:t>
              </a:r>
            </a:p>
          </p:txBody>
        </p:sp>
        <p:sp>
          <p:nvSpPr>
            <p:cNvPr id="9" name="TextBox 9"/>
            <p:cNvSpPr txBox="1"/>
            <p:nvPr/>
          </p:nvSpPr>
          <p:spPr>
            <a:xfrm>
              <a:off x="0" y="3393398"/>
              <a:ext cx="9394456" cy="479619"/>
            </a:xfrm>
            <a:prstGeom prst="rect">
              <a:avLst/>
            </a:prstGeom>
          </p:spPr>
          <p:txBody>
            <a:bodyPr lIns="0" tIns="0" rIns="0" bIns="0" rtlCol="0" anchor="t">
              <a:spAutoFit/>
            </a:bodyPr>
            <a:lstStyle/>
            <a:p>
              <a:pPr algn="l">
                <a:lnSpc>
                  <a:spcPts val="2940"/>
                </a:lnSpc>
              </a:pPr>
              <a:r>
                <a:rPr lang="en-US" sz="2100" dirty="0">
                  <a:solidFill>
                    <a:srgbClr val="053D57"/>
                  </a:solidFill>
                  <a:latin typeface="Source Serif Pro"/>
                </a:rPr>
                <a:t>b</a:t>
              </a:r>
            </a:p>
          </p:txBody>
        </p:sp>
        <p:sp>
          <p:nvSpPr>
            <p:cNvPr id="10" name="TextBox 10"/>
            <p:cNvSpPr txBox="1"/>
            <p:nvPr/>
          </p:nvSpPr>
          <p:spPr>
            <a:xfrm>
              <a:off x="0" y="5965660"/>
              <a:ext cx="9394456" cy="479619"/>
            </a:xfrm>
            <a:prstGeom prst="rect">
              <a:avLst/>
            </a:prstGeom>
          </p:spPr>
          <p:txBody>
            <a:bodyPr lIns="0" tIns="0" rIns="0" bIns="0" rtlCol="0" anchor="t">
              <a:spAutoFit/>
            </a:bodyPr>
            <a:lstStyle/>
            <a:p>
              <a:pPr algn="l">
                <a:lnSpc>
                  <a:spcPts val="2940"/>
                </a:lnSpc>
              </a:pPr>
              <a:r>
                <a:rPr lang="en-US" sz="2100" dirty="0">
                  <a:solidFill>
                    <a:srgbClr val="053D57"/>
                  </a:solidFill>
                  <a:latin typeface="Source Serif Pro"/>
                </a:rPr>
                <a:t>c</a:t>
              </a:r>
            </a:p>
          </p:txBody>
        </p:sp>
        <p:sp>
          <p:nvSpPr>
            <p:cNvPr id="11" name="TextBox 11"/>
            <p:cNvSpPr txBox="1"/>
            <p:nvPr/>
          </p:nvSpPr>
          <p:spPr>
            <a:xfrm>
              <a:off x="0" y="-47625"/>
              <a:ext cx="11049815" cy="609141"/>
            </a:xfrm>
            <a:prstGeom prst="rect">
              <a:avLst/>
            </a:prstGeom>
          </p:spPr>
          <p:txBody>
            <a:bodyPr lIns="0" tIns="0" rIns="0" bIns="0" rtlCol="0" anchor="t">
              <a:spAutoFit/>
            </a:bodyPr>
            <a:lstStyle/>
            <a:p>
              <a:pPr algn="l">
                <a:lnSpc>
                  <a:spcPts val="3779"/>
                </a:lnSpc>
              </a:pPr>
              <a:r>
                <a:rPr lang="en-US" sz="2700" spc="81" dirty="0">
                  <a:solidFill>
                    <a:srgbClr val="053D57"/>
                  </a:solidFill>
                  <a:latin typeface="Source Serif Pro Italics"/>
                </a:rPr>
                <a:t>1</a:t>
              </a:r>
            </a:p>
          </p:txBody>
        </p:sp>
        <p:sp>
          <p:nvSpPr>
            <p:cNvPr id="12" name="TextBox 12"/>
            <p:cNvSpPr txBox="1"/>
            <p:nvPr/>
          </p:nvSpPr>
          <p:spPr>
            <a:xfrm>
              <a:off x="0" y="2466998"/>
              <a:ext cx="11049815" cy="609141"/>
            </a:xfrm>
            <a:prstGeom prst="rect">
              <a:avLst/>
            </a:prstGeom>
          </p:spPr>
          <p:txBody>
            <a:bodyPr lIns="0" tIns="0" rIns="0" bIns="0" rtlCol="0" anchor="t">
              <a:spAutoFit/>
            </a:bodyPr>
            <a:lstStyle/>
            <a:p>
              <a:pPr algn="l">
                <a:lnSpc>
                  <a:spcPts val="3779"/>
                </a:lnSpc>
              </a:pPr>
              <a:r>
                <a:rPr lang="en-US" sz="2700" spc="81" dirty="0">
                  <a:solidFill>
                    <a:srgbClr val="053D57"/>
                  </a:solidFill>
                  <a:latin typeface="Source Serif Pro Italics"/>
                </a:rPr>
                <a:t>2</a:t>
              </a:r>
            </a:p>
          </p:txBody>
        </p:sp>
        <p:sp>
          <p:nvSpPr>
            <p:cNvPr id="13" name="TextBox 13"/>
            <p:cNvSpPr txBox="1"/>
            <p:nvPr/>
          </p:nvSpPr>
          <p:spPr>
            <a:xfrm>
              <a:off x="0" y="5039261"/>
              <a:ext cx="11049815" cy="609141"/>
            </a:xfrm>
            <a:prstGeom prst="rect">
              <a:avLst/>
            </a:prstGeom>
          </p:spPr>
          <p:txBody>
            <a:bodyPr lIns="0" tIns="0" rIns="0" bIns="0" rtlCol="0" anchor="t">
              <a:spAutoFit/>
            </a:bodyPr>
            <a:lstStyle/>
            <a:p>
              <a:pPr algn="l">
                <a:lnSpc>
                  <a:spcPts val="3779"/>
                </a:lnSpc>
              </a:pPr>
              <a:r>
                <a:rPr lang="en-US" sz="2700" spc="81" dirty="0">
                  <a:solidFill>
                    <a:srgbClr val="053D57"/>
                  </a:solidFill>
                  <a:latin typeface="Source Serif Pro Italics"/>
                </a:rPr>
                <a:t>3</a:t>
              </a:r>
            </a:p>
          </p:txBody>
        </p:sp>
      </p:grpSp>
      <p:pic>
        <p:nvPicPr>
          <p:cNvPr id="14" name="Picture 2" descr="https://extension.usu.edu/marketing/images/new-wordmarks/extension/Main/White/Extension_White.png">
            <a:extLst>
              <a:ext uri="{FF2B5EF4-FFF2-40B4-BE49-F238E27FC236}">
                <a16:creationId xmlns:a16="http://schemas.microsoft.com/office/drawing/2014/main" id="{8B1D9FCC-E7FE-F549-83D1-60990F11B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7200" y="9363273"/>
            <a:ext cx="2235200" cy="65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54BE7E-AD00-EE41-9BFF-5BD6D6DFFAE9}"/>
              </a:ext>
            </a:extLst>
          </p:cNvPr>
          <p:cNvPicPr>
            <a:picLocks noChangeAspect="1"/>
          </p:cNvPicPr>
          <p:nvPr/>
        </p:nvPicPr>
        <p:blipFill>
          <a:blip r:embed="rId2"/>
          <a:stretch>
            <a:fillRect/>
          </a:stretch>
        </p:blipFill>
        <p:spPr>
          <a:xfrm>
            <a:off x="0" y="0"/>
            <a:ext cx="18339272" cy="10287000"/>
          </a:xfrm>
          <a:prstGeom prst="rect">
            <a:avLst/>
          </a:prstGeom>
        </p:spPr>
      </p:pic>
      <p:sp>
        <p:nvSpPr>
          <p:cNvPr id="3" name="AutoShape 3"/>
          <p:cNvSpPr/>
          <p:nvPr/>
        </p:nvSpPr>
        <p:spPr>
          <a:xfrm>
            <a:off x="-146050" y="9281260"/>
            <a:ext cx="18580100" cy="1145440"/>
          </a:xfrm>
          <a:prstGeom prst="rect">
            <a:avLst/>
          </a:prstGeom>
          <a:solidFill>
            <a:srgbClr val="053D57"/>
          </a:solidFill>
        </p:spPr>
      </p:sp>
      <p:grpSp>
        <p:nvGrpSpPr>
          <p:cNvPr id="5" name="Group 5"/>
          <p:cNvGrpSpPr/>
          <p:nvPr/>
        </p:nvGrpSpPr>
        <p:grpSpPr>
          <a:xfrm>
            <a:off x="3438293" y="2675600"/>
            <a:ext cx="11411414" cy="4935801"/>
            <a:chOff x="0" y="0"/>
            <a:chExt cx="15215219" cy="6581068"/>
          </a:xfrm>
        </p:grpSpPr>
        <p:sp>
          <p:nvSpPr>
            <p:cNvPr id="6" name="AutoShape 6"/>
            <p:cNvSpPr/>
            <p:nvPr/>
          </p:nvSpPr>
          <p:spPr>
            <a:xfrm>
              <a:off x="0" y="0"/>
              <a:ext cx="15215219" cy="6581068"/>
            </a:xfrm>
            <a:prstGeom prst="rect">
              <a:avLst/>
            </a:prstGeom>
            <a:solidFill>
              <a:srgbClr val="F8FBFD"/>
            </a:solidFill>
          </p:spPr>
        </p:sp>
        <p:sp>
          <p:nvSpPr>
            <p:cNvPr id="7" name="TextBox 7"/>
            <p:cNvSpPr txBox="1"/>
            <p:nvPr/>
          </p:nvSpPr>
          <p:spPr>
            <a:xfrm>
              <a:off x="1736477" y="1059144"/>
              <a:ext cx="11742264" cy="479619"/>
            </a:xfrm>
            <a:prstGeom prst="rect">
              <a:avLst/>
            </a:prstGeom>
          </p:spPr>
          <p:txBody>
            <a:bodyPr lIns="0" tIns="0" rIns="0" bIns="0" rtlCol="0" anchor="t">
              <a:spAutoFit/>
            </a:bodyPr>
            <a:lstStyle/>
            <a:p>
              <a:pPr algn="ctr">
                <a:lnSpc>
                  <a:spcPts val="2940"/>
                </a:lnSpc>
              </a:pPr>
              <a:r>
                <a:rPr lang="en-US" sz="2100" dirty="0">
                  <a:solidFill>
                    <a:srgbClr val="053D57"/>
                  </a:solidFill>
                  <a:latin typeface="Source Serif Pro"/>
                </a:rPr>
                <a:t>A great spot for a quote, photo or resource</a:t>
              </a:r>
            </a:p>
          </p:txBody>
        </p:sp>
      </p:grpSp>
      <p:pic>
        <p:nvPicPr>
          <p:cNvPr id="9" name="Picture 2" descr="https://extension.usu.edu/marketing/images/new-wordmarks/extension/Main/White/Extension_White.png">
            <a:extLst>
              <a:ext uri="{FF2B5EF4-FFF2-40B4-BE49-F238E27FC236}">
                <a16:creationId xmlns:a16="http://schemas.microsoft.com/office/drawing/2014/main" id="{209F4D8E-56A6-DC4F-9AB2-804D06ADB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7200" y="9258300"/>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1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434" y="9141560"/>
            <a:ext cx="18280566" cy="1145440"/>
          </a:xfrm>
          <a:prstGeom prst="rect">
            <a:avLst/>
          </a:prstGeom>
          <a:solidFill>
            <a:srgbClr val="053D57"/>
          </a:solidFill>
        </p:spPr>
      </p:sp>
      <p:grpSp>
        <p:nvGrpSpPr>
          <p:cNvPr id="5" name="Group 5"/>
          <p:cNvGrpSpPr/>
          <p:nvPr/>
        </p:nvGrpSpPr>
        <p:grpSpPr>
          <a:xfrm>
            <a:off x="-3429000" y="723900"/>
            <a:ext cx="13291900" cy="2333466"/>
            <a:chOff x="-7902734" y="-97477"/>
            <a:chExt cx="17722534" cy="3111287"/>
          </a:xfrm>
        </p:grpSpPr>
        <p:sp>
          <p:nvSpPr>
            <p:cNvPr id="6" name="TextBox 6"/>
            <p:cNvSpPr txBox="1"/>
            <p:nvPr/>
          </p:nvSpPr>
          <p:spPr>
            <a:xfrm>
              <a:off x="-7902734" y="-97477"/>
              <a:ext cx="17722534" cy="1795362"/>
            </a:xfrm>
            <a:prstGeom prst="rect">
              <a:avLst/>
            </a:prstGeom>
          </p:spPr>
          <p:txBody>
            <a:bodyPr lIns="0" tIns="0" rIns="0" bIns="0" rtlCol="0" anchor="t">
              <a:spAutoFit/>
            </a:bodyPr>
            <a:lstStyle/>
            <a:p>
              <a:pPr algn="ctr">
                <a:lnSpc>
                  <a:spcPts val="10000"/>
                </a:lnSpc>
              </a:pPr>
              <a:r>
                <a:rPr lang="en-US" sz="10000" dirty="0">
                  <a:solidFill>
                    <a:srgbClr val="053D57"/>
                  </a:solidFill>
                  <a:latin typeface="Selima"/>
                </a:rPr>
                <a:t>Lecture 1.4</a:t>
              </a:r>
            </a:p>
          </p:txBody>
        </p:sp>
        <p:sp>
          <p:nvSpPr>
            <p:cNvPr id="7" name="TextBox 7"/>
            <p:cNvSpPr txBox="1"/>
            <p:nvPr/>
          </p:nvSpPr>
          <p:spPr>
            <a:xfrm>
              <a:off x="-5477695" y="2340922"/>
              <a:ext cx="12872457" cy="672888"/>
            </a:xfrm>
            <a:prstGeom prst="rect">
              <a:avLst/>
            </a:prstGeom>
          </p:spPr>
          <p:txBody>
            <a:bodyPr lIns="0" tIns="0" rIns="0" bIns="0" rtlCol="0" anchor="t">
              <a:spAutoFit/>
            </a:bodyPr>
            <a:lstStyle/>
            <a:p>
              <a:pPr algn="ctr">
                <a:lnSpc>
                  <a:spcPts val="4160"/>
                </a:lnSpc>
              </a:pPr>
              <a:r>
                <a:rPr lang="en-US" sz="3200" spc="160" dirty="0">
                  <a:solidFill>
                    <a:srgbClr val="053D57"/>
                  </a:solidFill>
                  <a:latin typeface="Source Serif Pro Bold"/>
                </a:rPr>
                <a:t>TOP 5 FROM SURVEY</a:t>
              </a:r>
            </a:p>
          </p:txBody>
        </p:sp>
      </p:grpSp>
      <p:pic>
        <p:nvPicPr>
          <p:cNvPr id="12" name="Picture 2" descr="https://extension.usu.edu/marketing/images/new-wordmarks/extension/Main/White/Extension_White.png">
            <a:extLst>
              <a:ext uri="{FF2B5EF4-FFF2-40B4-BE49-F238E27FC236}">
                <a16:creationId xmlns:a16="http://schemas.microsoft.com/office/drawing/2014/main" id="{E702F70C-6FBA-BB42-9509-26CD4E8FE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3400" y="9385766"/>
            <a:ext cx="2235200" cy="6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18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383</Words>
  <Application>Microsoft Macintosh PowerPoint</Application>
  <PresentationFormat>Custom</PresentationFormat>
  <Paragraphs>38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Source Serif Pro Italics</vt:lpstr>
      <vt:lpstr>Calibri</vt:lpstr>
      <vt:lpstr>Arial</vt:lpstr>
      <vt:lpstr>Selima</vt:lpstr>
      <vt:lpstr>Source Serif Pro</vt:lpstr>
      <vt:lpstr>Source Serif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Church Presentation</dc:title>
  <cp:lastModifiedBy>Mike Whitesides</cp:lastModifiedBy>
  <cp:revision>9</cp:revision>
  <dcterms:created xsi:type="dcterms:W3CDTF">2006-08-16T00:00:00Z</dcterms:created>
  <dcterms:modified xsi:type="dcterms:W3CDTF">2019-12-27T17:24:19Z</dcterms:modified>
  <dc:identifier>DADth63q0zs</dc:identifier>
</cp:coreProperties>
</file>