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3557588" cy="2020888"/>
  <p:notesSz cx="6858000" cy="9144000"/>
  <p:defaultTextStyle>
    <a:defPPr>
      <a:defRPr lang="en-US"/>
    </a:defPPr>
    <a:lvl1pPr marL="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1pPr>
    <a:lvl2pPr marL="15936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2pPr>
    <a:lvl3pPr marL="318725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3pPr>
    <a:lvl4pPr marL="478087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4pPr>
    <a:lvl5pPr marL="637450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796812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6pPr>
    <a:lvl7pPr marL="956174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7pPr>
    <a:lvl8pPr marL="1115536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8pPr>
    <a:lvl9pPr marL="1274899" algn="l" defTabSz="159362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F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294" d="100"/>
          <a:sy n="294" d="100"/>
        </p:scale>
        <p:origin x="-3192" y="-2024"/>
      </p:cViewPr>
      <p:guideLst>
        <p:guide orient="horz" pos="637"/>
        <p:guide pos="11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819" y="627785"/>
            <a:ext cx="3023950" cy="43318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638" y="1145170"/>
            <a:ext cx="2490312" cy="5164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593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187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780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37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96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561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15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274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74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778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9252" y="80929"/>
            <a:ext cx="800457" cy="17243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880" y="80929"/>
            <a:ext cx="2342079" cy="17243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678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025" y="1298608"/>
            <a:ext cx="3023950" cy="401371"/>
          </a:xfrm>
        </p:spPr>
        <p:txBody>
          <a:bodyPr anchor="t"/>
          <a:lstStyle>
            <a:lvl1pPr algn="l">
              <a:defRPr sz="1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025" y="856539"/>
            <a:ext cx="3023950" cy="442069"/>
          </a:xfrm>
        </p:spPr>
        <p:txBody>
          <a:bodyPr anchor="b"/>
          <a:lstStyle>
            <a:lvl1pPr marL="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1pPr>
            <a:lvl2pPr marL="159362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2pPr>
            <a:lvl3pPr marL="318725" indent="0">
              <a:buNone/>
              <a:defRPr sz="600">
                <a:solidFill>
                  <a:schemeClr val="tx1">
                    <a:tint val="75000"/>
                  </a:schemeClr>
                </a:solidFill>
              </a:defRPr>
            </a:lvl3pPr>
            <a:lvl4pPr marL="478087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4pPr>
            <a:lvl5pPr marL="637450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5pPr>
            <a:lvl6pPr marL="796812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6pPr>
            <a:lvl7pPr marL="956174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7pPr>
            <a:lvl8pPr marL="1115536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8pPr>
            <a:lvl9pPr marL="1274899" indent="0">
              <a:buNone/>
              <a:defRPr sz="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899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880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8441" y="471540"/>
            <a:ext cx="1571268" cy="1333693"/>
          </a:xfrm>
        </p:spPr>
        <p:txBody>
          <a:bodyPr/>
          <a:lstStyle>
            <a:lvl1pPr>
              <a:defRPr sz="1000"/>
            </a:lvl1pPr>
            <a:lvl2pPr>
              <a:defRPr sz="800"/>
            </a:lvl2pPr>
            <a:lvl3pPr>
              <a:defRPr sz="7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085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79" y="452361"/>
            <a:ext cx="1571886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879" y="640883"/>
            <a:ext cx="1571886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206" y="452361"/>
            <a:ext cx="1572503" cy="188523"/>
          </a:xfrm>
        </p:spPr>
        <p:txBody>
          <a:bodyPr anchor="b"/>
          <a:lstStyle>
            <a:lvl1pPr marL="0" indent="0">
              <a:buNone/>
              <a:defRPr sz="800" b="1"/>
            </a:lvl1pPr>
            <a:lvl2pPr marL="159362" indent="0">
              <a:buNone/>
              <a:defRPr sz="700" b="1"/>
            </a:lvl2pPr>
            <a:lvl3pPr marL="318725" indent="0">
              <a:buNone/>
              <a:defRPr sz="600" b="1"/>
            </a:lvl3pPr>
            <a:lvl4pPr marL="478087" indent="0">
              <a:buNone/>
              <a:defRPr sz="600" b="1"/>
            </a:lvl4pPr>
            <a:lvl5pPr marL="637450" indent="0">
              <a:buNone/>
              <a:defRPr sz="600" b="1"/>
            </a:lvl5pPr>
            <a:lvl6pPr marL="796812" indent="0">
              <a:buNone/>
              <a:defRPr sz="600" b="1"/>
            </a:lvl6pPr>
            <a:lvl7pPr marL="956174" indent="0">
              <a:buNone/>
              <a:defRPr sz="600" b="1"/>
            </a:lvl7pPr>
            <a:lvl8pPr marL="1115536" indent="0">
              <a:buNone/>
              <a:defRPr sz="600" b="1"/>
            </a:lvl8pPr>
            <a:lvl9pPr marL="1274899" indent="0">
              <a:buNone/>
              <a:defRPr sz="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206" y="640883"/>
            <a:ext cx="1572503" cy="1164350"/>
          </a:xfrm>
        </p:spPr>
        <p:txBody>
          <a:bodyPr/>
          <a:lstStyle>
            <a:lvl1pPr>
              <a:defRPr sz="800"/>
            </a:lvl1pPr>
            <a:lvl2pPr>
              <a:defRPr sz="700"/>
            </a:lvl2pPr>
            <a:lvl3pPr>
              <a:defRPr sz="600"/>
            </a:lvl3pPr>
            <a:lvl4pPr>
              <a:defRPr sz="600"/>
            </a:lvl4pPr>
            <a:lvl5pPr>
              <a:defRPr sz="600"/>
            </a:lvl5pPr>
            <a:lvl6pPr>
              <a:defRPr sz="600"/>
            </a:lvl6pPr>
            <a:lvl7pPr>
              <a:defRPr sz="600"/>
            </a:lvl7pPr>
            <a:lvl8pPr>
              <a:defRPr sz="600"/>
            </a:lvl8pPr>
            <a:lvl9pPr>
              <a:defRPr sz="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425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50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75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880" y="80461"/>
            <a:ext cx="1170422" cy="342428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0918" y="80461"/>
            <a:ext cx="1988790" cy="1724772"/>
          </a:xfrm>
        </p:spPr>
        <p:txBody>
          <a:bodyPr/>
          <a:lstStyle>
            <a:lvl1pPr>
              <a:defRPr sz="1100"/>
            </a:lvl1pPr>
            <a:lvl2pPr>
              <a:defRPr sz="1000"/>
            </a:lvl2pPr>
            <a:lvl3pPr>
              <a:defRPr sz="800"/>
            </a:lvl3pPr>
            <a:lvl4pPr>
              <a:defRPr sz="700"/>
            </a:lvl4pPr>
            <a:lvl5pPr>
              <a:defRPr sz="700"/>
            </a:lvl5pPr>
            <a:lvl6pPr>
              <a:defRPr sz="700"/>
            </a:lvl6pPr>
            <a:lvl7pPr>
              <a:defRPr sz="700"/>
            </a:lvl7pPr>
            <a:lvl8pPr>
              <a:defRPr sz="700"/>
            </a:lvl8pPr>
            <a:lvl9pPr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880" y="422890"/>
            <a:ext cx="1170422" cy="1382343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28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312" y="1414622"/>
            <a:ext cx="2134553" cy="167004"/>
          </a:xfrm>
        </p:spPr>
        <p:txBody>
          <a:bodyPr anchor="b"/>
          <a:lstStyle>
            <a:lvl1pPr algn="l">
              <a:defRPr sz="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312" y="180570"/>
            <a:ext cx="2134553" cy="1212533"/>
          </a:xfrm>
        </p:spPr>
        <p:txBody>
          <a:bodyPr/>
          <a:lstStyle>
            <a:lvl1pPr marL="0" indent="0">
              <a:buNone/>
              <a:defRPr sz="1100"/>
            </a:lvl1pPr>
            <a:lvl2pPr marL="159362" indent="0">
              <a:buNone/>
              <a:defRPr sz="1000"/>
            </a:lvl2pPr>
            <a:lvl3pPr marL="318725" indent="0">
              <a:buNone/>
              <a:defRPr sz="800"/>
            </a:lvl3pPr>
            <a:lvl4pPr marL="478087" indent="0">
              <a:buNone/>
              <a:defRPr sz="700"/>
            </a:lvl4pPr>
            <a:lvl5pPr marL="637450" indent="0">
              <a:buNone/>
              <a:defRPr sz="700"/>
            </a:lvl5pPr>
            <a:lvl6pPr marL="796812" indent="0">
              <a:buNone/>
              <a:defRPr sz="700"/>
            </a:lvl6pPr>
            <a:lvl7pPr marL="956174" indent="0">
              <a:buNone/>
              <a:defRPr sz="700"/>
            </a:lvl7pPr>
            <a:lvl8pPr marL="1115536" indent="0">
              <a:buNone/>
              <a:defRPr sz="700"/>
            </a:lvl8pPr>
            <a:lvl9pPr marL="1274899" indent="0">
              <a:buNone/>
              <a:defRPr sz="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312" y="1581625"/>
            <a:ext cx="2134553" cy="237174"/>
          </a:xfrm>
        </p:spPr>
        <p:txBody>
          <a:bodyPr/>
          <a:lstStyle>
            <a:lvl1pPr marL="0" indent="0">
              <a:buNone/>
              <a:defRPr sz="500"/>
            </a:lvl1pPr>
            <a:lvl2pPr marL="159362" indent="0">
              <a:buNone/>
              <a:defRPr sz="400"/>
            </a:lvl2pPr>
            <a:lvl3pPr marL="318725" indent="0">
              <a:buNone/>
              <a:defRPr sz="400"/>
            </a:lvl3pPr>
            <a:lvl4pPr marL="478087" indent="0">
              <a:buNone/>
              <a:defRPr sz="300"/>
            </a:lvl4pPr>
            <a:lvl5pPr marL="637450" indent="0">
              <a:buNone/>
              <a:defRPr sz="300"/>
            </a:lvl5pPr>
            <a:lvl6pPr marL="796812" indent="0">
              <a:buNone/>
              <a:defRPr sz="300"/>
            </a:lvl6pPr>
            <a:lvl7pPr marL="956174" indent="0">
              <a:buNone/>
              <a:defRPr sz="300"/>
            </a:lvl7pPr>
            <a:lvl8pPr marL="1115536" indent="0">
              <a:buNone/>
              <a:defRPr sz="300"/>
            </a:lvl8pPr>
            <a:lvl9pPr marL="1274899" indent="0">
              <a:buNone/>
              <a:defRPr sz="3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842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880" y="80929"/>
            <a:ext cx="3201829" cy="336815"/>
          </a:xfrm>
          <a:prstGeom prst="rect">
            <a:avLst/>
          </a:prstGeom>
        </p:spPr>
        <p:txBody>
          <a:bodyPr vert="horz" lIns="31872" tIns="15936" rIns="31872" bIns="1593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880" y="471540"/>
            <a:ext cx="3201829" cy="1333693"/>
          </a:xfrm>
          <a:prstGeom prst="rect">
            <a:avLst/>
          </a:prstGeom>
        </p:spPr>
        <p:txBody>
          <a:bodyPr vert="horz" lIns="31872" tIns="15936" rIns="31872" bIns="1593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879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l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CAA32-E4DF-0C4B-93E9-C553178E590E}" type="datetimeFigureOut">
              <a:rPr lang="en-US" smtClean="0"/>
              <a:pPr/>
              <a:t>6/30/14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5509" y="1873064"/>
            <a:ext cx="1126570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ct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9605" y="1873064"/>
            <a:ext cx="830104" cy="107593"/>
          </a:xfrm>
          <a:prstGeom prst="rect">
            <a:avLst/>
          </a:prstGeom>
        </p:spPr>
        <p:txBody>
          <a:bodyPr vert="horz" lIns="31872" tIns="15936" rIns="31872" bIns="15936" rtlCol="0" anchor="ctr"/>
          <a:lstStyle>
            <a:lvl1pPr algn="r">
              <a:defRPr sz="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A1D5-FEF4-D049-9990-7AAE6B5972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8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59362" rtl="0" eaLnBrk="1" latinLnBrk="0" hangingPunct="1">
        <a:spcBef>
          <a:spcPct val="0"/>
        </a:spcBef>
        <a:buNone/>
        <a:defRPr sz="1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9522" indent="-119522" algn="l" defTabSz="159362" rtl="0" eaLnBrk="1" latinLnBrk="0" hangingPunct="1">
        <a:spcBef>
          <a:spcPct val="20000"/>
        </a:spcBef>
        <a:buFont typeface="Arial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1pPr>
      <a:lvl2pPr marL="258964" indent="-99601" algn="l" defTabSz="159362" rtl="0" eaLnBrk="1" latinLnBrk="0" hangingPunct="1">
        <a:spcBef>
          <a:spcPct val="20000"/>
        </a:spcBef>
        <a:buFont typeface="Arial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2pPr>
      <a:lvl3pPr marL="398406" indent="-79681" algn="l" defTabSz="159362" rtl="0" eaLnBrk="1" latinLnBrk="0" hangingPunct="1">
        <a:spcBef>
          <a:spcPct val="20000"/>
        </a:spcBef>
        <a:buFont typeface="Arial"/>
        <a:buChar char="•"/>
        <a:defRPr sz="800" kern="1200">
          <a:solidFill>
            <a:schemeClr val="tx1"/>
          </a:solidFill>
          <a:latin typeface="+mn-lt"/>
          <a:ea typeface="+mn-ea"/>
          <a:cs typeface="+mn-cs"/>
        </a:defRPr>
      </a:lvl3pPr>
      <a:lvl4pPr marL="557768" indent="-79681" algn="l" defTabSz="159362" rtl="0" eaLnBrk="1" latinLnBrk="0" hangingPunct="1">
        <a:spcBef>
          <a:spcPct val="20000"/>
        </a:spcBef>
        <a:buFont typeface="Arial"/>
        <a:buChar char="–"/>
        <a:defRPr sz="700" kern="1200">
          <a:solidFill>
            <a:schemeClr val="tx1"/>
          </a:solidFill>
          <a:latin typeface="+mn-lt"/>
          <a:ea typeface="+mn-ea"/>
          <a:cs typeface="+mn-cs"/>
        </a:defRPr>
      </a:lvl4pPr>
      <a:lvl5pPr marL="717131" indent="-79681" algn="l" defTabSz="159362" rtl="0" eaLnBrk="1" latinLnBrk="0" hangingPunct="1">
        <a:spcBef>
          <a:spcPct val="20000"/>
        </a:spcBef>
        <a:buFont typeface="Arial"/>
        <a:buChar char="»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876493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6pPr>
      <a:lvl7pPr marL="1035856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7pPr>
      <a:lvl8pPr marL="1195218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8pPr>
      <a:lvl9pPr marL="1354580" indent="-79681" algn="l" defTabSz="159362" rtl="0" eaLnBrk="1" latinLnBrk="0" hangingPunct="1">
        <a:spcBef>
          <a:spcPct val="20000"/>
        </a:spcBef>
        <a:buFont typeface="Arial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1pPr>
      <a:lvl2pPr marL="15936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2pPr>
      <a:lvl3pPr marL="318725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3pPr>
      <a:lvl4pPr marL="478087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4pPr>
      <a:lvl5pPr marL="637450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5pPr>
      <a:lvl6pPr marL="796812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6pPr>
      <a:lvl7pPr marL="956174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7pPr>
      <a:lvl8pPr marL="1115536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8pPr>
      <a:lvl9pPr marL="1274899" algn="l" defTabSz="159362" rtl="0" eaLnBrk="1" latinLnBrk="0" hangingPunct="1">
        <a:defRPr sz="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rcRect l="403" t="12861"/>
          <a:stretch>
            <a:fillRect/>
          </a:stretch>
        </p:blipFill>
        <p:spPr>
          <a:xfrm>
            <a:off x="0" y="0"/>
            <a:ext cx="3557589" cy="201930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</p:spPr>
      </p:pic>
      <p:pic>
        <p:nvPicPr>
          <p:cNvPr id="7" name="Picture 6" descr="s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0739"/>
            <a:ext cx="3556000" cy="749300"/>
          </a:xfrm>
          <a:prstGeom prst="rect">
            <a:avLst/>
          </a:prstGeom>
        </p:spPr>
      </p:pic>
      <p:pic>
        <p:nvPicPr>
          <p:cNvPr id="6" name="Picture 5" descr="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4053"/>
            <a:ext cx="3557588" cy="401645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305" y="1678777"/>
            <a:ext cx="3247061" cy="213071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Arial"/>
                <a:cs typeface="Arial"/>
              </a:rPr>
              <a:t>CLICK HERE TO REGISTER</a:t>
            </a:r>
            <a:endParaRPr lang="en-US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4" name="Picture 3" descr="Small-Pod-Template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02568" cy="2020888"/>
          </a:xfrm>
          <a:prstGeom prst="rect">
            <a:avLst/>
          </a:prstGeom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788510" y="163929"/>
            <a:ext cx="2597920" cy="1378057"/>
          </a:xfrm>
          <a:prstGeom prst="rect">
            <a:avLst/>
          </a:prstGeom>
        </p:spPr>
        <p:txBody>
          <a:bodyPr vert="horz" lIns="31872" tIns="15936" rIns="31872" bIns="15936" rtlCol="0">
            <a:noAutofit/>
          </a:bodyPr>
          <a:lstStyle>
            <a:lvl1pPr marL="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5936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318725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478087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637450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796812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956174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115536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274899" indent="0" algn="ctr" defTabSz="159362" rtl="0" eaLnBrk="1" latinLnBrk="0" hangingPunct="1">
              <a:spcBef>
                <a:spcPct val="20000"/>
              </a:spcBef>
              <a:buFont typeface="Arial"/>
              <a:buNone/>
              <a:defRPr sz="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dirty="0" smtClean="0">
                <a:solidFill>
                  <a:srgbClr val="292F5A"/>
                </a:solidFill>
                <a:latin typeface="Arial"/>
                <a:cs typeface="Arial"/>
              </a:rPr>
              <a:t>Enter Title and/or Subtitle Here</a:t>
            </a:r>
            <a:endParaRPr lang="en-US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77394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11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Ashlee Karren</cp:lastModifiedBy>
  <cp:revision>13</cp:revision>
  <dcterms:created xsi:type="dcterms:W3CDTF">2014-01-16T21:07:21Z</dcterms:created>
  <dcterms:modified xsi:type="dcterms:W3CDTF">2014-06-30T15:56:30Z</dcterms:modified>
</cp:coreProperties>
</file>