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12/3/14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Relationship Id="rId6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0321" y="1346200"/>
            <a:ext cx="7815293" cy="495631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0018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493520" y="383886"/>
            <a:ext cx="5820410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5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RIGHT HERE</a:t>
            </a:r>
            <a:endParaRPr lang="en-US" sz="25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545729" y="829884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497552" y="7302527"/>
            <a:ext cx="681637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More information about the event will go here....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orem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ipsum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sit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amet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consectetur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adipisicing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sed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eiusmod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tempor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incididunt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et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magna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ad minim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veniam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quis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nostrud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exercitation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ullamco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laboris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nisi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ut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aliquip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ex ea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commodo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consequat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</a:t>
            </a:r>
          </a:p>
          <a:p>
            <a:endParaRPr lang="en-US" sz="1100" dirty="0" smtClean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  <a:p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Duis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aute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irure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dolor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reprehenderit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voluptate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velit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esse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cillum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dolore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eu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fugiat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nulla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pariatur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.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Excepteur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sint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occaecat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cupidatat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non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proident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,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sunt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in culpa qui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officia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deserunt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mollit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</a:t>
            </a:r>
            <a:r>
              <a:rPr lang="en-US" sz="11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anim</a:t>
            </a:r>
            <a:r>
              <a:rPr 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rPr>
              <a:t> id est.</a:t>
            </a:r>
            <a:endParaRPr lang="en-US" sz="1100" dirty="0">
              <a:solidFill>
                <a:schemeClr val="tx1">
                  <a:lumMod val="65000"/>
                  <a:lumOff val="3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97554" y="6454059"/>
            <a:ext cx="6959886" cy="687368"/>
          </a:xfrm>
          <a:prstGeom prst="rect">
            <a:avLst/>
          </a:prstGeom>
        </p:spPr>
        <p:txBody>
          <a:bodyPr vert="horz" wrap="square" anchor="t">
            <a:spAutoFit/>
          </a:bodyPr>
          <a:lstStyle/>
          <a:p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DATE: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October 7, 2013       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TIME: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7:00 - 8:00 pm</a:t>
            </a: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       COST: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Free</a:t>
            </a:r>
            <a:endParaRPr lang="en-US" sz="1600" b="1" dirty="0" smtClean="0">
              <a:solidFill>
                <a:srgbClr val="042245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  <a:spcAft>
                <a:spcPts val="1200"/>
              </a:spcAft>
            </a:pPr>
            <a:r>
              <a:rPr lang="en-US" sz="1600" b="1" dirty="0" smtClean="0">
                <a:solidFill>
                  <a:srgbClr val="042245"/>
                </a:solidFill>
                <a:latin typeface="Arial"/>
                <a:cs typeface="Arial"/>
              </a:rPr>
              <a:t>LOCATION: </a:t>
            </a:r>
            <a:r>
              <a:rPr lang="en-US" sz="1600" dirty="0" smtClean="0">
                <a:solidFill>
                  <a:srgbClr val="042245"/>
                </a:solidFill>
                <a:latin typeface="Arial"/>
                <a:cs typeface="Arial"/>
              </a:rPr>
              <a:t>Morgan Courthouse Auditorium, Utah State, Room 26</a:t>
            </a:r>
            <a:endParaRPr lang="en-US" sz="1600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pic>
        <p:nvPicPr>
          <p:cNvPr id="3" name="Picture 2" descr="sssdd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4073" y="1346200"/>
            <a:ext cx="3390900" cy="4956313"/>
          </a:xfrm>
          <a:prstGeom prst="rect">
            <a:avLst/>
          </a:prstGeom>
        </p:spPr>
      </p:pic>
      <p:pic>
        <p:nvPicPr>
          <p:cNvPr id="5" name="Picture 4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2860"/>
            <a:ext cx="7772400" cy="125159"/>
          </a:xfrm>
          <a:prstGeom prst="rect">
            <a:avLst/>
          </a:prstGeom>
        </p:spPr>
      </p:pic>
      <p:pic>
        <p:nvPicPr>
          <p:cNvPr id="17" name="Picture 16" descr="Flyer-Template-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39933"/>
            <a:ext cx="7772400" cy="125159"/>
          </a:xfrm>
          <a:prstGeom prst="rect">
            <a:avLst/>
          </a:prstGeom>
        </p:spPr>
      </p:pic>
      <p:pic>
        <p:nvPicPr>
          <p:cNvPr id="2" name="Picture 1" descr="sdfs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320" y="-5430"/>
            <a:ext cx="1422400" cy="25781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5880124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497553" y="8497913"/>
            <a:ext cx="681637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b="1" dirty="0" smtClean="0">
                <a:latin typeface="Arial"/>
                <a:cs typeface="Arial"/>
              </a:rPr>
              <a:t>For more information or to </a:t>
            </a:r>
            <a:r>
              <a:rPr lang="en-US" sz="1200" b="1" dirty="0" smtClean="0">
                <a:solidFill>
                  <a:srgbClr val="3B3B3C"/>
                </a:solidFill>
                <a:latin typeface="Arial"/>
                <a:cs typeface="Arial"/>
              </a:rPr>
              <a:t>register call: 435-797-1000</a:t>
            </a:r>
            <a:endParaRPr lang="en-US" sz="1200" b="1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514" y="8947755"/>
            <a:ext cx="1981486" cy="587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153</Words>
  <Application>Microsoft Macintosh PowerPoint</Application>
  <PresentationFormat>Custom</PresentationFormat>
  <Paragraphs>10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18</cp:revision>
  <dcterms:created xsi:type="dcterms:W3CDTF">2014-01-16T20:52:37Z</dcterms:created>
  <dcterms:modified xsi:type="dcterms:W3CDTF">2014-12-03T16:44:13Z</dcterms:modified>
</cp:coreProperties>
</file>