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A66"/>
    <a:srgbClr val="B5D244"/>
    <a:srgbClr val="ABC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3"/>
    <p:restoredTop sz="94618"/>
  </p:normalViewPr>
  <p:slideViewPr>
    <p:cSldViewPr snapToGrid="0" snapToObjects="1">
      <p:cViewPr varScale="1">
        <p:scale>
          <a:sx n="132" d="100"/>
          <a:sy n="132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D10BDFB-7001-E945-A6F7-7B8475FB7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60997"/>
            <a:ext cx="12192000" cy="15057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F51FCE-AC8F-5749-AAD3-24696F942ED7}"/>
              </a:ext>
            </a:extLst>
          </p:cNvPr>
          <p:cNvSpPr/>
          <p:nvPr userDrawn="1"/>
        </p:nvSpPr>
        <p:spPr>
          <a:xfrm>
            <a:off x="0" y="0"/>
            <a:ext cx="12192000" cy="4458711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62CDDD-181D-5049-AE92-67CCCE3A57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7818783" y="4889039"/>
            <a:ext cx="3823053" cy="4791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7C9AE6-62CA-F744-833F-5407331A91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164" y="4785283"/>
            <a:ext cx="2221108" cy="654162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5ABAFDF9-D0E1-CC4C-B6D3-4E0E2D73D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163" y="751444"/>
            <a:ext cx="11091673" cy="23561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defRPr sz="8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78B2029-21F5-654C-B0B8-D624342169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163" y="3288638"/>
            <a:ext cx="11091673" cy="847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spc="70" baseline="0">
                <a:solidFill>
                  <a:srgbClr val="B5D244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2158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61DA9D-EB75-E647-8720-94AD697A0B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B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59BE19-A2AE-4942-9636-C5EB34FDF1C0}"/>
              </a:ext>
            </a:extLst>
          </p:cNvPr>
          <p:cNvCxnSpPr/>
          <p:nvPr userDrawn="1"/>
        </p:nvCxnSpPr>
        <p:spPr>
          <a:xfrm>
            <a:off x="4146015" y="1861851"/>
            <a:ext cx="3899971" cy="0"/>
          </a:xfrm>
          <a:prstGeom prst="line">
            <a:avLst/>
          </a:prstGeom>
          <a:ln w="41275">
            <a:solidFill>
              <a:srgbClr val="2B9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D22D97-EF8B-FC4F-8DBA-B1AE093E235C}"/>
              </a:ext>
            </a:extLst>
          </p:cNvPr>
          <p:cNvCxnSpPr>
            <a:cxnSpLocks/>
          </p:cNvCxnSpPr>
          <p:nvPr userDrawn="1"/>
        </p:nvCxnSpPr>
        <p:spPr>
          <a:xfrm>
            <a:off x="5056743" y="5023691"/>
            <a:ext cx="2078515" cy="0"/>
          </a:xfrm>
          <a:prstGeom prst="line">
            <a:avLst/>
          </a:prstGeom>
          <a:ln w="41275">
            <a:solidFill>
              <a:srgbClr val="2B9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2">
            <a:extLst>
              <a:ext uri="{FF2B5EF4-FFF2-40B4-BE49-F238E27FC236}">
                <a16:creationId xmlns:a16="http://schemas.microsoft.com/office/drawing/2014/main" id="{2DE79DE6-C3AD-8D40-B88D-4EAB2386D1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0929" y="1614045"/>
            <a:ext cx="9290143" cy="362991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>
              <a:lnSpc>
                <a:spcPct val="120000"/>
              </a:lnSpc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SMALL AMOUNT OF TEXT OR A QUOTE</a:t>
            </a:r>
          </a:p>
        </p:txBody>
      </p:sp>
    </p:spTree>
    <p:extLst>
      <p:ext uri="{BB962C8B-B14F-4D97-AF65-F5344CB8AC3E}">
        <p14:creationId xmlns:p14="http://schemas.microsoft.com/office/powerpoint/2010/main" val="392874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0EFFB59-08C7-3D46-A8E7-9B9241572722}"/>
              </a:ext>
            </a:extLst>
          </p:cNvPr>
          <p:cNvSpPr txBox="1"/>
          <p:nvPr userDrawn="1"/>
        </p:nvSpPr>
        <p:spPr>
          <a:xfrm>
            <a:off x="550164" y="6062815"/>
            <a:ext cx="11091672" cy="24654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/>
            <a:r>
              <a:rPr lang="en-US" sz="1600" b="1" spc="70" dirty="0">
                <a:solidFill>
                  <a:srgbClr val="B5D2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SPARK DOING. SUPPORT KIDS AT </a:t>
            </a:r>
            <a:r>
              <a:rPr lang="en-US" sz="1600" b="1" spc="70" dirty="0">
                <a:solidFill>
                  <a:srgbClr val="2B9A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UTAH4H.ORG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2C909-3241-1B4E-8437-D6D65B16B960}"/>
              </a:ext>
            </a:extLst>
          </p:cNvPr>
          <p:cNvSpPr/>
          <p:nvPr userDrawn="1"/>
        </p:nvSpPr>
        <p:spPr>
          <a:xfrm flipV="1">
            <a:off x="0" y="6400800"/>
            <a:ext cx="12192000" cy="457200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DBBEEC-22A2-AD4C-B77E-13E9CA8EB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164" y="490253"/>
            <a:ext cx="11091672" cy="1030076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 i="0">
                <a:solidFill>
                  <a:srgbClr val="2B9A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77C0C3-792A-D44C-83CB-E981361C1C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725671"/>
            <a:ext cx="11090275" cy="4025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63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D2C909-3241-1B4E-8437-D6D65B16B960}"/>
              </a:ext>
            </a:extLst>
          </p:cNvPr>
          <p:cNvSpPr/>
          <p:nvPr userDrawn="1"/>
        </p:nvSpPr>
        <p:spPr>
          <a:xfrm flipV="1">
            <a:off x="0" y="6400800"/>
            <a:ext cx="12192000" cy="457200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77C0C3-792A-D44C-83CB-E981361C1C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725671"/>
            <a:ext cx="5409261" cy="4025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E7F2FE1-5F57-7A4E-916F-B412F69556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35566" y="1725671"/>
            <a:ext cx="5409261" cy="4025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2FE5A-8FAB-E24A-8FFD-20FC158E034C}"/>
              </a:ext>
            </a:extLst>
          </p:cNvPr>
          <p:cNvSpPr txBox="1"/>
          <p:nvPr userDrawn="1"/>
        </p:nvSpPr>
        <p:spPr>
          <a:xfrm>
            <a:off x="550164" y="6062815"/>
            <a:ext cx="11091672" cy="24654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/>
            <a:r>
              <a:rPr lang="en-US" sz="1600" b="1" spc="70" dirty="0">
                <a:solidFill>
                  <a:srgbClr val="B5D2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SPARK DOING. SUPPORT KIDS AT </a:t>
            </a:r>
            <a:r>
              <a:rPr lang="en-US" sz="1600" b="1" spc="70" dirty="0">
                <a:solidFill>
                  <a:srgbClr val="2B9A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UTAH4H.ORG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A5095B7-7219-5E46-B0B1-EFF85633A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164" y="490253"/>
            <a:ext cx="11091672" cy="1030076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 i="0">
                <a:solidFill>
                  <a:srgbClr val="2B9A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80077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D2C909-3241-1B4E-8437-D6D65B16B960}"/>
              </a:ext>
            </a:extLst>
          </p:cNvPr>
          <p:cNvSpPr/>
          <p:nvPr userDrawn="1"/>
        </p:nvSpPr>
        <p:spPr>
          <a:xfrm flipV="1">
            <a:off x="0" y="6400800"/>
            <a:ext cx="12192000" cy="457200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77C0C3-792A-D44C-83CB-E981361C1C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725671"/>
            <a:ext cx="3492327" cy="4025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15D6953-5459-1341-80B2-FB4973BF92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45250" y="1725671"/>
            <a:ext cx="3492327" cy="4025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02D63E82-1B35-7741-891C-4763F599A8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39638" y="1725671"/>
            <a:ext cx="3492327" cy="40251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BCC5A2-F800-E541-968B-096C17CE26DB}"/>
              </a:ext>
            </a:extLst>
          </p:cNvPr>
          <p:cNvSpPr txBox="1"/>
          <p:nvPr userDrawn="1"/>
        </p:nvSpPr>
        <p:spPr>
          <a:xfrm>
            <a:off x="550164" y="6062815"/>
            <a:ext cx="11091672" cy="24654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/>
            <a:r>
              <a:rPr lang="en-US" sz="1600" b="1" spc="70" dirty="0">
                <a:solidFill>
                  <a:srgbClr val="B5D2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SPARK DOING. SUPPORT KIDS AT </a:t>
            </a:r>
            <a:r>
              <a:rPr lang="en-US" sz="1600" b="1" spc="70" dirty="0">
                <a:solidFill>
                  <a:srgbClr val="2B9A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UTAH4H.ORG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E64E561-A1B1-AA40-B531-F7021D479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164" y="490253"/>
            <a:ext cx="11091672" cy="1030076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 i="0">
                <a:solidFill>
                  <a:srgbClr val="2B9A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9564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D2C909-3241-1B4E-8437-D6D65B16B960}"/>
              </a:ext>
            </a:extLst>
          </p:cNvPr>
          <p:cNvSpPr/>
          <p:nvPr userDrawn="1"/>
        </p:nvSpPr>
        <p:spPr>
          <a:xfrm flipV="1">
            <a:off x="0" y="6400800"/>
            <a:ext cx="12192000" cy="457200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77C0C3-792A-D44C-83CB-E981361C1C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490253"/>
            <a:ext cx="11090275" cy="5260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60285-EC66-3F47-B3F4-43B8BB9FA912}"/>
              </a:ext>
            </a:extLst>
          </p:cNvPr>
          <p:cNvSpPr txBox="1"/>
          <p:nvPr userDrawn="1"/>
        </p:nvSpPr>
        <p:spPr>
          <a:xfrm>
            <a:off x="550164" y="6062815"/>
            <a:ext cx="11091672" cy="24654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/>
            <a:r>
              <a:rPr lang="en-US" sz="1600" b="1" spc="70" dirty="0">
                <a:solidFill>
                  <a:srgbClr val="B5D2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SPARK DOING. SUPPORT KIDS AT </a:t>
            </a:r>
            <a:r>
              <a:rPr lang="en-US" sz="1600" b="1" spc="70" dirty="0">
                <a:solidFill>
                  <a:srgbClr val="2B9A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UTAH4H.ORG</a:t>
            </a:r>
          </a:p>
        </p:txBody>
      </p:sp>
    </p:spTree>
    <p:extLst>
      <p:ext uri="{BB962C8B-B14F-4D97-AF65-F5344CB8AC3E}">
        <p14:creationId xmlns:p14="http://schemas.microsoft.com/office/powerpoint/2010/main" val="298799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D2C909-3241-1B4E-8437-D6D65B16B960}"/>
              </a:ext>
            </a:extLst>
          </p:cNvPr>
          <p:cNvSpPr/>
          <p:nvPr userDrawn="1"/>
        </p:nvSpPr>
        <p:spPr>
          <a:xfrm flipV="1">
            <a:off x="0" y="6400800"/>
            <a:ext cx="12192000" cy="457200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77C0C3-792A-D44C-83CB-E981361C1C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490253"/>
            <a:ext cx="5409261" cy="5260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E7F2FE1-5F57-7A4E-916F-B412F69556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35566" y="490253"/>
            <a:ext cx="5409261" cy="5260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DDAE60-C822-9D4C-ABB8-84504F2D0B77}"/>
              </a:ext>
            </a:extLst>
          </p:cNvPr>
          <p:cNvSpPr txBox="1"/>
          <p:nvPr userDrawn="1"/>
        </p:nvSpPr>
        <p:spPr>
          <a:xfrm>
            <a:off x="550164" y="6062815"/>
            <a:ext cx="11091672" cy="24654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/>
            <a:r>
              <a:rPr lang="en-US" sz="1600" b="1" spc="70" dirty="0">
                <a:solidFill>
                  <a:srgbClr val="B5D2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SPARK DOING. SUPPORT KIDS AT </a:t>
            </a:r>
            <a:r>
              <a:rPr lang="en-US" sz="1600" b="1" spc="70" dirty="0">
                <a:solidFill>
                  <a:srgbClr val="2B9A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UTAH4H.ORG</a:t>
            </a:r>
          </a:p>
        </p:txBody>
      </p:sp>
    </p:spTree>
    <p:extLst>
      <p:ext uri="{BB962C8B-B14F-4D97-AF65-F5344CB8AC3E}">
        <p14:creationId xmlns:p14="http://schemas.microsoft.com/office/powerpoint/2010/main" val="31011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D2C909-3241-1B4E-8437-D6D65B16B960}"/>
              </a:ext>
            </a:extLst>
          </p:cNvPr>
          <p:cNvSpPr/>
          <p:nvPr userDrawn="1"/>
        </p:nvSpPr>
        <p:spPr>
          <a:xfrm flipV="1">
            <a:off x="0" y="6400800"/>
            <a:ext cx="12192000" cy="457200"/>
          </a:xfrm>
          <a:prstGeom prst="rect">
            <a:avLst/>
          </a:prstGeom>
          <a:solidFill>
            <a:srgbClr val="2B9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77C0C3-792A-D44C-83CB-E981361C1C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490253"/>
            <a:ext cx="3492327" cy="5260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15D6953-5459-1341-80B2-FB4973BF92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45250" y="490253"/>
            <a:ext cx="3492327" cy="5260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02D63E82-1B35-7741-891C-4763F599A8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39638" y="490253"/>
            <a:ext cx="3492327" cy="5260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B65BB1-D157-2F47-BDDB-BE4BAE0A6F01}"/>
              </a:ext>
            </a:extLst>
          </p:cNvPr>
          <p:cNvSpPr txBox="1"/>
          <p:nvPr userDrawn="1"/>
        </p:nvSpPr>
        <p:spPr>
          <a:xfrm>
            <a:off x="550164" y="6062815"/>
            <a:ext cx="11091672" cy="24654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/>
            <a:r>
              <a:rPr lang="en-US" sz="1600" b="1" spc="70" dirty="0">
                <a:solidFill>
                  <a:srgbClr val="B5D2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SPARK DOING. SUPPORT KIDS AT </a:t>
            </a:r>
            <a:r>
              <a:rPr lang="en-US" sz="1600" b="1" spc="70" dirty="0">
                <a:solidFill>
                  <a:srgbClr val="2B9A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UTAH4H.ORG</a:t>
            </a:r>
          </a:p>
        </p:txBody>
      </p:sp>
    </p:spTree>
    <p:extLst>
      <p:ext uri="{BB962C8B-B14F-4D97-AF65-F5344CB8AC3E}">
        <p14:creationId xmlns:p14="http://schemas.microsoft.com/office/powerpoint/2010/main" val="33501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5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B194C3-339D-8A4F-8AFF-43EFE92C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63" y="1061403"/>
            <a:ext cx="11091673" cy="2408910"/>
          </a:xfrm>
        </p:spPr>
        <p:txBody>
          <a:bodyPr>
            <a:norm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373C14-DA7B-6347-8C0A-0EA78191DA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755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0316-90B0-7343-8FFA-9E283133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SMALL AMOUNT OF TEXT OR A QUOTE</a:t>
            </a:r>
          </a:p>
        </p:txBody>
      </p:sp>
    </p:spTree>
    <p:extLst>
      <p:ext uri="{BB962C8B-B14F-4D97-AF65-F5344CB8AC3E}">
        <p14:creationId xmlns:p14="http://schemas.microsoft.com/office/powerpoint/2010/main" val="14197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013DA-C947-6342-9917-6F2C4C60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99212-F47B-244C-A914-003EA06AFB8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9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20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Narrow</vt:lpstr>
      <vt:lpstr>Calibri</vt:lpstr>
      <vt:lpstr>Office Theme</vt:lpstr>
      <vt:lpstr>CLICK TO EDIT MASTER TITLE STYLE</vt:lpstr>
      <vt:lpstr>INSERT SMALL AMOUNT OF TEXT OR A QUOTE</vt:lpstr>
      <vt:lpstr>CLICK TO EDIT SLIDE TITLE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Yeip</dc:creator>
  <cp:lastModifiedBy>Olivia Yeip</cp:lastModifiedBy>
  <cp:revision>7</cp:revision>
  <dcterms:created xsi:type="dcterms:W3CDTF">2019-01-29T16:38:43Z</dcterms:created>
  <dcterms:modified xsi:type="dcterms:W3CDTF">2019-08-05T17:37:09Z</dcterms:modified>
</cp:coreProperties>
</file>