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557588" cy="2020888"/>
  <p:notesSz cx="6858000" cy="9144000"/>
  <p:defaultTextStyle>
    <a:defPPr>
      <a:defRPr lang="en-US"/>
    </a:defPPr>
    <a:lvl1pPr marL="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936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18725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78087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3745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9681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56174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115536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74899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294" d="100"/>
          <a:sy n="294" d="100"/>
        </p:scale>
        <p:origin x="-3192" y="-2024"/>
      </p:cViewPr>
      <p:guideLst>
        <p:guide orient="horz" pos="637"/>
        <p:guide pos="1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819" y="627785"/>
            <a:ext cx="3023950" cy="4331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638" y="1145170"/>
            <a:ext cx="2490312" cy="5164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9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8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6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5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9252" y="80929"/>
            <a:ext cx="800457" cy="17243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880" y="80929"/>
            <a:ext cx="2342079" cy="17243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25" y="1298608"/>
            <a:ext cx="3023950" cy="401371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025" y="856539"/>
            <a:ext cx="3023950" cy="442069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9362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187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78087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374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9681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5617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1553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74899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880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8441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79" y="452361"/>
            <a:ext cx="1571886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879" y="640883"/>
            <a:ext cx="1571886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7206" y="452361"/>
            <a:ext cx="1572503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7206" y="640883"/>
            <a:ext cx="1572503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80" y="80461"/>
            <a:ext cx="1170422" cy="342428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0918" y="80461"/>
            <a:ext cx="1988790" cy="172477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7880" y="422890"/>
            <a:ext cx="1170422" cy="1382343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312" y="1414622"/>
            <a:ext cx="2134553" cy="16700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7312" y="180570"/>
            <a:ext cx="2134553" cy="1212533"/>
          </a:xfrm>
        </p:spPr>
        <p:txBody>
          <a:bodyPr/>
          <a:lstStyle>
            <a:lvl1pPr marL="0" indent="0">
              <a:buNone/>
              <a:defRPr sz="1100"/>
            </a:lvl1pPr>
            <a:lvl2pPr marL="159362" indent="0">
              <a:buNone/>
              <a:defRPr sz="1000"/>
            </a:lvl2pPr>
            <a:lvl3pPr marL="318725" indent="0">
              <a:buNone/>
              <a:defRPr sz="800"/>
            </a:lvl3pPr>
            <a:lvl4pPr marL="478087" indent="0">
              <a:buNone/>
              <a:defRPr sz="700"/>
            </a:lvl4pPr>
            <a:lvl5pPr marL="637450" indent="0">
              <a:buNone/>
              <a:defRPr sz="700"/>
            </a:lvl5pPr>
            <a:lvl6pPr marL="796812" indent="0">
              <a:buNone/>
              <a:defRPr sz="700"/>
            </a:lvl6pPr>
            <a:lvl7pPr marL="956174" indent="0">
              <a:buNone/>
              <a:defRPr sz="700"/>
            </a:lvl7pPr>
            <a:lvl8pPr marL="1115536" indent="0">
              <a:buNone/>
              <a:defRPr sz="700"/>
            </a:lvl8pPr>
            <a:lvl9pPr marL="1274899" indent="0">
              <a:buNone/>
              <a:defRPr sz="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312" y="1581625"/>
            <a:ext cx="2134553" cy="237174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880" y="80929"/>
            <a:ext cx="3201829" cy="336815"/>
          </a:xfrm>
          <a:prstGeom prst="rect">
            <a:avLst/>
          </a:prstGeom>
        </p:spPr>
        <p:txBody>
          <a:bodyPr vert="horz" lIns="31872" tIns="15936" rIns="31872" bIns="1593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80" y="471540"/>
            <a:ext cx="3201829" cy="1333693"/>
          </a:xfrm>
          <a:prstGeom prst="rect">
            <a:avLst/>
          </a:prstGeom>
        </p:spPr>
        <p:txBody>
          <a:bodyPr vert="horz" lIns="31872" tIns="15936" rIns="31872" bIns="1593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879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5509" y="1873064"/>
            <a:ext cx="1126570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9605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9362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522" indent="-119522" algn="l" defTabSz="159362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964" indent="-99601" algn="l" defTabSz="159362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398406" indent="-79681" algn="l" defTabSz="159362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57768" indent="-79681" algn="l" defTabSz="159362" rtl="0" eaLnBrk="1" latinLnBrk="0" hangingPunct="1">
        <a:spcBef>
          <a:spcPct val="20000"/>
        </a:spcBef>
        <a:buFont typeface="Arial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17131" indent="-79681" algn="l" defTabSz="159362" rtl="0" eaLnBrk="1" latinLnBrk="0" hangingPunct="1">
        <a:spcBef>
          <a:spcPct val="20000"/>
        </a:spcBef>
        <a:buFont typeface="Arial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76493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56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5218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54580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936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18725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78087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3745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9681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56174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15536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74899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over on the Quad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" t="8505" r="1108" b="8366"/>
          <a:stretch/>
        </p:blipFill>
        <p:spPr>
          <a:xfrm>
            <a:off x="-1" y="-1588"/>
            <a:ext cx="3557589" cy="2022476"/>
          </a:xfrm>
          <a:prstGeom prst="rect">
            <a:avLst/>
          </a:prstGeom>
        </p:spPr>
      </p:pic>
      <p:pic>
        <p:nvPicPr>
          <p:cNvPr id="7" name="Picture 6" descr="s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739"/>
            <a:ext cx="3556000" cy="749300"/>
          </a:xfrm>
          <a:prstGeom prst="rect">
            <a:avLst/>
          </a:prstGeom>
        </p:spPr>
      </p:pic>
      <p:pic>
        <p:nvPicPr>
          <p:cNvPr id="6" name="Picture 5" descr="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4053"/>
            <a:ext cx="3557588" cy="40164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05" y="1678777"/>
            <a:ext cx="3247061" cy="213071"/>
          </a:xfrm>
        </p:spPr>
        <p:txBody>
          <a:bodyPr>
            <a:no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CLICK HERE TO REGISTER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5" name="Picture 4" descr="Small-Pod-Templat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2568" cy="2020888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788510" y="163929"/>
            <a:ext cx="2597920" cy="1378057"/>
          </a:xfrm>
          <a:prstGeom prst="rect">
            <a:avLst/>
          </a:prstGeom>
        </p:spPr>
        <p:txBody>
          <a:bodyPr vert="horz" lIns="31872" tIns="15936" rIns="31872" bIns="15936" rtlCol="0">
            <a:noAutofit/>
          </a:bodyPr>
          <a:lstStyle>
            <a:lvl1pPr marL="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5936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18725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78087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3745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79681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56174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15536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4899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smtClean="0">
                <a:solidFill>
                  <a:srgbClr val="292F5A"/>
                </a:solidFill>
                <a:latin typeface="Arial"/>
                <a:cs typeface="Arial"/>
              </a:rPr>
              <a:t>Enter Title and/or Subtitle Here</a:t>
            </a: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Ashlee Karren</cp:lastModifiedBy>
  <cp:revision>10</cp:revision>
  <dcterms:created xsi:type="dcterms:W3CDTF">2014-01-16T21:07:21Z</dcterms:created>
  <dcterms:modified xsi:type="dcterms:W3CDTF">2014-06-30T15:57:17Z</dcterms:modified>
</cp:coreProperties>
</file>