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6FA7BE"/>
    <a:srgbClr val="3B3B3C"/>
    <a:srgbClr val="28465F"/>
    <a:srgbClr val="042245"/>
    <a:srgbClr val="98C3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25" d="100"/>
          <a:sy n="125" d="100"/>
        </p:scale>
        <p:origin x="-3064" y="984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4"/>
            <a:ext cx="6606540" cy="2156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84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576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90281" y="591397"/>
            <a:ext cx="1485662" cy="1258697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0598" y="591397"/>
            <a:ext cx="4330144" cy="1258697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460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778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971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597" y="3441277"/>
            <a:ext cx="2907903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8040" y="3441277"/>
            <a:ext cx="2907904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143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9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9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869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287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60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0473"/>
            <a:ext cx="2557066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2" y="400474"/>
            <a:ext cx="4344988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814"/>
            <a:ext cx="2557066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15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0"/>
            <a:ext cx="466344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7"/>
            <a:ext cx="466344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6"/>
            <a:ext cx="466344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165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1"/>
            <a:ext cx="699516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7"/>
            <a:ext cx="24612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50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emf"/><Relationship Id="rId7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29"/>
          <a:stretch/>
        </p:blipFill>
        <p:spPr>
          <a:xfrm>
            <a:off x="0" y="1346199"/>
            <a:ext cx="7795259" cy="495631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001850" y="9349660"/>
            <a:ext cx="2763806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" dirty="0" smtClean="0">
                <a:solidFill>
                  <a:srgbClr val="3B3B3C"/>
                </a:solidFill>
                <a:latin typeface="Arial"/>
                <a:cs typeface="Arial"/>
              </a:rPr>
              <a:t>Utah State University is an afﬁrmative action/equal opportunity institution.</a:t>
            </a:r>
            <a:endParaRPr lang="en-US" sz="6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97552" y="7302527"/>
            <a:ext cx="681637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More information about the event will go here....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orem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ipsum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dolor sit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amet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consectetur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adipisicing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elit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sed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do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eiusmod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tempor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incididunt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labore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et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dolore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magna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aliqua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enim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ad minim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veniam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quis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nostrud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exercitation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ullamco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laboris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nisi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aliquip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ex ea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commodo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consequat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</a:t>
            </a:r>
          </a:p>
          <a:p>
            <a:endParaRPr lang="en-US" sz="1100" dirty="0" smtClean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Duis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aute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irure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dolor in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reprehenderit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in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voluptate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velit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esse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cillum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dolore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eu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fugiat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nulla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pariatur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Excepteur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sint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occaecat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cupidatat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non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proident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sunt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in culpa qui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officia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deserunt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mollit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anim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id est.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97554" y="6454059"/>
            <a:ext cx="6959886" cy="687368"/>
          </a:xfrm>
          <a:prstGeom prst="rect">
            <a:avLst/>
          </a:prstGeom>
        </p:spPr>
        <p:txBody>
          <a:bodyPr vert="horz" wrap="square" anchor="t">
            <a:spAutoFit/>
          </a:bodyPr>
          <a:lstStyle/>
          <a:p>
            <a:r>
              <a:rPr lang="en-US" sz="1600" b="1" dirty="0" smtClean="0">
                <a:solidFill>
                  <a:srgbClr val="0C6438"/>
                </a:solidFill>
                <a:latin typeface="Arial"/>
                <a:cs typeface="Arial"/>
              </a:rPr>
              <a:t>DATE: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October 7, 2013       </a:t>
            </a:r>
            <a:r>
              <a:rPr lang="en-US" sz="1600" b="1" dirty="0" smtClean="0">
                <a:solidFill>
                  <a:srgbClr val="0C6438"/>
                </a:solidFill>
                <a:latin typeface="Arial"/>
                <a:cs typeface="Arial"/>
              </a:rPr>
              <a:t>TIME: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7:00 - 8:00 pm</a:t>
            </a:r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       </a:t>
            </a:r>
            <a:r>
              <a:rPr lang="en-US" sz="1600" b="1" dirty="0" smtClean="0">
                <a:solidFill>
                  <a:srgbClr val="0C6438"/>
                </a:solidFill>
                <a:latin typeface="Arial"/>
                <a:cs typeface="Arial"/>
              </a:rPr>
              <a:t>COST: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Free</a:t>
            </a:r>
            <a:endParaRPr lang="en-US" sz="1600" b="1" dirty="0" smtClean="0">
              <a:solidFill>
                <a:srgbClr val="042245"/>
              </a:solidFill>
              <a:latin typeface="Arial"/>
              <a:cs typeface="Arial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sz="1600" b="1" dirty="0" smtClean="0">
                <a:solidFill>
                  <a:srgbClr val="0C6438"/>
                </a:solidFill>
                <a:latin typeface="Arial"/>
                <a:cs typeface="Arial"/>
              </a:rPr>
              <a:t>LOCATION</a:t>
            </a:r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Morgan Courthouse Auditorium, Utah State, Room 26</a:t>
            </a:r>
            <a:endParaRPr lang="en-US" sz="1600" dirty="0">
              <a:solidFill>
                <a:srgbClr val="042245"/>
              </a:solidFill>
              <a:latin typeface="Arial"/>
              <a:cs typeface="Arial"/>
            </a:endParaRPr>
          </a:p>
        </p:txBody>
      </p:sp>
      <p:pic>
        <p:nvPicPr>
          <p:cNvPr id="3" name="Picture 2" descr="sssdd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073" y="1346200"/>
            <a:ext cx="3390900" cy="4956313"/>
          </a:xfrm>
          <a:prstGeom prst="rect">
            <a:avLst/>
          </a:prstGeom>
        </p:spPr>
      </p:pic>
      <p:pic>
        <p:nvPicPr>
          <p:cNvPr id="5" name="Picture 4" descr="Flyer-Template-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2860"/>
            <a:ext cx="7772400" cy="125159"/>
          </a:xfrm>
          <a:prstGeom prst="rect">
            <a:avLst/>
          </a:prstGeom>
        </p:spPr>
      </p:pic>
      <p:pic>
        <p:nvPicPr>
          <p:cNvPr id="17" name="Picture 16" descr="Flyer-Template-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9933"/>
            <a:ext cx="7772400" cy="125159"/>
          </a:xfrm>
          <a:prstGeom prst="rect">
            <a:avLst/>
          </a:prstGeom>
        </p:spPr>
      </p:pic>
      <p:pic>
        <p:nvPicPr>
          <p:cNvPr id="2" name="Picture 1" descr="sdf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20" y="-5430"/>
            <a:ext cx="1422400" cy="257810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880124" y="9257864"/>
            <a:ext cx="14338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latin typeface="Arial"/>
                <a:cs typeface="Arial"/>
              </a:rPr>
              <a:t>extension.usu.edu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97553" y="8497913"/>
            <a:ext cx="68163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smtClean="0">
                <a:latin typeface="Arial"/>
                <a:cs typeface="Arial"/>
              </a:rPr>
              <a:t>For more information or to </a:t>
            </a:r>
            <a:r>
              <a:rPr lang="en-US" sz="1200" b="1" dirty="0" smtClean="0">
                <a:solidFill>
                  <a:srgbClr val="3B3B3C"/>
                </a:solidFill>
                <a:latin typeface="Arial"/>
                <a:cs typeface="Arial"/>
              </a:rPr>
              <a:t>register call: 435-797-1000</a:t>
            </a:r>
            <a:endParaRPr lang="en-US" sz="1200" b="1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44129" y="419788"/>
            <a:ext cx="800067" cy="779552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2202147" y="383886"/>
            <a:ext cx="5111783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 smtClean="0">
                <a:solidFill>
                  <a:srgbClr val="0C6438"/>
                </a:solidFill>
                <a:latin typeface="Arial"/>
                <a:cs typeface="Arial"/>
              </a:rPr>
              <a:t>TITLE ENTERED RIGHT HERE</a:t>
            </a:r>
            <a:endParaRPr lang="en-US" sz="2500" b="1" dirty="0">
              <a:solidFill>
                <a:srgbClr val="0C6438"/>
              </a:solidFill>
              <a:latin typeface="Arial"/>
              <a:cs typeface="Arial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254357" y="829884"/>
            <a:ext cx="506593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 smtClean="0">
                <a:solidFill>
                  <a:srgbClr val="28465F"/>
                </a:solidFill>
                <a:latin typeface="Arial"/>
                <a:cs typeface="Arial"/>
              </a:rPr>
              <a:t>SUB TITLE ENTERED RIGHT HERE</a:t>
            </a:r>
            <a:endParaRPr lang="en-US" sz="1500" dirty="0">
              <a:solidFill>
                <a:srgbClr val="28465F"/>
              </a:solidFill>
              <a:latin typeface="Arial"/>
              <a:cs typeface="Arial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8514" y="8947755"/>
            <a:ext cx="1981486" cy="58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727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153</Words>
  <Application>Microsoft Macintosh PowerPoint</Application>
  <PresentationFormat>Custom</PresentationFormat>
  <Paragraphs>10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Ashlee Karren</dc:creator>
  <cp:lastModifiedBy>Designer1</cp:lastModifiedBy>
  <cp:revision>21</cp:revision>
  <dcterms:created xsi:type="dcterms:W3CDTF">2014-01-16T20:52:37Z</dcterms:created>
  <dcterms:modified xsi:type="dcterms:W3CDTF">2014-12-03T16:44:19Z</dcterms:modified>
</cp:coreProperties>
</file>