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4" r:id="rId2"/>
    <p:sldId id="258" r:id="rId3"/>
    <p:sldId id="257" r:id="rId4"/>
    <p:sldId id="259" r:id="rId5"/>
    <p:sldId id="260" r:id="rId6"/>
    <p:sldId id="261" r:id="rId7"/>
    <p:sldId id="271" r:id="rId8"/>
    <p:sldId id="268" r:id="rId9"/>
    <p:sldId id="272" r:id="rId10"/>
    <p:sldId id="273" r:id="rId11"/>
    <p:sldId id="266" r:id="rId12"/>
    <p:sldId id="26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254"/>
    <a:srgbClr val="C3B997"/>
    <a:srgbClr val="5398A2"/>
    <a:srgbClr val="64BBC9"/>
    <a:srgbClr val="DBD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4"/>
    <p:restoredTop sz="94558"/>
  </p:normalViewPr>
  <p:slideViewPr>
    <p:cSldViewPr snapToGrid="0" snapToObjects="1">
      <p:cViewPr varScale="1">
        <p:scale>
          <a:sx n="76" d="100"/>
          <a:sy n="76" d="100"/>
        </p:scale>
        <p:origin x="58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40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FF1AC6-12CC-47A1-9D17-B02C9BEB1BDD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1FFA7D8-21D3-4FF2-8AB5-9478661D3C61}">
      <dgm:prSet phldrT="[Text]"/>
      <dgm:spPr/>
      <dgm:t>
        <a:bodyPr/>
        <a:lstStyle/>
        <a:p>
          <a:r>
            <a:rPr lang="en-US" dirty="0"/>
            <a:t>Karin Allen</a:t>
          </a:r>
        </a:p>
        <a:p>
          <a:r>
            <a:rPr lang="en-US" dirty="0"/>
            <a:t>USU Lead</a:t>
          </a:r>
        </a:p>
      </dgm:t>
    </dgm:pt>
    <dgm:pt modelId="{4A708005-1346-43AE-BCF5-62680E314292}" type="parTrans" cxnId="{31457B94-7ACA-463F-94C2-3311918310C0}">
      <dgm:prSet/>
      <dgm:spPr/>
      <dgm:t>
        <a:bodyPr/>
        <a:lstStyle/>
        <a:p>
          <a:endParaRPr lang="en-US"/>
        </a:p>
      </dgm:t>
    </dgm:pt>
    <dgm:pt modelId="{FD710F5D-6B9D-4492-82D4-9C80FFA65AC9}" type="sibTrans" cxnId="{31457B94-7ACA-463F-94C2-3311918310C0}">
      <dgm:prSet/>
      <dgm:spPr/>
      <dgm:t>
        <a:bodyPr/>
        <a:lstStyle/>
        <a:p>
          <a:endParaRPr lang="en-US"/>
        </a:p>
      </dgm:t>
    </dgm:pt>
    <dgm:pt modelId="{7F03F828-9BC9-46CA-B6EA-251DD419D1DE}">
      <dgm:prSet phldrT="[Text]"/>
      <dgm:spPr/>
      <dgm:t>
        <a:bodyPr/>
        <a:lstStyle/>
        <a:p>
          <a:r>
            <a:rPr lang="en-US" dirty="0"/>
            <a:t>Kaylan Burns</a:t>
          </a:r>
        </a:p>
        <a:p>
          <a:r>
            <a:rPr lang="en-US" dirty="0"/>
            <a:t>Project Coordinator</a:t>
          </a:r>
        </a:p>
      </dgm:t>
    </dgm:pt>
    <dgm:pt modelId="{02268B70-7ABB-4D7B-AB01-F43AC3ACBC3D}" type="parTrans" cxnId="{C98A0BDA-C8D1-4DB0-BF90-C349B1527F3F}">
      <dgm:prSet/>
      <dgm:spPr/>
      <dgm:t>
        <a:bodyPr/>
        <a:lstStyle/>
        <a:p>
          <a:endParaRPr lang="en-US"/>
        </a:p>
      </dgm:t>
    </dgm:pt>
    <dgm:pt modelId="{49FDDF86-98C0-408A-874D-243FBCB5EE35}" type="sibTrans" cxnId="{C98A0BDA-C8D1-4DB0-BF90-C349B1527F3F}">
      <dgm:prSet/>
      <dgm:spPr/>
      <dgm:t>
        <a:bodyPr/>
        <a:lstStyle/>
        <a:p>
          <a:endParaRPr lang="en-US"/>
        </a:p>
      </dgm:t>
    </dgm:pt>
    <dgm:pt modelId="{16F9EA11-ACEE-44DE-9980-A8EFDE6C4FD4}">
      <dgm:prSet phldrT="[Text]"/>
      <dgm:spPr/>
      <dgm:t>
        <a:bodyPr/>
        <a:lstStyle/>
        <a:p>
          <a:r>
            <a:rPr lang="en-US" dirty="0"/>
            <a:t>Tyson Lloyd</a:t>
          </a:r>
        </a:p>
        <a:p>
          <a:r>
            <a:rPr lang="en-US" dirty="0"/>
            <a:t>NE Utah Business Consultant</a:t>
          </a:r>
        </a:p>
      </dgm:t>
    </dgm:pt>
    <dgm:pt modelId="{B773090E-DF69-4ED3-870C-C5363665DAEE}" type="parTrans" cxnId="{72F3BEE4-F777-4BEE-8A94-25AD64DC9D53}">
      <dgm:prSet/>
      <dgm:spPr/>
      <dgm:t>
        <a:bodyPr/>
        <a:lstStyle/>
        <a:p>
          <a:endParaRPr lang="en-US"/>
        </a:p>
      </dgm:t>
    </dgm:pt>
    <dgm:pt modelId="{37470AC1-1A70-4C1C-9F1A-564672EFF549}" type="sibTrans" cxnId="{72F3BEE4-F777-4BEE-8A94-25AD64DC9D53}">
      <dgm:prSet/>
      <dgm:spPr/>
      <dgm:t>
        <a:bodyPr/>
        <a:lstStyle/>
        <a:p>
          <a:endParaRPr lang="en-US"/>
        </a:p>
      </dgm:t>
    </dgm:pt>
    <dgm:pt modelId="{C1037F0F-213A-40AC-B460-CA3ABE800F97}">
      <dgm:prSet phldrT="[Text]"/>
      <dgm:spPr/>
      <dgm:t>
        <a:bodyPr/>
        <a:lstStyle/>
        <a:p>
          <a:r>
            <a:rPr lang="en-US" dirty="0"/>
            <a:t>Brance Hammons</a:t>
          </a:r>
        </a:p>
        <a:p>
          <a:r>
            <a:rPr lang="en-US" dirty="0"/>
            <a:t>NW Utah Business Consultant</a:t>
          </a:r>
        </a:p>
      </dgm:t>
    </dgm:pt>
    <dgm:pt modelId="{4F25C046-6A0F-4DE3-AC0A-9F86B95D8CEF}" type="parTrans" cxnId="{E6487141-6BAE-4D74-A72C-93F8EAAE1FC7}">
      <dgm:prSet/>
      <dgm:spPr/>
      <dgm:t>
        <a:bodyPr/>
        <a:lstStyle/>
        <a:p>
          <a:endParaRPr lang="en-US"/>
        </a:p>
      </dgm:t>
    </dgm:pt>
    <dgm:pt modelId="{51FDE5BC-133B-4165-B0B2-FAD3515E7387}" type="sibTrans" cxnId="{E6487141-6BAE-4D74-A72C-93F8EAAE1FC7}">
      <dgm:prSet/>
      <dgm:spPr/>
      <dgm:t>
        <a:bodyPr/>
        <a:lstStyle/>
        <a:p>
          <a:endParaRPr lang="en-US"/>
        </a:p>
      </dgm:t>
    </dgm:pt>
    <dgm:pt modelId="{F8F81E47-9B48-4890-857F-CE4501676666}" type="asst">
      <dgm:prSet/>
      <dgm:spPr/>
      <dgm:t>
        <a:bodyPr/>
        <a:lstStyle/>
        <a:p>
          <a:r>
            <a:rPr lang="en-US" dirty="0"/>
            <a:t>Kynda Curtis</a:t>
          </a:r>
        </a:p>
        <a:p>
          <a:r>
            <a:rPr lang="en-US" dirty="0"/>
            <a:t>Ruby Ward</a:t>
          </a:r>
        </a:p>
        <a:p>
          <a:r>
            <a:rPr lang="en-US" dirty="0"/>
            <a:t>Co-PIs</a:t>
          </a:r>
        </a:p>
      </dgm:t>
    </dgm:pt>
    <dgm:pt modelId="{6859D9C3-B1A3-4C84-A47B-F8C51BF2AE0A}" type="parTrans" cxnId="{5A4EF776-318D-4B03-80FB-EEE318B0A161}">
      <dgm:prSet/>
      <dgm:spPr/>
      <dgm:t>
        <a:bodyPr/>
        <a:lstStyle/>
        <a:p>
          <a:endParaRPr lang="en-US"/>
        </a:p>
      </dgm:t>
    </dgm:pt>
    <dgm:pt modelId="{0B7E8592-1263-4C93-BC28-9EE747C5495E}" type="sibTrans" cxnId="{5A4EF776-318D-4B03-80FB-EEE318B0A161}">
      <dgm:prSet/>
      <dgm:spPr/>
      <dgm:t>
        <a:bodyPr/>
        <a:lstStyle/>
        <a:p>
          <a:endParaRPr lang="en-US"/>
        </a:p>
      </dgm:t>
    </dgm:pt>
    <dgm:pt modelId="{9AB1B8F6-AF9B-41E5-B3D4-346522CFA8F2}">
      <dgm:prSet/>
      <dgm:spPr/>
      <dgm:t>
        <a:bodyPr/>
        <a:lstStyle/>
        <a:p>
          <a:r>
            <a:rPr lang="en-US" dirty="0"/>
            <a:t>Tim Chamberlain</a:t>
          </a:r>
        </a:p>
        <a:p>
          <a:r>
            <a:rPr lang="en-US" dirty="0"/>
            <a:t>Southern Utah Business Consultant</a:t>
          </a:r>
        </a:p>
      </dgm:t>
    </dgm:pt>
    <dgm:pt modelId="{DEE58625-B4D0-4C62-B262-07CC7CAD7129}" type="parTrans" cxnId="{B9BBB36D-4C67-4788-BEA0-1E7D6DBA2C0A}">
      <dgm:prSet/>
      <dgm:spPr/>
      <dgm:t>
        <a:bodyPr/>
        <a:lstStyle/>
        <a:p>
          <a:endParaRPr lang="en-US"/>
        </a:p>
      </dgm:t>
    </dgm:pt>
    <dgm:pt modelId="{A55A7330-F8DC-47E3-B118-34D443456CC5}" type="sibTrans" cxnId="{B9BBB36D-4C67-4788-BEA0-1E7D6DBA2C0A}">
      <dgm:prSet/>
      <dgm:spPr/>
      <dgm:t>
        <a:bodyPr/>
        <a:lstStyle/>
        <a:p>
          <a:endParaRPr lang="en-US"/>
        </a:p>
      </dgm:t>
    </dgm:pt>
    <dgm:pt modelId="{52672D47-B0C0-4ACF-9E2E-FB78AA07757E}" type="pres">
      <dgm:prSet presAssocID="{A1FF1AC6-12CC-47A1-9D17-B02C9BEB1B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06DB510-23CB-4260-9D9E-7EB6EF139C6F}" type="pres">
      <dgm:prSet presAssocID="{21FFA7D8-21D3-4FF2-8AB5-9478661D3C61}" presName="hierRoot1" presStyleCnt="0">
        <dgm:presLayoutVars>
          <dgm:hierBranch val="init"/>
        </dgm:presLayoutVars>
      </dgm:prSet>
      <dgm:spPr/>
    </dgm:pt>
    <dgm:pt modelId="{7ABE70FF-FD2A-4CF6-AB82-75F77C336525}" type="pres">
      <dgm:prSet presAssocID="{21FFA7D8-21D3-4FF2-8AB5-9478661D3C61}" presName="rootComposite1" presStyleCnt="0"/>
      <dgm:spPr/>
    </dgm:pt>
    <dgm:pt modelId="{2A9FF2F6-8899-4288-8377-BF378DAE448D}" type="pres">
      <dgm:prSet presAssocID="{21FFA7D8-21D3-4FF2-8AB5-9478661D3C61}" presName="rootText1" presStyleLbl="node0" presStyleIdx="0" presStyleCnt="1" custScaleX="109492" custScaleY="236806" custLinFactNeighborX="3402" custLinFactNeighborY="15428">
        <dgm:presLayoutVars>
          <dgm:chPref val="3"/>
        </dgm:presLayoutVars>
      </dgm:prSet>
      <dgm:spPr/>
    </dgm:pt>
    <dgm:pt modelId="{9D27CB33-6EF6-4CD6-AEFF-B4684B666452}" type="pres">
      <dgm:prSet presAssocID="{21FFA7D8-21D3-4FF2-8AB5-9478661D3C61}" presName="rootConnector1" presStyleLbl="node1" presStyleIdx="0" presStyleCnt="0"/>
      <dgm:spPr/>
    </dgm:pt>
    <dgm:pt modelId="{2A884B93-E7CE-44ED-B183-028EA092413F}" type="pres">
      <dgm:prSet presAssocID="{21FFA7D8-21D3-4FF2-8AB5-9478661D3C61}" presName="hierChild2" presStyleCnt="0"/>
      <dgm:spPr/>
    </dgm:pt>
    <dgm:pt modelId="{6125F945-718F-405E-92E4-2C261F64F24C}" type="pres">
      <dgm:prSet presAssocID="{02268B70-7ABB-4D7B-AB01-F43AC3ACBC3D}" presName="Name64" presStyleLbl="parChTrans1D2" presStyleIdx="0" presStyleCnt="5"/>
      <dgm:spPr/>
    </dgm:pt>
    <dgm:pt modelId="{04A435B3-6437-417F-89C0-DAA313187B5F}" type="pres">
      <dgm:prSet presAssocID="{7F03F828-9BC9-46CA-B6EA-251DD419D1DE}" presName="hierRoot2" presStyleCnt="0">
        <dgm:presLayoutVars>
          <dgm:hierBranch val="init"/>
        </dgm:presLayoutVars>
      </dgm:prSet>
      <dgm:spPr/>
    </dgm:pt>
    <dgm:pt modelId="{9AAA7FB2-A5F0-423C-A286-4500685F9810}" type="pres">
      <dgm:prSet presAssocID="{7F03F828-9BC9-46CA-B6EA-251DD419D1DE}" presName="rootComposite" presStyleCnt="0"/>
      <dgm:spPr/>
    </dgm:pt>
    <dgm:pt modelId="{343065B1-51E5-49D9-AD9A-9228DE6B374A}" type="pres">
      <dgm:prSet presAssocID="{7F03F828-9BC9-46CA-B6EA-251DD419D1DE}" presName="rootText" presStyleLbl="node2" presStyleIdx="0" presStyleCnt="4" custScaleX="110792" custScaleY="222372" custLinFactNeighborX="135" custLinFactNeighborY="35304">
        <dgm:presLayoutVars>
          <dgm:chPref val="3"/>
        </dgm:presLayoutVars>
      </dgm:prSet>
      <dgm:spPr/>
    </dgm:pt>
    <dgm:pt modelId="{726FB4AF-FD24-4E59-A1BB-96F14D684814}" type="pres">
      <dgm:prSet presAssocID="{7F03F828-9BC9-46CA-B6EA-251DD419D1DE}" presName="rootConnector" presStyleLbl="node2" presStyleIdx="0" presStyleCnt="4"/>
      <dgm:spPr/>
    </dgm:pt>
    <dgm:pt modelId="{C3CA3291-6579-4CCD-98B0-CDF7413A5154}" type="pres">
      <dgm:prSet presAssocID="{7F03F828-9BC9-46CA-B6EA-251DD419D1DE}" presName="hierChild4" presStyleCnt="0"/>
      <dgm:spPr/>
    </dgm:pt>
    <dgm:pt modelId="{44A7D2AF-E63F-4F77-9825-E04AF137ECF7}" type="pres">
      <dgm:prSet presAssocID="{7F03F828-9BC9-46CA-B6EA-251DD419D1DE}" presName="hierChild5" presStyleCnt="0"/>
      <dgm:spPr/>
    </dgm:pt>
    <dgm:pt modelId="{64BF517B-47F3-4DC5-BF80-7992A2A5AD07}" type="pres">
      <dgm:prSet presAssocID="{B773090E-DF69-4ED3-870C-C5363665DAEE}" presName="Name64" presStyleLbl="parChTrans1D2" presStyleIdx="1" presStyleCnt="5"/>
      <dgm:spPr/>
    </dgm:pt>
    <dgm:pt modelId="{A18CC5D8-2DAF-4C54-A1F8-2D43073D42CC}" type="pres">
      <dgm:prSet presAssocID="{16F9EA11-ACEE-44DE-9980-A8EFDE6C4FD4}" presName="hierRoot2" presStyleCnt="0">
        <dgm:presLayoutVars>
          <dgm:hierBranch val="init"/>
        </dgm:presLayoutVars>
      </dgm:prSet>
      <dgm:spPr/>
    </dgm:pt>
    <dgm:pt modelId="{69125901-8E82-4311-A1FA-F9AAB108CF54}" type="pres">
      <dgm:prSet presAssocID="{16F9EA11-ACEE-44DE-9980-A8EFDE6C4FD4}" presName="rootComposite" presStyleCnt="0"/>
      <dgm:spPr/>
    </dgm:pt>
    <dgm:pt modelId="{980EA2DD-D868-4B2D-BDDB-E1CCDD8588BE}" type="pres">
      <dgm:prSet presAssocID="{16F9EA11-ACEE-44DE-9980-A8EFDE6C4FD4}" presName="rootText" presStyleLbl="node2" presStyleIdx="1" presStyleCnt="4" custScaleX="110822" custScaleY="226188" custLinFactNeighborX="135" custLinFactNeighborY="22582">
        <dgm:presLayoutVars>
          <dgm:chPref val="3"/>
        </dgm:presLayoutVars>
      </dgm:prSet>
      <dgm:spPr/>
    </dgm:pt>
    <dgm:pt modelId="{D1065D30-0614-49A9-B009-93E702BF42CD}" type="pres">
      <dgm:prSet presAssocID="{16F9EA11-ACEE-44DE-9980-A8EFDE6C4FD4}" presName="rootConnector" presStyleLbl="node2" presStyleIdx="1" presStyleCnt="4"/>
      <dgm:spPr/>
    </dgm:pt>
    <dgm:pt modelId="{DB98066A-13A4-4905-9B63-35C27F701828}" type="pres">
      <dgm:prSet presAssocID="{16F9EA11-ACEE-44DE-9980-A8EFDE6C4FD4}" presName="hierChild4" presStyleCnt="0"/>
      <dgm:spPr/>
    </dgm:pt>
    <dgm:pt modelId="{568717E4-FE2D-4E20-95E7-12EC75B112E9}" type="pres">
      <dgm:prSet presAssocID="{16F9EA11-ACEE-44DE-9980-A8EFDE6C4FD4}" presName="hierChild5" presStyleCnt="0"/>
      <dgm:spPr/>
    </dgm:pt>
    <dgm:pt modelId="{371933EC-0470-4732-BE53-717C1AF5A0B6}" type="pres">
      <dgm:prSet presAssocID="{4F25C046-6A0F-4DE3-AC0A-9F86B95D8CEF}" presName="Name64" presStyleLbl="parChTrans1D2" presStyleIdx="2" presStyleCnt="5"/>
      <dgm:spPr/>
    </dgm:pt>
    <dgm:pt modelId="{0909BF4B-6FB0-41EF-9970-CB45057223E8}" type="pres">
      <dgm:prSet presAssocID="{C1037F0F-213A-40AC-B460-CA3ABE800F97}" presName="hierRoot2" presStyleCnt="0">
        <dgm:presLayoutVars>
          <dgm:hierBranch val="init"/>
        </dgm:presLayoutVars>
      </dgm:prSet>
      <dgm:spPr/>
    </dgm:pt>
    <dgm:pt modelId="{30EA2031-658E-4C03-94C7-8FCAA5BDF3E9}" type="pres">
      <dgm:prSet presAssocID="{C1037F0F-213A-40AC-B460-CA3ABE800F97}" presName="rootComposite" presStyleCnt="0"/>
      <dgm:spPr/>
    </dgm:pt>
    <dgm:pt modelId="{68508751-647F-411F-ADCE-0B7933A3A07A}" type="pres">
      <dgm:prSet presAssocID="{C1037F0F-213A-40AC-B460-CA3ABE800F97}" presName="rootText" presStyleLbl="node2" presStyleIdx="2" presStyleCnt="4" custScaleX="110852" custScaleY="221660" custLinFactNeighborX="-14" custLinFactNeighborY="14214">
        <dgm:presLayoutVars>
          <dgm:chPref val="3"/>
        </dgm:presLayoutVars>
      </dgm:prSet>
      <dgm:spPr/>
    </dgm:pt>
    <dgm:pt modelId="{0BA9A8FD-8348-4996-A617-CA9AB7FEB092}" type="pres">
      <dgm:prSet presAssocID="{C1037F0F-213A-40AC-B460-CA3ABE800F97}" presName="rootConnector" presStyleLbl="node2" presStyleIdx="2" presStyleCnt="4"/>
      <dgm:spPr/>
    </dgm:pt>
    <dgm:pt modelId="{D69B0C15-41AD-44A6-9949-EE33C511392E}" type="pres">
      <dgm:prSet presAssocID="{C1037F0F-213A-40AC-B460-CA3ABE800F97}" presName="hierChild4" presStyleCnt="0"/>
      <dgm:spPr/>
    </dgm:pt>
    <dgm:pt modelId="{C325A37B-5048-4DD1-B6F6-FD00B184DEF6}" type="pres">
      <dgm:prSet presAssocID="{C1037F0F-213A-40AC-B460-CA3ABE800F97}" presName="hierChild5" presStyleCnt="0"/>
      <dgm:spPr/>
    </dgm:pt>
    <dgm:pt modelId="{26A95DFA-1119-4943-8764-4E9B90F113B1}" type="pres">
      <dgm:prSet presAssocID="{DEE58625-B4D0-4C62-B262-07CC7CAD7129}" presName="Name64" presStyleLbl="parChTrans1D2" presStyleIdx="3" presStyleCnt="5"/>
      <dgm:spPr/>
    </dgm:pt>
    <dgm:pt modelId="{F2DC0ED2-B891-480C-9625-C43E0418FA6E}" type="pres">
      <dgm:prSet presAssocID="{9AB1B8F6-AF9B-41E5-B3D4-346522CFA8F2}" presName="hierRoot2" presStyleCnt="0">
        <dgm:presLayoutVars>
          <dgm:hierBranch val="init"/>
        </dgm:presLayoutVars>
      </dgm:prSet>
      <dgm:spPr/>
    </dgm:pt>
    <dgm:pt modelId="{238486F9-01E1-4FBB-983C-A77A12AE729C}" type="pres">
      <dgm:prSet presAssocID="{9AB1B8F6-AF9B-41E5-B3D4-346522CFA8F2}" presName="rootComposite" presStyleCnt="0"/>
      <dgm:spPr/>
    </dgm:pt>
    <dgm:pt modelId="{9BB15D47-FC30-4ACF-956B-D70E82E28A1B}" type="pres">
      <dgm:prSet presAssocID="{9AB1B8F6-AF9B-41E5-B3D4-346522CFA8F2}" presName="rootText" presStyleLbl="node2" presStyleIdx="3" presStyleCnt="4" custScaleX="110882" custScaleY="217370" custLinFactNeighborX="135" custLinFactNeighborY="15402">
        <dgm:presLayoutVars>
          <dgm:chPref val="3"/>
        </dgm:presLayoutVars>
      </dgm:prSet>
      <dgm:spPr/>
    </dgm:pt>
    <dgm:pt modelId="{4F9FD2BD-458A-43BD-AC1B-BD853371F6F1}" type="pres">
      <dgm:prSet presAssocID="{9AB1B8F6-AF9B-41E5-B3D4-346522CFA8F2}" presName="rootConnector" presStyleLbl="node2" presStyleIdx="3" presStyleCnt="4"/>
      <dgm:spPr/>
    </dgm:pt>
    <dgm:pt modelId="{DC4E7BB4-4A8C-4172-8D3A-18C51A520284}" type="pres">
      <dgm:prSet presAssocID="{9AB1B8F6-AF9B-41E5-B3D4-346522CFA8F2}" presName="hierChild4" presStyleCnt="0"/>
      <dgm:spPr/>
    </dgm:pt>
    <dgm:pt modelId="{450BBA5B-E44C-4B84-8F88-2F255D00A0DC}" type="pres">
      <dgm:prSet presAssocID="{9AB1B8F6-AF9B-41E5-B3D4-346522CFA8F2}" presName="hierChild5" presStyleCnt="0"/>
      <dgm:spPr/>
    </dgm:pt>
    <dgm:pt modelId="{B7EAA372-EF01-40D3-AD23-71C157EC69B3}" type="pres">
      <dgm:prSet presAssocID="{21FFA7D8-21D3-4FF2-8AB5-9478661D3C61}" presName="hierChild3" presStyleCnt="0"/>
      <dgm:spPr/>
    </dgm:pt>
    <dgm:pt modelId="{C788B612-D6A0-4321-A098-7E940DAE9446}" type="pres">
      <dgm:prSet presAssocID="{6859D9C3-B1A3-4C84-A47B-F8C51BF2AE0A}" presName="Name115" presStyleLbl="parChTrans1D2" presStyleIdx="4" presStyleCnt="5"/>
      <dgm:spPr/>
    </dgm:pt>
    <dgm:pt modelId="{89FF3869-4FF9-4AD3-BCB5-448AB53761BB}" type="pres">
      <dgm:prSet presAssocID="{F8F81E47-9B48-4890-857F-CE4501676666}" presName="hierRoot3" presStyleCnt="0">
        <dgm:presLayoutVars>
          <dgm:hierBranch val="init"/>
        </dgm:presLayoutVars>
      </dgm:prSet>
      <dgm:spPr/>
    </dgm:pt>
    <dgm:pt modelId="{A0224D97-ABAD-42AA-9E23-2159E245AEE6}" type="pres">
      <dgm:prSet presAssocID="{F8F81E47-9B48-4890-857F-CE4501676666}" presName="rootComposite3" presStyleCnt="0"/>
      <dgm:spPr/>
    </dgm:pt>
    <dgm:pt modelId="{D33391EE-3FB1-4C8D-85B3-91678C701800}" type="pres">
      <dgm:prSet presAssocID="{F8F81E47-9B48-4890-857F-CE4501676666}" presName="rootText3" presStyleLbl="asst1" presStyleIdx="0" presStyleCnt="1" custScaleY="237180" custLinFactY="-100000" custLinFactNeighborX="-9464" custLinFactNeighborY="-116851">
        <dgm:presLayoutVars>
          <dgm:chPref val="3"/>
        </dgm:presLayoutVars>
      </dgm:prSet>
      <dgm:spPr/>
    </dgm:pt>
    <dgm:pt modelId="{CBECAAA0-92D9-497B-81F5-62507E812F44}" type="pres">
      <dgm:prSet presAssocID="{F8F81E47-9B48-4890-857F-CE4501676666}" presName="rootConnector3" presStyleLbl="asst1" presStyleIdx="0" presStyleCnt="1"/>
      <dgm:spPr/>
    </dgm:pt>
    <dgm:pt modelId="{E375BDA8-A8B1-4E07-8D36-B2142A8D0602}" type="pres">
      <dgm:prSet presAssocID="{F8F81E47-9B48-4890-857F-CE4501676666}" presName="hierChild6" presStyleCnt="0"/>
      <dgm:spPr/>
    </dgm:pt>
    <dgm:pt modelId="{DBBAA83E-11E8-4DDA-857E-1D59E3346FED}" type="pres">
      <dgm:prSet presAssocID="{F8F81E47-9B48-4890-857F-CE4501676666}" presName="hierChild7" presStyleCnt="0"/>
      <dgm:spPr/>
    </dgm:pt>
  </dgm:ptLst>
  <dgm:cxnLst>
    <dgm:cxn modelId="{1AC2840C-D9A2-4109-89F2-F9C97E2E4EFC}" type="presOf" srcId="{6859D9C3-B1A3-4C84-A47B-F8C51BF2AE0A}" destId="{C788B612-D6A0-4321-A098-7E940DAE9446}" srcOrd="0" destOrd="0" presId="urn:microsoft.com/office/officeart/2009/3/layout/HorizontalOrganizationChart"/>
    <dgm:cxn modelId="{C3495812-2B4E-43F3-B591-BC0CDA798459}" type="presOf" srcId="{7F03F828-9BC9-46CA-B6EA-251DD419D1DE}" destId="{343065B1-51E5-49D9-AD9A-9228DE6B374A}" srcOrd="0" destOrd="0" presId="urn:microsoft.com/office/officeart/2009/3/layout/HorizontalOrganizationChart"/>
    <dgm:cxn modelId="{5E8FD619-4B65-41CB-9207-F50D726C66A4}" type="presOf" srcId="{C1037F0F-213A-40AC-B460-CA3ABE800F97}" destId="{68508751-647F-411F-ADCE-0B7933A3A07A}" srcOrd="0" destOrd="0" presId="urn:microsoft.com/office/officeart/2009/3/layout/HorizontalOrganizationChart"/>
    <dgm:cxn modelId="{AC750135-D208-4BDE-8EEA-79253852632D}" type="presOf" srcId="{C1037F0F-213A-40AC-B460-CA3ABE800F97}" destId="{0BA9A8FD-8348-4996-A617-CA9AB7FEB092}" srcOrd="1" destOrd="0" presId="urn:microsoft.com/office/officeart/2009/3/layout/HorizontalOrganizationChart"/>
    <dgm:cxn modelId="{7059895B-F692-4113-A17B-FD597487AC17}" type="presOf" srcId="{F8F81E47-9B48-4890-857F-CE4501676666}" destId="{D33391EE-3FB1-4C8D-85B3-91678C701800}" srcOrd="0" destOrd="0" presId="urn:microsoft.com/office/officeart/2009/3/layout/HorizontalOrganizationChart"/>
    <dgm:cxn modelId="{E6487141-6BAE-4D74-A72C-93F8EAAE1FC7}" srcId="{21FFA7D8-21D3-4FF2-8AB5-9478661D3C61}" destId="{C1037F0F-213A-40AC-B460-CA3ABE800F97}" srcOrd="3" destOrd="0" parTransId="{4F25C046-6A0F-4DE3-AC0A-9F86B95D8CEF}" sibTransId="{51FDE5BC-133B-4165-B0B2-FAD3515E7387}"/>
    <dgm:cxn modelId="{A23B6D44-3C86-4D85-ABA4-93FC48C56726}" type="presOf" srcId="{16F9EA11-ACEE-44DE-9980-A8EFDE6C4FD4}" destId="{980EA2DD-D868-4B2D-BDDB-E1CCDD8588BE}" srcOrd="0" destOrd="0" presId="urn:microsoft.com/office/officeart/2009/3/layout/HorizontalOrganizationChart"/>
    <dgm:cxn modelId="{897A444B-FB6E-4CDF-ACFF-9D9559EAE502}" type="presOf" srcId="{A1FF1AC6-12CC-47A1-9D17-B02C9BEB1BDD}" destId="{52672D47-B0C0-4ACF-9E2E-FB78AA07757E}" srcOrd="0" destOrd="0" presId="urn:microsoft.com/office/officeart/2009/3/layout/HorizontalOrganizationChart"/>
    <dgm:cxn modelId="{70B37E4C-4C0D-4D4C-BC1F-1774745F18BB}" type="presOf" srcId="{21FFA7D8-21D3-4FF2-8AB5-9478661D3C61}" destId="{9D27CB33-6EF6-4CD6-AEFF-B4684B666452}" srcOrd="1" destOrd="0" presId="urn:microsoft.com/office/officeart/2009/3/layout/HorizontalOrganizationChart"/>
    <dgm:cxn modelId="{B9BBB36D-4C67-4788-BEA0-1E7D6DBA2C0A}" srcId="{21FFA7D8-21D3-4FF2-8AB5-9478661D3C61}" destId="{9AB1B8F6-AF9B-41E5-B3D4-346522CFA8F2}" srcOrd="4" destOrd="0" parTransId="{DEE58625-B4D0-4C62-B262-07CC7CAD7129}" sibTransId="{A55A7330-F8DC-47E3-B118-34D443456CC5}"/>
    <dgm:cxn modelId="{B6C79956-449A-496A-8B6C-35F1F9A7CAF5}" type="presOf" srcId="{F8F81E47-9B48-4890-857F-CE4501676666}" destId="{CBECAAA0-92D9-497B-81F5-62507E812F44}" srcOrd="1" destOrd="0" presId="urn:microsoft.com/office/officeart/2009/3/layout/HorizontalOrganizationChart"/>
    <dgm:cxn modelId="{5A4EF776-318D-4B03-80FB-EEE318B0A161}" srcId="{21FFA7D8-21D3-4FF2-8AB5-9478661D3C61}" destId="{F8F81E47-9B48-4890-857F-CE4501676666}" srcOrd="0" destOrd="0" parTransId="{6859D9C3-B1A3-4C84-A47B-F8C51BF2AE0A}" sibTransId="{0B7E8592-1263-4C93-BC28-9EE747C5495E}"/>
    <dgm:cxn modelId="{8FDC6557-3B4A-46D5-9FD8-AB9A286BFC52}" type="presOf" srcId="{9AB1B8F6-AF9B-41E5-B3D4-346522CFA8F2}" destId="{4F9FD2BD-458A-43BD-AC1B-BD853371F6F1}" srcOrd="1" destOrd="0" presId="urn:microsoft.com/office/officeart/2009/3/layout/HorizontalOrganizationChart"/>
    <dgm:cxn modelId="{53A2FE7B-F250-42DB-8B85-39B17BF8D68E}" type="presOf" srcId="{7F03F828-9BC9-46CA-B6EA-251DD419D1DE}" destId="{726FB4AF-FD24-4E59-A1BB-96F14D684814}" srcOrd="1" destOrd="0" presId="urn:microsoft.com/office/officeart/2009/3/layout/HorizontalOrganizationChart"/>
    <dgm:cxn modelId="{D06FE786-244D-4BF5-AB7D-0C121F960318}" type="presOf" srcId="{B773090E-DF69-4ED3-870C-C5363665DAEE}" destId="{64BF517B-47F3-4DC5-BF80-7992A2A5AD07}" srcOrd="0" destOrd="0" presId="urn:microsoft.com/office/officeart/2009/3/layout/HorizontalOrganizationChart"/>
    <dgm:cxn modelId="{31457B94-7ACA-463F-94C2-3311918310C0}" srcId="{A1FF1AC6-12CC-47A1-9D17-B02C9BEB1BDD}" destId="{21FFA7D8-21D3-4FF2-8AB5-9478661D3C61}" srcOrd="0" destOrd="0" parTransId="{4A708005-1346-43AE-BCF5-62680E314292}" sibTransId="{FD710F5D-6B9D-4492-82D4-9C80FFA65AC9}"/>
    <dgm:cxn modelId="{8D3AF3B7-0E1D-475A-BE8E-A5A657DCA932}" type="presOf" srcId="{21FFA7D8-21D3-4FF2-8AB5-9478661D3C61}" destId="{2A9FF2F6-8899-4288-8377-BF378DAE448D}" srcOrd="0" destOrd="0" presId="urn:microsoft.com/office/officeart/2009/3/layout/HorizontalOrganizationChart"/>
    <dgm:cxn modelId="{029E9BC6-45F0-4BFD-A097-8CC102055687}" type="presOf" srcId="{4F25C046-6A0F-4DE3-AC0A-9F86B95D8CEF}" destId="{371933EC-0470-4732-BE53-717C1AF5A0B6}" srcOrd="0" destOrd="0" presId="urn:microsoft.com/office/officeart/2009/3/layout/HorizontalOrganizationChart"/>
    <dgm:cxn modelId="{A54E81D1-4ED1-43AB-A251-737F4A1E1785}" type="presOf" srcId="{DEE58625-B4D0-4C62-B262-07CC7CAD7129}" destId="{26A95DFA-1119-4943-8764-4E9B90F113B1}" srcOrd="0" destOrd="0" presId="urn:microsoft.com/office/officeart/2009/3/layout/HorizontalOrganizationChart"/>
    <dgm:cxn modelId="{C98A0BDA-C8D1-4DB0-BF90-C349B1527F3F}" srcId="{21FFA7D8-21D3-4FF2-8AB5-9478661D3C61}" destId="{7F03F828-9BC9-46CA-B6EA-251DD419D1DE}" srcOrd="1" destOrd="0" parTransId="{02268B70-7ABB-4D7B-AB01-F43AC3ACBC3D}" sibTransId="{49FDDF86-98C0-408A-874D-243FBCB5EE35}"/>
    <dgm:cxn modelId="{72F3BEE4-F777-4BEE-8A94-25AD64DC9D53}" srcId="{21FFA7D8-21D3-4FF2-8AB5-9478661D3C61}" destId="{16F9EA11-ACEE-44DE-9980-A8EFDE6C4FD4}" srcOrd="2" destOrd="0" parTransId="{B773090E-DF69-4ED3-870C-C5363665DAEE}" sibTransId="{37470AC1-1A70-4C1C-9F1A-564672EFF549}"/>
    <dgm:cxn modelId="{9C6992EA-A179-4932-AED4-D4E49C951581}" type="presOf" srcId="{9AB1B8F6-AF9B-41E5-B3D4-346522CFA8F2}" destId="{9BB15D47-FC30-4ACF-956B-D70E82E28A1B}" srcOrd="0" destOrd="0" presId="urn:microsoft.com/office/officeart/2009/3/layout/HorizontalOrganizationChart"/>
    <dgm:cxn modelId="{F20AC2F5-E32A-4ADA-9C2B-8B651A44F91B}" type="presOf" srcId="{02268B70-7ABB-4D7B-AB01-F43AC3ACBC3D}" destId="{6125F945-718F-405E-92E4-2C261F64F24C}" srcOrd="0" destOrd="0" presId="urn:microsoft.com/office/officeart/2009/3/layout/HorizontalOrganizationChart"/>
    <dgm:cxn modelId="{7FEBA4FF-ED73-4620-B71B-17F0CD32A603}" type="presOf" srcId="{16F9EA11-ACEE-44DE-9980-A8EFDE6C4FD4}" destId="{D1065D30-0614-49A9-B009-93E702BF42CD}" srcOrd="1" destOrd="0" presId="urn:microsoft.com/office/officeart/2009/3/layout/HorizontalOrganizationChart"/>
    <dgm:cxn modelId="{E053DF8A-1098-429B-9AC5-17D9B4180908}" type="presParOf" srcId="{52672D47-B0C0-4ACF-9E2E-FB78AA07757E}" destId="{E06DB510-23CB-4260-9D9E-7EB6EF139C6F}" srcOrd="0" destOrd="0" presId="urn:microsoft.com/office/officeart/2009/3/layout/HorizontalOrganizationChart"/>
    <dgm:cxn modelId="{40EF12D3-6B88-4368-A35C-CDBAA1FE978A}" type="presParOf" srcId="{E06DB510-23CB-4260-9D9E-7EB6EF139C6F}" destId="{7ABE70FF-FD2A-4CF6-AB82-75F77C336525}" srcOrd="0" destOrd="0" presId="urn:microsoft.com/office/officeart/2009/3/layout/HorizontalOrganizationChart"/>
    <dgm:cxn modelId="{B35806CD-5F8D-43E2-94E4-9FE5088F16E8}" type="presParOf" srcId="{7ABE70FF-FD2A-4CF6-AB82-75F77C336525}" destId="{2A9FF2F6-8899-4288-8377-BF378DAE448D}" srcOrd="0" destOrd="0" presId="urn:microsoft.com/office/officeart/2009/3/layout/HorizontalOrganizationChart"/>
    <dgm:cxn modelId="{10EA6C64-6E8E-42D7-BEBF-4B3FCCD3F94A}" type="presParOf" srcId="{7ABE70FF-FD2A-4CF6-AB82-75F77C336525}" destId="{9D27CB33-6EF6-4CD6-AEFF-B4684B666452}" srcOrd="1" destOrd="0" presId="urn:microsoft.com/office/officeart/2009/3/layout/HorizontalOrganizationChart"/>
    <dgm:cxn modelId="{B0D8A713-2F95-46F3-8951-1293E7F53ABB}" type="presParOf" srcId="{E06DB510-23CB-4260-9D9E-7EB6EF139C6F}" destId="{2A884B93-E7CE-44ED-B183-028EA092413F}" srcOrd="1" destOrd="0" presId="urn:microsoft.com/office/officeart/2009/3/layout/HorizontalOrganizationChart"/>
    <dgm:cxn modelId="{9B0C04F5-1888-410D-B7FB-DE0617D26054}" type="presParOf" srcId="{2A884B93-E7CE-44ED-B183-028EA092413F}" destId="{6125F945-718F-405E-92E4-2C261F64F24C}" srcOrd="0" destOrd="0" presId="urn:microsoft.com/office/officeart/2009/3/layout/HorizontalOrganizationChart"/>
    <dgm:cxn modelId="{129E543A-149F-42E3-AC96-6B1B3131D78A}" type="presParOf" srcId="{2A884B93-E7CE-44ED-B183-028EA092413F}" destId="{04A435B3-6437-417F-89C0-DAA313187B5F}" srcOrd="1" destOrd="0" presId="urn:microsoft.com/office/officeart/2009/3/layout/HorizontalOrganizationChart"/>
    <dgm:cxn modelId="{8B7672A8-490F-46CA-8086-A5744ABAA496}" type="presParOf" srcId="{04A435B3-6437-417F-89C0-DAA313187B5F}" destId="{9AAA7FB2-A5F0-423C-A286-4500685F9810}" srcOrd="0" destOrd="0" presId="urn:microsoft.com/office/officeart/2009/3/layout/HorizontalOrganizationChart"/>
    <dgm:cxn modelId="{907F3A5E-68CE-4C45-A840-650991D10172}" type="presParOf" srcId="{9AAA7FB2-A5F0-423C-A286-4500685F9810}" destId="{343065B1-51E5-49D9-AD9A-9228DE6B374A}" srcOrd="0" destOrd="0" presId="urn:microsoft.com/office/officeart/2009/3/layout/HorizontalOrganizationChart"/>
    <dgm:cxn modelId="{0F1A0556-E7AF-4203-B1E7-A193DD32B2AA}" type="presParOf" srcId="{9AAA7FB2-A5F0-423C-A286-4500685F9810}" destId="{726FB4AF-FD24-4E59-A1BB-96F14D684814}" srcOrd="1" destOrd="0" presId="urn:microsoft.com/office/officeart/2009/3/layout/HorizontalOrganizationChart"/>
    <dgm:cxn modelId="{314C3FD9-918C-4DFC-BEEC-B5592E959DA2}" type="presParOf" srcId="{04A435B3-6437-417F-89C0-DAA313187B5F}" destId="{C3CA3291-6579-4CCD-98B0-CDF7413A5154}" srcOrd="1" destOrd="0" presId="urn:microsoft.com/office/officeart/2009/3/layout/HorizontalOrganizationChart"/>
    <dgm:cxn modelId="{8EB747FC-96D9-49E5-8B41-0E4D54247ECC}" type="presParOf" srcId="{04A435B3-6437-417F-89C0-DAA313187B5F}" destId="{44A7D2AF-E63F-4F77-9825-E04AF137ECF7}" srcOrd="2" destOrd="0" presId="urn:microsoft.com/office/officeart/2009/3/layout/HorizontalOrganizationChart"/>
    <dgm:cxn modelId="{ADD31E51-0621-445C-8872-D302F4A7060D}" type="presParOf" srcId="{2A884B93-E7CE-44ED-B183-028EA092413F}" destId="{64BF517B-47F3-4DC5-BF80-7992A2A5AD07}" srcOrd="2" destOrd="0" presId="urn:microsoft.com/office/officeart/2009/3/layout/HorizontalOrganizationChart"/>
    <dgm:cxn modelId="{1CBB4E12-6F87-4EF1-B52A-944CF5EE8E3B}" type="presParOf" srcId="{2A884B93-E7CE-44ED-B183-028EA092413F}" destId="{A18CC5D8-2DAF-4C54-A1F8-2D43073D42CC}" srcOrd="3" destOrd="0" presId="urn:microsoft.com/office/officeart/2009/3/layout/HorizontalOrganizationChart"/>
    <dgm:cxn modelId="{9F380708-BC60-4A82-B58B-553EFEECED4B}" type="presParOf" srcId="{A18CC5D8-2DAF-4C54-A1F8-2D43073D42CC}" destId="{69125901-8E82-4311-A1FA-F9AAB108CF54}" srcOrd="0" destOrd="0" presId="urn:microsoft.com/office/officeart/2009/3/layout/HorizontalOrganizationChart"/>
    <dgm:cxn modelId="{D1444E9A-A55B-4EA5-9F18-90AF968D8E20}" type="presParOf" srcId="{69125901-8E82-4311-A1FA-F9AAB108CF54}" destId="{980EA2DD-D868-4B2D-BDDB-E1CCDD8588BE}" srcOrd="0" destOrd="0" presId="urn:microsoft.com/office/officeart/2009/3/layout/HorizontalOrganizationChart"/>
    <dgm:cxn modelId="{904D803B-CE50-45DA-841C-F41BB20AC164}" type="presParOf" srcId="{69125901-8E82-4311-A1FA-F9AAB108CF54}" destId="{D1065D30-0614-49A9-B009-93E702BF42CD}" srcOrd="1" destOrd="0" presId="urn:microsoft.com/office/officeart/2009/3/layout/HorizontalOrganizationChart"/>
    <dgm:cxn modelId="{614340D2-252F-4022-8CB4-0D53FAAD576E}" type="presParOf" srcId="{A18CC5D8-2DAF-4C54-A1F8-2D43073D42CC}" destId="{DB98066A-13A4-4905-9B63-35C27F701828}" srcOrd="1" destOrd="0" presId="urn:microsoft.com/office/officeart/2009/3/layout/HorizontalOrganizationChart"/>
    <dgm:cxn modelId="{FC055273-A0B7-4917-8AD9-F7B175CABD82}" type="presParOf" srcId="{A18CC5D8-2DAF-4C54-A1F8-2D43073D42CC}" destId="{568717E4-FE2D-4E20-95E7-12EC75B112E9}" srcOrd="2" destOrd="0" presId="urn:microsoft.com/office/officeart/2009/3/layout/HorizontalOrganizationChart"/>
    <dgm:cxn modelId="{B862257A-FF17-4732-AAF4-0D0FC053BA7A}" type="presParOf" srcId="{2A884B93-E7CE-44ED-B183-028EA092413F}" destId="{371933EC-0470-4732-BE53-717C1AF5A0B6}" srcOrd="4" destOrd="0" presId="urn:microsoft.com/office/officeart/2009/3/layout/HorizontalOrganizationChart"/>
    <dgm:cxn modelId="{E111424E-AD64-44D2-BB64-63E8151AA6BF}" type="presParOf" srcId="{2A884B93-E7CE-44ED-B183-028EA092413F}" destId="{0909BF4B-6FB0-41EF-9970-CB45057223E8}" srcOrd="5" destOrd="0" presId="urn:microsoft.com/office/officeart/2009/3/layout/HorizontalOrganizationChart"/>
    <dgm:cxn modelId="{A6619D55-95D9-483B-9AED-50CDC834DC55}" type="presParOf" srcId="{0909BF4B-6FB0-41EF-9970-CB45057223E8}" destId="{30EA2031-658E-4C03-94C7-8FCAA5BDF3E9}" srcOrd="0" destOrd="0" presId="urn:microsoft.com/office/officeart/2009/3/layout/HorizontalOrganizationChart"/>
    <dgm:cxn modelId="{2986A0C8-FC56-421F-96FD-BFDCBDC95ACC}" type="presParOf" srcId="{30EA2031-658E-4C03-94C7-8FCAA5BDF3E9}" destId="{68508751-647F-411F-ADCE-0B7933A3A07A}" srcOrd="0" destOrd="0" presId="urn:microsoft.com/office/officeart/2009/3/layout/HorizontalOrganizationChart"/>
    <dgm:cxn modelId="{943F1E04-B3A7-4882-BAFE-9438F1A9796A}" type="presParOf" srcId="{30EA2031-658E-4C03-94C7-8FCAA5BDF3E9}" destId="{0BA9A8FD-8348-4996-A617-CA9AB7FEB092}" srcOrd="1" destOrd="0" presId="urn:microsoft.com/office/officeart/2009/3/layout/HorizontalOrganizationChart"/>
    <dgm:cxn modelId="{5F0AE1F5-0AE2-40A0-9F77-E94426C670DC}" type="presParOf" srcId="{0909BF4B-6FB0-41EF-9970-CB45057223E8}" destId="{D69B0C15-41AD-44A6-9949-EE33C511392E}" srcOrd="1" destOrd="0" presId="urn:microsoft.com/office/officeart/2009/3/layout/HorizontalOrganizationChart"/>
    <dgm:cxn modelId="{35DAD66B-D5B5-4E43-A30E-9A3DE4DA0938}" type="presParOf" srcId="{0909BF4B-6FB0-41EF-9970-CB45057223E8}" destId="{C325A37B-5048-4DD1-B6F6-FD00B184DEF6}" srcOrd="2" destOrd="0" presId="urn:microsoft.com/office/officeart/2009/3/layout/HorizontalOrganizationChart"/>
    <dgm:cxn modelId="{B8BF7E46-2819-4C97-BF39-DFFDFC545E10}" type="presParOf" srcId="{2A884B93-E7CE-44ED-B183-028EA092413F}" destId="{26A95DFA-1119-4943-8764-4E9B90F113B1}" srcOrd="6" destOrd="0" presId="urn:microsoft.com/office/officeart/2009/3/layout/HorizontalOrganizationChart"/>
    <dgm:cxn modelId="{BABB7287-2906-4F34-8528-092CF446F346}" type="presParOf" srcId="{2A884B93-E7CE-44ED-B183-028EA092413F}" destId="{F2DC0ED2-B891-480C-9625-C43E0418FA6E}" srcOrd="7" destOrd="0" presId="urn:microsoft.com/office/officeart/2009/3/layout/HorizontalOrganizationChart"/>
    <dgm:cxn modelId="{5612D769-5AF4-4257-BB8A-BDB5C9CA0322}" type="presParOf" srcId="{F2DC0ED2-B891-480C-9625-C43E0418FA6E}" destId="{238486F9-01E1-4FBB-983C-A77A12AE729C}" srcOrd="0" destOrd="0" presId="urn:microsoft.com/office/officeart/2009/3/layout/HorizontalOrganizationChart"/>
    <dgm:cxn modelId="{02F9A937-153E-4191-B66B-4BC3FFD9BF0E}" type="presParOf" srcId="{238486F9-01E1-4FBB-983C-A77A12AE729C}" destId="{9BB15D47-FC30-4ACF-956B-D70E82E28A1B}" srcOrd="0" destOrd="0" presId="urn:microsoft.com/office/officeart/2009/3/layout/HorizontalOrganizationChart"/>
    <dgm:cxn modelId="{7AD2D782-62D5-4F79-9719-7B235D354E53}" type="presParOf" srcId="{238486F9-01E1-4FBB-983C-A77A12AE729C}" destId="{4F9FD2BD-458A-43BD-AC1B-BD853371F6F1}" srcOrd="1" destOrd="0" presId="urn:microsoft.com/office/officeart/2009/3/layout/HorizontalOrganizationChart"/>
    <dgm:cxn modelId="{F8A4B566-3458-4A47-9D44-035EA2AA8BA3}" type="presParOf" srcId="{F2DC0ED2-B891-480C-9625-C43E0418FA6E}" destId="{DC4E7BB4-4A8C-4172-8D3A-18C51A520284}" srcOrd="1" destOrd="0" presId="urn:microsoft.com/office/officeart/2009/3/layout/HorizontalOrganizationChart"/>
    <dgm:cxn modelId="{EAAD188F-0A9B-4BD0-A69D-CAB4167E306E}" type="presParOf" srcId="{F2DC0ED2-B891-480C-9625-C43E0418FA6E}" destId="{450BBA5B-E44C-4B84-8F88-2F255D00A0DC}" srcOrd="2" destOrd="0" presId="urn:microsoft.com/office/officeart/2009/3/layout/HorizontalOrganizationChart"/>
    <dgm:cxn modelId="{F4B6CDEC-0232-4CB1-BC86-4D774B3062BF}" type="presParOf" srcId="{E06DB510-23CB-4260-9D9E-7EB6EF139C6F}" destId="{B7EAA372-EF01-40D3-AD23-71C157EC69B3}" srcOrd="2" destOrd="0" presId="urn:microsoft.com/office/officeart/2009/3/layout/HorizontalOrganizationChart"/>
    <dgm:cxn modelId="{57B0371B-A6F4-4B71-A2CC-7D783E536F30}" type="presParOf" srcId="{B7EAA372-EF01-40D3-AD23-71C157EC69B3}" destId="{C788B612-D6A0-4321-A098-7E940DAE9446}" srcOrd="0" destOrd="0" presId="urn:microsoft.com/office/officeart/2009/3/layout/HorizontalOrganizationChart"/>
    <dgm:cxn modelId="{AA21EF1D-6FF5-47A0-97D2-F7FC59B5749E}" type="presParOf" srcId="{B7EAA372-EF01-40D3-AD23-71C157EC69B3}" destId="{89FF3869-4FF9-4AD3-BCB5-448AB53761BB}" srcOrd="1" destOrd="0" presId="urn:microsoft.com/office/officeart/2009/3/layout/HorizontalOrganizationChart"/>
    <dgm:cxn modelId="{1F5B07B5-F157-4D9C-9CC8-9940D5705899}" type="presParOf" srcId="{89FF3869-4FF9-4AD3-BCB5-448AB53761BB}" destId="{A0224D97-ABAD-42AA-9E23-2159E245AEE6}" srcOrd="0" destOrd="0" presId="urn:microsoft.com/office/officeart/2009/3/layout/HorizontalOrganizationChart"/>
    <dgm:cxn modelId="{F7EFF907-4BA9-4F8A-90F9-1A00F72C8911}" type="presParOf" srcId="{A0224D97-ABAD-42AA-9E23-2159E245AEE6}" destId="{D33391EE-3FB1-4C8D-85B3-91678C701800}" srcOrd="0" destOrd="0" presId="urn:microsoft.com/office/officeart/2009/3/layout/HorizontalOrganizationChart"/>
    <dgm:cxn modelId="{3A6AD612-D5FE-4A70-88E9-B9BA054A315D}" type="presParOf" srcId="{A0224D97-ABAD-42AA-9E23-2159E245AEE6}" destId="{CBECAAA0-92D9-497B-81F5-62507E812F44}" srcOrd="1" destOrd="0" presId="urn:microsoft.com/office/officeart/2009/3/layout/HorizontalOrganizationChart"/>
    <dgm:cxn modelId="{ADF0D9D3-D792-4C95-AA51-65846E618D4E}" type="presParOf" srcId="{89FF3869-4FF9-4AD3-BCB5-448AB53761BB}" destId="{E375BDA8-A8B1-4E07-8D36-B2142A8D0602}" srcOrd="1" destOrd="0" presId="urn:microsoft.com/office/officeart/2009/3/layout/HorizontalOrganizationChart"/>
    <dgm:cxn modelId="{BFA182C3-3A10-4FD0-AFCE-0E34AE272570}" type="presParOf" srcId="{89FF3869-4FF9-4AD3-BCB5-448AB53761BB}" destId="{DBBAA83E-11E8-4DDA-857E-1D59E3346FED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FF1AC6-12CC-47A1-9D17-B02C9BEB1BDD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21FFA7D8-21D3-4FF2-8AB5-9478661D3C61}">
      <dgm:prSet phldrT="[Text]" custT="1"/>
      <dgm:spPr/>
      <dgm:t>
        <a:bodyPr/>
        <a:lstStyle/>
        <a:p>
          <a:r>
            <a:rPr lang="en-US" sz="1600" dirty="0"/>
            <a:t>Caroline Hargraves</a:t>
          </a:r>
        </a:p>
        <a:p>
          <a:r>
            <a:rPr lang="en-US" sz="1600" dirty="0"/>
            <a:t>UDAF Lead</a:t>
          </a:r>
        </a:p>
      </dgm:t>
    </dgm:pt>
    <dgm:pt modelId="{4A708005-1346-43AE-BCF5-62680E314292}" type="parTrans" cxnId="{31457B94-7ACA-463F-94C2-3311918310C0}">
      <dgm:prSet/>
      <dgm:spPr/>
      <dgm:t>
        <a:bodyPr/>
        <a:lstStyle/>
        <a:p>
          <a:endParaRPr lang="en-US"/>
        </a:p>
      </dgm:t>
    </dgm:pt>
    <dgm:pt modelId="{FD710F5D-6B9D-4492-82D4-9C80FFA65AC9}" type="sibTrans" cxnId="{31457B94-7ACA-463F-94C2-3311918310C0}">
      <dgm:prSet/>
      <dgm:spPr/>
      <dgm:t>
        <a:bodyPr/>
        <a:lstStyle/>
        <a:p>
          <a:endParaRPr lang="en-US"/>
        </a:p>
      </dgm:t>
    </dgm:pt>
    <dgm:pt modelId="{7F03F828-9BC9-46CA-B6EA-251DD419D1DE}">
      <dgm:prSet phldrT="[Text]" custT="1"/>
      <dgm:spPr/>
      <dgm:t>
        <a:bodyPr/>
        <a:lstStyle/>
        <a:p>
          <a:r>
            <a:rPr lang="en-US" sz="1600" dirty="0"/>
            <a:t>Allison Ross</a:t>
          </a:r>
        </a:p>
        <a:p>
          <a:r>
            <a:rPr lang="en-US" sz="1600" dirty="0"/>
            <a:t>Grants Specialist</a:t>
          </a:r>
        </a:p>
      </dgm:t>
    </dgm:pt>
    <dgm:pt modelId="{02268B70-7ABB-4D7B-AB01-F43AC3ACBC3D}" type="parTrans" cxnId="{C98A0BDA-C8D1-4DB0-BF90-C349B1527F3F}">
      <dgm:prSet/>
      <dgm:spPr/>
      <dgm:t>
        <a:bodyPr/>
        <a:lstStyle/>
        <a:p>
          <a:endParaRPr lang="en-US"/>
        </a:p>
      </dgm:t>
    </dgm:pt>
    <dgm:pt modelId="{49FDDF86-98C0-408A-874D-243FBCB5EE35}" type="sibTrans" cxnId="{C98A0BDA-C8D1-4DB0-BF90-C349B1527F3F}">
      <dgm:prSet/>
      <dgm:spPr/>
      <dgm:t>
        <a:bodyPr/>
        <a:lstStyle/>
        <a:p>
          <a:endParaRPr lang="en-US"/>
        </a:p>
      </dgm:t>
    </dgm:pt>
    <dgm:pt modelId="{16F9EA11-ACEE-44DE-9980-A8EFDE6C4FD4}">
      <dgm:prSet phldrT="[Text]" custT="1"/>
      <dgm:spPr/>
      <dgm:t>
        <a:bodyPr/>
        <a:lstStyle/>
        <a:p>
          <a:r>
            <a:rPr lang="en-US" sz="1600" dirty="0"/>
            <a:t>New Hire</a:t>
          </a:r>
        </a:p>
        <a:p>
          <a:r>
            <a:rPr lang="en-US" sz="1600" dirty="0"/>
            <a:t>Regulatory Navigation Specialist</a:t>
          </a:r>
        </a:p>
      </dgm:t>
    </dgm:pt>
    <dgm:pt modelId="{B773090E-DF69-4ED3-870C-C5363665DAEE}" type="parTrans" cxnId="{72F3BEE4-F777-4BEE-8A94-25AD64DC9D53}">
      <dgm:prSet/>
      <dgm:spPr/>
      <dgm:t>
        <a:bodyPr/>
        <a:lstStyle/>
        <a:p>
          <a:endParaRPr lang="en-US"/>
        </a:p>
      </dgm:t>
    </dgm:pt>
    <dgm:pt modelId="{37470AC1-1A70-4C1C-9F1A-564672EFF549}" type="sibTrans" cxnId="{72F3BEE4-F777-4BEE-8A94-25AD64DC9D53}">
      <dgm:prSet/>
      <dgm:spPr/>
      <dgm:t>
        <a:bodyPr/>
        <a:lstStyle/>
        <a:p>
          <a:endParaRPr lang="en-US"/>
        </a:p>
      </dgm:t>
    </dgm:pt>
    <dgm:pt modelId="{52672D47-B0C0-4ACF-9E2E-FB78AA07757E}" type="pres">
      <dgm:prSet presAssocID="{A1FF1AC6-12CC-47A1-9D17-B02C9BEB1B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06DB510-23CB-4260-9D9E-7EB6EF139C6F}" type="pres">
      <dgm:prSet presAssocID="{21FFA7D8-21D3-4FF2-8AB5-9478661D3C61}" presName="hierRoot1" presStyleCnt="0">
        <dgm:presLayoutVars>
          <dgm:hierBranch val="init"/>
        </dgm:presLayoutVars>
      </dgm:prSet>
      <dgm:spPr/>
    </dgm:pt>
    <dgm:pt modelId="{7ABE70FF-FD2A-4CF6-AB82-75F77C336525}" type="pres">
      <dgm:prSet presAssocID="{21FFA7D8-21D3-4FF2-8AB5-9478661D3C61}" presName="rootComposite1" presStyleCnt="0"/>
      <dgm:spPr/>
    </dgm:pt>
    <dgm:pt modelId="{2A9FF2F6-8899-4288-8377-BF378DAE448D}" type="pres">
      <dgm:prSet presAssocID="{21FFA7D8-21D3-4FF2-8AB5-9478661D3C61}" presName="rootText1" presStyleLbl="node0" presStyleIdx="0" presStyleCnt="1" custScaleX="60524" custScaleY="130358" custLinFactNeighborX="-79" custLinFactNeighborY="-7794">
        <dgm:presLayoutVars>
          <dgm:chPref val="3"/>
        </dgm:presLayoutVars>
      </dgm:prSet>
      <dgm:spPr/>
    </dgm:pt>
    <dgm:pt modelId="{9D27CB33-6EF6-4CD6-AEFF-B4684B666452}" type="pres">
      <dgm:prSet presAssocID="{21FFA7D8-21D3-4FF2-8AB5-9478661D3C61}" presName="rootConnector1" presStyleLbl="node1" presStyleIdx="0" presStyleCnt="0"/>
      <dgm:spPr/>
    </dgm:pt>
    <dgm:pt modelId="{2A884B93-E7CE-44ED-B183-028EA092413F}" type="pres">
      <dgm:prSet presAssocID="{21FFA7D8-21D3-4FF2-8AB5-9478661D3C61}" presName="hierChild2" presStyleCnt="0"/>
      <dgm:spPr/>
    </dgm:pt>
    <dgm:pt modelId="{6125F945-718F-405E-92E4-2C261F64F24C}" type="pres">
      <dgm:prSet presAssocID="{02268B70-7ABB-4D7B-AB01-F43AC3ACBC3D}" presName="Name64" presStyleLbl="parChTrans1D2" presStyleIdx="0" presStyleCnt="2"/>
      <dgm:spPr/>
    </dgm:pt>
    <dgm:pt modelId="{04A435B3-6437-417F-89C0-DAA313187B5F}" type="pres">
      <dgm:prSet presAssocID="{7F03F828-9BC9-46CA-B6EA-251DD419D1DE}" presName="hierRoot2" presStyleCnt="0">
        <dgm:presLayoutVars>
          <dgm:hierBranch val="init"/>
        </dgm:presLayoutVars>
      </dgm:prSet>
      <dgm:spPr/>
    </dgm:pt>
    <dgm:pt modelId="{9AAA7FB2-A5F0-423C-A286-4500685F9810}" type="pres">
      <dgm:prSet presAssocID="{7F03F828-9BC9-46CA-B6EA-251DD419D1DE}" presName="rootComposite" presStyleCnt="0"/>
      <dgm:spPr/>
    </dgm:pt>
    <dgm:pt modelId="{343065B1-51E5-49D9-AD9A-9228DE6B374A}" type="pres">
      <dgm:prSet presAssocID="{7F03F828-9BC9-46CA-B6EA-251DD419D1DE}" presName="rootText" presStyleLbl="node2" presStyleIdx="0" presStyleCnt="2" custScaleX="57059" custScaleY="118967" custLinFactNeighborX="3912" custLinFactNeighborY="-20378">
        <dgm:presLayoutVars>
          <dgm:chPref val="3"/>
        </dgm:presLayoutVars>
      </dgm:prSet>
      <dgm:spPr/>
    </dgm:pt>
    <dgm:pt modelId="{726FB4AF-FD24-4E59-A1BB-96F14D684814}" type="pres">
      <dgm:prSet presAssocID="{7F03F828-9BC9-46CA-B6EA-251DD419D1DE}" presName="rootConnector" presStyleLbl="node2" presStyleIdx="0" presStyleCnt="2"/>
      <dgm:spPr/>
    </dgm:pt>
    <dgm:pt modelId="{C3CA3291-6579-4CCD-98B0-CDF7413A5154}" type="pres">
      <dgm:prSet presAssocID="{7F03F828-9BC9-46CA-B6EA-251DD419D1DE}" presName="hierChild4" presStyleCnt="0"/>
      <dgm:spPr/>
    </dgm:pt>
    <dgm:pt modelId="{44A7D2AF-E63F-4F77-9825-E04AF137ECF7}" type="pres">
      <dgm:prSet presAssocID="{7F03F828-9BC9-46CA-B6EA-251DD419D1DE}" presName="hierChild5" presStyleCnt="0"/>
      <dgm:spPr/>
    </dgm:pt>
    <dgm:pt modelId="{64BF517B-47F3-4DC5-BF80-7992A2A5AD07}" type="pres">
      <dgm:prSet presAssocID="{B773090E-DF69-4ED3-870C-C5363665DAEE}" presName="Name64" presStyleLbl="parChTrans1D2" presStyleIdx="1" presStyleCnt="2"/>
      <dgm:spPr/>
    </dgm:pt>
    <dgm:pt modelId="{A18CC5D8-2DAF-4C54-A1F8-2D43073D42CC}" type="pres">
      <dgm:prSet presAssocID="{16F9EA11-ACEE-44DE-9980-A8EFDE6C4FD4}" presName="hierRoot2" presStyleCnt="0">
        <dgm:presLayoutVars>
          <dgm:hierBranch val="init"/>
        </dgm:presLayoutVars>
      </dgm:prSet>
      <dgm:spPr/>
    </dgm:pt>
    <dgm:pt modelId="{69125901-8E82-4311-A1FA-F9AAB108CF54}" type="pres">
      <dgm:prSet presAssocID="{16F9EA11-ACEE-44DE-9980-A8EFDE6C4FD4}" presName="rootComposite" presStyleCnt="0"/>
      <dgm:spPr/>
    </dgm:pt>
    <dgm:pt modelId="{980EA2DD-D868-4B2D-BDDB-E1CCDD8588BE}" type="pres">
      <dgm:prSet presAssocID="{16F9EA11-ACEE-44DE-9980-A8EFDE6C4FD4}" presName="rootText" presStyleLbl="node2" presStyleIdx="1" presStyleCnt="2" custScaleX="56718" custScaleY="123147" custLinFactNeighborX="390" custLinFactNeighborY="-3036">
        <dgm:presLayoutVars>
          <dgm:chPref val="3"/>
        </dgm:presLayoutVars>
      </dgm:prSet>
      <dgm:spPr/>
    </dgm:pt>
    <dgm:pt modelId="{D1065D30-0614-49A9-B009-93E702BF42CD}" type="pres">
      <dgm:prSet presAssocID="{16F9EA11-ACEE-44DE-9980-A8EFDE6C4FD4}" presName="rootConnector" presStyleLbl="node2" presStyleIdx="1" presStyleCnt="2"/>
      <dgm:spPr/>
    </dgm:pt>
    <dgm:pt modelId="{DB98066A-13A4-4905-9B63-35C27F701828}" type="pres">
      <dgm:prSet presAssocID="{16F9EA11-ACEE-44DE-9980-A8EFDE6C4FD4}" presName="hierChild4" presStyleCnt="0"/>
      <dgm:spPr/>
    </dgm:pt>
    <dgm:pt modelId="{568717E4-FE2D-4E20-95E7-12EC75B112E9}" type="pres">
      <dgm:prSet presAssocID="{16F9EA11-ACEE-44DE-9980-A8EFDE6C4FD4}" presName="hierChild5" presStyleCnt="0"/>
      <dgm:spPr/>
    </dgm:pt>
    <dgm:pt modelId="{B7EAA372-EF01-40D3-AD23-71C157EC69B3}" type="pres">
      <dgm:prSet presAssocID="{21FFA7D8-21D3-4FF2-8AB5-9478661D3C61}" presName="hierChild3" presStyleCnt="0"/>
      <dgm:spPr/>
    </dgm:pt>
  </dgm:ptLst>
  <dgm:cxnLst>
    <dgm:cxn modelId="{C3495812-2B4E-43F3-B591-BC0CDA798459}" type="presOf" srcId="{7F03F828-9BC9-46CA-B6EA-251DD419D1DE}" destId="{343065B1-51E5-49D9-AD9A-9228DE6B374A}" srcOrd="0" destOrd="0" presId="urn:microsoft.com/office/officeart/2009/3/layout/HorizontalOrganizationChart"/>
    <dgm:cxn modelId="{A23B6D44-3C86-4D85-ABA4-93FC48C56726}" type="presOf" srcId="{16F9EA11-ACEE-44DE-9980-A8EFDE6C4FD4}" destId="{980EA2DD-D868-4B2D-BDDB-E1CCDD8588BE}" srcOrd="0" destOrd="0" presId="urn:microsoft.com/office/officeart/2009/3/layout/HorizontalOrganizationChart"/>
    <dgm:cxn modelId="{897A444B-FB6E-4CDF-ACFF-9D9559EAE502}" type="presOf" srcId="{A1FF1AC6-12CC-47A1-9D17-B02C9BEB1BDD}" destId="{52672D47-B0C0-4ACF-9E2E-FB78AA07757E}" srcOrd="0" destOrd="0" presId="urn:microsoft.com/office/officeart/2009/3/layout/HorizontalOrganizationChart"/>
    <dgm:cxn modelId="{70B37E4C-4C0D-4D4C-BC1F-1774745F18BB}" type="presOf" srcId="{21FFA7D8-21D3-4FF2-8AB5-9478661D3C61}" destId="{9D27CB33-6EF6-4CD6-AEFF-B4684B666452}" srcOrd="1" destOrd="0" presId="urn:microsoft.com/office/officeart/2009/3/layout/HorizontalOrganizationChart"/>
    <dgm:cxn modelId="{53A2FE7B-F250-42DB-8B85-39B17BF8D68E}" type="presOf" srcId="{7F03F828-9BC9-46CA-B6EA-251DD419D1DE}" destId="{726FB4AF-FD24-4E59-A1BB-96F14D684814}" srcOrd="1" destOrd="0" presId="urn:microsoft.com/office/officeart/2009/3/layout/HorizontalOrganizationChart"/>
    <dgm:cxn modelId="{D06FE786-244D-4BF5-AB7D-0C121F960318}" type="presOf" srcId="{B773090E-DF69-4ED3-870C-C5363665DAEE}" destId="{64BF517B-47F3-4DC5-BF80-7992A2A5AD07}" srcOrd="0" destOrd="0" presId="urn:microsoft.com/office/officeart/2009/3/layout/HorizontalOrganizationChart"/>
    <dgm:cxn modelId="{31457B94-7ACA-463F-94C2-3311918310C0}" srcId="{A1FF1AC6-12CC-47A1-9D17-B02C9BEB1BDD}" destId="{21FFA7D8-21D3-4FF2-8AB5-9478661D3C61}" srcOrd="0" destOrd="0" parTransId="{4A708005-1346-43AE-BCF5-62680E314292}" sibTransId="{FD710F5D-6B9D-4492-82D4-9C80FFA65AC9}"/>
    <dgm:cxn modelId="{8D3AF3B7-0E1D-475A-BE8E-A5A657DCA932}" type="presOf" srcId="{21FFA7D8-21D3-4FF2-8AB5-9478661D3C61}" destId="{2A9FF2F6-8899-4288-8377-BF378DAE448D}" srcOrd="0" destOrd="0" presId="urn:microsoft.com/office/officeart/2009/3/layout/HorizontalOrganizationChart"/>
    <dgm:cxn modelId="{C98A0BDA-C8D1-4DB0-BF90-C349B1527F3F}" srcId="{21FFA7D8-21D3-4FF2-8AB5-9478661D3C61}" destId="{7F03F828-9BC9-46CA-B6EA-251DD419D1DE}" srcOrd="0" destOrd="0" parTransId="{02268B70-7ABB-4D7B-AB01-F43AC3ACBC3D}" sibTransId="{49FDDF86-98C0-408A-874D-243FBCB5EE35}"/>
    <dgm:cxn modelId="{72F3BEE4-F777-4BEE-8A94-25AD64DC9D53}" srcId="{21FFA7D8-21D3-4FF2-8AB5-9478661D3C61}" destId="{16F9EA11-ACEE-44DE-9980-A8EFDE6C4FD4}" srcOrd="1" destOrd="0" parTransId="{B773090E-DF69-4ED3-870C-C5363665DAEE}" sibTransId="{37470AC1-1A70-4C1C-9F1A-564672EFF549}"/>
    <dgm:cxn modelId="{F20AC2F5-E32A-4ADA-9C2B-8B651A44F91B}" type="presOf" srcId="{02268B70-7ABB-4D7B-AB01-F43AC3ACBC3D}" destId="{6125F945-718F-405E-92E4-2C261F64F24C}" srcOrd="0" destOrd="0" presId="urn:microsoft.com/office/officeart/2009/3/layout/HorizontalOrganizationChart"/>
    <dgm:cxn modelId="{7FEBA4FF-ED73-4620-B71B-17F0CD32A603}" type="presOf" srcId="{16F9EA11-ACEE-44DE-9980-A8EFDE6C4FD4}" destId="{D1065D30-0614-49A9-B009-93E702BF42CD}" srcOrd="1" destOrd="0" presId="urn:microsoft.com/office/officeart/2009/3/layout/HorizontalOrganizationChart"/>
    <dgm:cxn modelId="{E053DF8A-1098-429B-9AC5-17D9B4180908}" type="presParOf" srcId="{52672D47-B0C0-4ACF-9E2E-FB78AA07757E}" destId="{E06DB510-23CB-4260-9D9E-7EB6EF139C6F}" srcOrd="0" destOrd="0" presId="urn:microsoft.com/office/officeart/2009/3/layout/HorizontalOrganizationChart"/>
    <dgm:cxn modelId="{40EF12D3-6B88-4368-A35C-CDBAA1FE978A}" type="presParOf" srcId="{E06DB510-23CB-4260-9D9E-7EB6EF139C6F}" destId="{7ABE70FF-FD2A-4CF6-AB82-75F77C336525}" srcOrd="0" destOrd="0" presId="urn:microsoft.com/office/officeart/2009/3/layout/HorizontalOrganizationChart"/>
    <dgm:cxn modelId="{B35806CD-5F8D-43E2-94E4-9FE5088F16E8}" type="presParOf" srcId="{7ABE70FF-FD2A-4CF6-AB82-75F77C336525}" destId="{2A9FF2F6-8899-4288-8377-BF378DAE448D}" srcOrd="0" destOrd="0" presId="urn:microsoft.com/office/officeart/2009/3/layout/HorizontalOrganizationChart"/>
    <dgm:cxn modelId="{10EA6C64-6E8E-42D7-BEBF-4B3FCCD3F94A}" type="presParOf" srcId="{7ABE70FF-FD2A-4CF6-AB82-75F77C336525}" destId="{9D27CB33-6EF6-4CD6-AEFF-B4684B666452}" srcOrd="1" destOrd="0" presId="urn:microsoft.com/office/officeart/2009/3/layout/HorizontalOrganizationChart"/>
    <dgm:cxn modelId="{B0D8A713-2F95-46F3-8951-1293E7F53ABB}" type="presParOf" srcId="{E06DB510-23CB-4260-9D9E-7EB6EF139C6F}" destId="{2A884B93-E7CE-44ED-B183-028EA092413F}" srcOrd="1" destOrd="0" presId="urn:microsoft.com/office/officeart/2009/3/layout/HorizontalOrganizationChart"/>
    <dgm:cxn modelId="{9B0C04F5-1888-410D-B7FB-DE0617D26054}" type="presParOf" srcId="{2A884B93-E7CE-44ED-B183-028EA092413F}" destId="{6125F945-718F-405E-92E4-2C261F64F24C}" srcOrd="0" destOrd="0" presId="urn:microsoft.com/office/officeart/2009/3/layout/HorizontalOrganizationChart"/>
    <dgm:cxn modelId="{129E543A-149F-42E3-AC96-6B1B3131D78A}" type="presParOf" srcId="{2A884B93-E7CE-44ED-B183-028EA092413F}" destId="{04A435B3-6437-417F-89C0-DAA313187B5F}" srcOrd="1" destOrd="0" presId="urn:microsoft.com/office/officeart/2009/3/layout/HorizontalOrganizationChart"/>
    <dgm:cxn modelId="{8B7672A8-490F-46CA-8086-A5744ABAA496}" type="presParOf" srcId="{04A435B3-6437-417F-89C0-DAA313187B5F}" destId="{9AAA7FB2-A5F0-423C-A286-4500685F9810}" srcOrd="0" destOrd="0" presId="urn:microsoft.com/office/officeart/2009/3/layout/HorizontalOrganizationChart"/>
    <dgm:cxn modelId="{907F3A5E-68CE-4C45-A840-650991D10172}" type="presParOf" srcId="{9AAA7FB2-A5F0-423C-A286-4500685F9810}" destId="{343065B1-51E5-49D9-AD9A-9228DE6B374A}" srcOrd="0" destOrd="0" presId="urn:microsoft.com/office/officeart/2009/3/layout/HorizontalOrganizationChart"/>
    <dgm:cxn modelId="{0F1A0556-E7AF-4203-B1E7-A193DD32B2AA}" type="presParOf" srcId="{9AAA7FB2-A5F0-423C-A286-4500685F9810}" destId="{726FB4AF-FD24-4E59-A1BB-96F14D684814}" srcOrd="1" destOrd="0" presId="urn:microsoft.com/office/officeart/2009/3/layout/HorizontalOrganizationChart"/>
    <dgm:cxn modelId="{314C3FD9-918C-4DFC-BEEC-B5592E959DA2}" type="presParOf" srcId="{04A435B3-6437-417F-89C0-DAA313187B5F}" destId="{C3CA3291-6579-4CCD-98B0-CDF7413A5154}" srcOrd="1" destOrd="0" presId="urn:microsoft.com/office/officeart/2009/3/layout/HorizontalOrganizationChart"/>
    <dgm:cxn modelId="{8EB747FC-96D9-49E5-8B41-0E4D54247ECC}" type="presParOf" srcId="{04A435B3-6437-417F-89C0-DAA313187B5F}" destId="{44A7D2AF-E63F-4F77-9825-E04AF137ECF7}" srcOrd="2" destOrd="0" presId="urn:microsoft.com/office/officeart/2009/3/layout/HorizontalOrganizationChart"/>
    <dgm:cxn modelId="{ADD31E51-0621-445C-8872-D302F4A7060D}" type="presParOf" srcId="{2A884B93-E7CE-44ED-B183-028EA092413F}" destId="{64BF517B-47F3-4DC5-BF80-7992A2A5AD07}" srcOrd="2" destOrd="0" presId="urn:microsoft.com/office/officeart/2009/3/layout/HorizontalOrganizationChart"/>
    <dgm:cxn modelId="{1CBB4E12-6F87-4EF1-B52A-944CF5EE8E3B}" type="presParOf" srcId="{2A884B93-E7CE-44ED-B183-028EA092413F}" destId="{A18CC5D8-2DAF-4C54-A1F8-2D43073D42CC}" srcOrd="3" destOrd="0" presId="urn:microsoft.com/office/officeart/2009/3/layout/HorizontalOrganizationChart"/>
    <dgm:cxn modelId="{9F380708-BC60-4A82-B58B-553EFEECED4B}" type="presParOf" srcId="{A18CC5D8-2DAF-4C54-A1F8-2D43073D42CC}" destId="{69125901-8E82-4311-A1FA-F9AAB108CF54}" srcOrd="0" destOrd="0" presId="urn:microsoft.com/office/officeart/2009/3/layout/HorizontalOrganizationChart"/>
    <dgm:cxn modelId="{D1444E9A-A55B-4EA5-9F18-90AF968D8E20}" type="presParOf" srcId="{69125901-8E82-4311-A1FA-F9AAB108CF54}" destId="{980EA2DD-D868-4B2D-BDDB-E1CCDD8588BE}" srcOrd="0" destOrd="0" presId="urn:microsoft.com/office/officeart/2009/3/layout/HorizontalOrganizationChart"/>
    <dgm:cxn modelId="{904D803B-CE50-45DA-841C-F41BB20AC164}" type="presParOf" srcId="{69125901-8E82-4311-A1FA-F9AAB108CF54}" destId="{D1065D30-0614-49A9-B009-93E702BF42CD}" srcOrd="1" destOrd="0" presId="urn:microsoft.com/office/officeart/2009/3/layout/HorizontalOrganizationChart"/>
    <dgm:cxn modelId="{614340D2-252F-4022-8CB4-0D53FAAD576E}" type="presParOf" srcId="{A18CC5D8-2DAF-4C54-A1F8-2D43073D42CC}" destId="{DB98066A-13A4-4905-9B63-35C27F701828}" srcOrd="1" destOrd="0" presId="urn:microsoft.com/office/officeart/2009/3/layout/HorizontalOrganizationChart"/>
    <dgm:cxn modelId="{FC055273-A0B7-4917-8AD9-F7B175CABD82}" type="presParOf" srcId="{A18CC5D8-2DAF-4C54-A1F8-2D43073D42CC}" destId="{568717E4-FE2D-4E20-95E7-12EC75B112E9}" srcOrd="2" destOrd="0" presId="urn:microsoft.com/office/officeart/2009/3/layout/HorizontalOrganizationChart"/>
    <dgm:cxn modelId="{F4B6CDEC-0232-4CB1-BC86-4D774B3062BF}" type="presParOf" srcId="{E06DB510-23CB-4260-9D9E-7EB6EF139C6F}" destId="{B7EAA372-EF01-40D3-AD23-71C157EC69B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8B612-D6A0-4321-A098-7E940DAE9446}">
      <dsp:nvSpPr>
        <dsp:cNvPr id="0" name=""/>
        <dsp:cNvSpPr/>
      </dsp:nvSpPr>
      <dsp:spPr>
        <a:xfrm>
          <a:off x="1756089" y="1246569"/>
          <a:ext cx="871267" cy="1175664"/>
        </a:xfrm>
        <a:custGeom>
          <a:avLst/>
          <a:gdLst/>
          <a:ahLst/>
          <a:cxnLst/>
          <a:rect l="0" t="0" r="0" b="0"/>
          <a:pathLst>
            <a:path>
              <a:moveTo>
                <a:pt x="0" y="1175664"/>
              </a:moveTo>
              <a:lnTo>
                <a:pt x="871267" y="1175664"/>
              </a:lnTo>
              <a:lnTo>
                <a:pt x="871267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95DFA-1119-4943-8764-4E9B90F113B1}">
      <dsp:nvSpPr>
        <dsp:cNvPr id="0" name=""/>
        <dsp:cNvSpPr/>
      </dsp:nvSpPr>
      <dsp:spPr>
        <a:xfrm>
          <a:off x="1756089" y="2422234"/>
          <a:ext cx="2085115" cy="17732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32620" y="0"/>
              </a:lnTo>
              <a:lnTo>
                <a:pt x="1932620" y="1773213"/>
              </a:lnTo>
              <a:lnTo>
                <a:pt x="2085115" y="177321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933EC-0470-4732-BE53-717C1AF5A0B6}">
      <dsp:nvSpPr>
        <dsp:cNvPr id="0" name=""/>
        <dsp:cNvSpPr/>
      </dsp:nvSpPr>
      <dsp:spPr>
        <a:xfrm>
          <a:off x="1756089" y="2422234"/>
          <a:ext cx="2082843" cy="627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30347" y="0"/>
              </a:lnTo>
              <a:lnTo>
                <a:pt x="1930347" y="627308"/>
              </a:lnTo>
              <a:lnTo>
                <a:pt x="2082843" y="627308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F517B-47F3-4DC5-BF80-7992A2A5AD07}">
      <dsp:nvSpPr>
        <dsp:cNvPr id="0" name=""/>
        <dsp:cNvSpPr/>
      </dsp:nvSpPr>
      <dsp:spPr>
        <a:xfrm>
          <a:off x="1756089" y="1856348"/>
          <a:ext cx="2085115" cy="565885"/>
        </a:xfrm>
        <a:custGeom>
          <a:avLst/>
          <a:gdLst/>
          <a:ahLst/>
          <a:cxnLst/>
          <a:rect l="0" t="0" r="0" b="0"/>
          <a:pathLst>
            <a:path>
              <a:moveTo>
                <a:pt x="0" y="565885"/>
              </a:moveTo>
              <a:lnTo>
                <a:pt x="1932620" y="565885"/>
              </a:lnTo>
              <a:lnTo>
                <a:pt x="1932620" y="0"/>
              </a:lnTo>
              <a:lnTo>
                <a:pt x="2085115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5F945-718F-405E-92E4-2C261F64F24C}">
      <dsp:nvSpPr>
        <dsp:cNvPr id="0" name=""/>
        <dsp:cNvSpPr/>
      </dsp:nvSpPr>
      <dsp:spPr>
        <a:xfrm>
          <a:off x="1756089" y="681749"/>
          <a:ext cx="2085115" cy="1740484"/>
        </a:xfrm>
        <a:custGeom>
          <a:avLst/>
          <a:gdLst/>
          <a:ahLst/>
          <a:cxnLst/>
          <a:rect l="0" t="0" r="0" b="0"/>
          <a:pathLst>
            <a:path>
              <a:moveTo>
                <a:pt x="0" y="1740484"/>
              </a:moveTo>
              <a:lnTo>
                <a:pt x="1932620" y="1740484"/>
              </a:lnTo>
              <a:lnTo>
                <a:pt x="1932620" y="0"/>
              </a:lnTo>
              <a:lnTo>
                <a:pt x="2085115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9FF2F6-8899-4288-8377-BF378DAE448D}">
      <dsp:nvSpPr>
        <dsp:cNvPr id="0" name=""/>
        <dsp:cNvSpPr/>
      </dsp:nvSpPr>
      <dsp:spPr>
        <a:xfrm>
          <a:off x="86386" y="1871528"/>
          <a:ext cx="1669702" cy="11014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Karin Allen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USU Lead</a:t>
          </a:r>
        </a:p>
      </dsp:txBody>
      <dsp:txXfrm>
        <a:off x="86386" y="1871528"/>
        <a:ext cx="1669702" cy="1101410"/>
      </dsp:txXfrm>
    </dsp:sp>
    <dsp:sp modelId="{343065B1-51E5-49D9-AD9A-9228DE6B374A}">
      <dsp:nvSpPr>
        <dsp:cNvPr id="0" name=""/>
        <dsp:cNvSpPr/>
      </dsp:nvSpPr>
      <dsp:spPr>
        <a:xfrm>
          <a:off x="3841205" y="164611"/>
          <a:ext cx="1689527" cy="10342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Kaylan Burns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Project Coordinator</a:t>
          </a:r>
        </a:p>
      </dsp:txBody>
      <dsp:txXfrm>
        <a:off x="3841205" y="164611"/>
        <a:ext cx="1689527" cy="1034276"/>
      </dsp:txXfrm>
    </dsp:sp>
    <dsp:sp modelId="{980EA2DD-D868-4B2D-BDDB-E1CCDD8588BE}">
      <dsp:nvSpPr>
        <dsp:cNvPr id="0" name=""/>
        <dsp:cNvSpPr/>
      </dsp:nvSpPr>
      <dsp:spPr>
        <a:xfrm>
          <a:off x="3841205" y="1330336"/>
          <a:ext cx="1689984" cy="10520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Tyson Lloyd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 Utah Business Consultant</a:t>
          </a:r>
        </a:p>
      </dsp:txBody>
      <dsp:txXfrm>
        <a:off x="3841205" y="1330336"/>
        <a:ext cx="1689984" cy="1052025"/>
      </dsp:txXfrm>
    </dsp:sp>
    <dsp:sp modelId="{68508751-647F-411F-ADCE-0B7933A3A07A}">
      <dsp:nvSpPr>
        <dsp:cNvPr id="0" name=""/>
        <dsp:cNvSpPr/>
      </dsp:nvSpPr>
      <dsp:spPr>
        <a:xfrm>
          <a:off x="3838932" y="2534060"/>
          <a:ext cx="1690442" cy="103096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Brance Hammons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NW Utah Business Consultant</a:t>
          </a:r>
        </a:p>
      </dsp:txBody>
      <dsp:txXfrm>
        <a:off x="3838932" y="2534060"/>
        <a:ext cx="1690442" cy="1030965"/>
      </dsp:txXfrm>
    </dsp:sp>
    <dsp:sp modelId="{9BB15D47-FC30-4ACF-956B-D70E82E28A1B}">
      <dsp:nvSpPr>
        <dsp:cNvPr id="0" name=""/>
        <dsp:cNvSpPr/>
      </dsp:nvSpPr>
      <dsp:spPr>
        <a:xfrm>
          <a:off x="3841205" y="3689942"/>
          <a:ext cx="1690899" cy="101101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Tim Chamberlain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Southern Utah Business Consultant</a:t>
          </a:r>
        </a:p>
      </dsp:txBody>
      <dsp:txXfrm>
        <a:off x="3841205" y="3689942"/>
        <a:ext cx="1690899" cy="1011011"/>
      </dsp:txXfrm>
    </dsp:sp>
    <dsp:sp modelId="{D33391EE-3FB1-4C8D-85B3-91678C701800}">
      <dsp:nvSpPr>
        <dsp:cNvPr id="0" name=""/>
        <dsp:cNvSpPr/>
      </dsp:nvSpPr>
      <dsp:spPr>
        <a:xfrm>
          <a:off x="1864879" y="143419"/>
          <a:ext cx="1524954" cy="11031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Kynda Curtis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Ruby Ward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Co-PIs</a:t>
          </a:r>
        </a:p>
      </dsp:txBody>
      <dsp:txXfrm>
        <a:off x="1864879" y="143419"/>
        <a:ext cx="1524954" cy="1103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F517B-47F3-4DC5-BF80-7992A2A5AD07}">
      <dsp:nvSpPr>
        <dsp:cNvPr id="0" name=""/>
        <dsp:cNvSpPr/>
      </dsp:nvSpPr>
      <dsp:spPr>
        <a:xfrm>
          <a:off x="1874130" y="1601375"/>
          <a:ext cx="632884" cy="800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3234" y="0"/>
              </a:lnTo>
              <a:lnTo>
                <a:pt x="323234" y="800250"/>
              </a:lnTo>
              <a:lnTo>
                <a:pt x="632884" y="80025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5F945-718F-405E-92E4-2C261F64F24C}">
      <dsp:nvSpPr>
        <dsp:cNvPr id="0" name=""/>
        <dsp:cNvSpPr/>
      </dsp:nvSpPr>
      <dsp:spPr>
        <a:xfrm>
          <a:off x="1874130" y="707474"/>
          <a:ext cx="622325" cy="893900"/>
        </a:xfrm>
        <a:custGeom>
          <a:avLst/>
          <a:gdLst/>
          <a:ahLst/>
          <a:cxnLst/>
          <a:rect l="0" t="0" r="0" b="0"/>
          <a:pathLst>
            <a:path>
              <a:moveTo>
                <a:pt x="0" y="893900"/>
              </a:moveTo>
              <a:lnTo>
                <a:pt x="312675" y="893900"/>
              </a:lnTo>
              <a:lnTo>
                <a:pt x="312675" y="0"/>
              </a:lnTo>
              <a:lnTo>
                <a:pt x="622325" y="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9FF2F6-8899-4288-8377-BF378DAE448D}">
      <dsp:nvSpPr>
        <dsp:cNvPr id="0" name=""/>
        <dsp:cNvSpPr/>
      </dsp:nvSpPr>
      <dsp:spPr>
        <a:xfrm>
          <a:off x="0" y="985802"/>
          <a:ext cx="1874130" cy="1231146"/>
        </a:xfrm>
        <a:prstGeom prst="rect">
          <a:avLst/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Caroline Hargraves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UDAF Lead</a:t>
          </a:r>
        </a:p>
      </dsp:txBody>
      <dsp:txXfrm>
        <a:off x="0" y="985802"/>
        <a:ext cx="1874130" cy="1231146"/>
      </dsp:txXfrm>
    </dsp:sp>
    <dsp:sp modelId="{343065B1-51E5-49D9-AD9A-9228DE6B374A}">
      <dsp:nvSpPr>
        <dsp:cNvPr id="0" name=""/>
        <dsp:cNvSpPr/>
      </dsp:nvSpPr>
      <dsp:spPr>
        <a:xfrm>
          <a:off x="2496455" y="145691"/>
          <a:ext cx="1766836" cy="1123565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Allison Ross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Grants Specialist</a:t>
          </a:r>
        </a:p>
      </dsp:txBody>
      <dsp:txXfrm>
        <a:off x="2496455" y="145691"/>
        <a:ext cx="1766836" cy="1123565"/>
      </dsp:txXfrm>
    </dsp:sp>
    <dsp:sp modelId="{980EA2DD-D868-4B2D-BDDB-E1CCDD8588BE}">
      <dsp:nvSpPr>
        <dsp:cNvPr id="0" name=""/>
        <dsp:cNvSpPr/>
      </dsp:nvSpPr>
      <dsp:spPr>
        <a:xfrm>
          <a:off x="2507015" y="1820104"/>
          <a:ext cx="1756276" cy="1163043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New Hire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Regulatory Navigation Specialist</a:t>
          </a:r>
        </a:p>
      </dsp:txBody>
      <dsp:txXfrm>
        <a:off x="2507015" y="1820104"/>
        <a:ext cx="1756276" cy="1163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A2D06-0F60-3742-A679-A50E629163F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AFB80-FB9D-F145-A578-4166C77F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9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5175504" cy="636422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47103" y="4179824"/>
            <a:ext cx="6057294" cy="3803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i="1" spc="1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0" y="6364224"/>
            <a:ext cx="12191999" cy="493776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547103" y="1442301"/>
            <a:ext cx="6057294" cy="269413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 b="1" i="0" spc="4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5648155" y="4901939"/>
            <a:ext cx="4817753" cy="0"/>
          </a:xfrm>
          <a:prstGeom prst="line">
            <a:avLst/>
          </a:prstGeom>
          <a:ln w="2540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960364" y="4901939"/>
            <a:ext cx="0" cy="852341"/>
          </a:xfrm>
          <a:prstGeom prst="line">
            <a:avLst/>
          </a:prstGeom>
          <a:ln w="2540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8808" y="5174447"/>
            <a:ext cx="2197100" cy="406400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EF2B783-0755-484A-BE2B-E208B764AA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60081" y="5225548"/>
            <a:ext cx="2019532" cy="38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7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805400" y="462494"/>
            <a:ext cx="10487911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805400" y="1489436"/>
            <a:ext cx="10487911" cy="411008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946BA13-D8FC-8A40-B3B2-FA44DB19F1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6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395167"/>
            <a:ext cx="11515345" cy="20976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6654" y="462494"/>
            <a:ext cx="10616657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676654" y="3761295"/>
            <a:ext cx="10616657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30AF54-5F38-7941-9211-DAA8AD9136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0D746C9-B51B-1444-BEB8-8FB45BCEAE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3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536569"/>
            <a:ext cx="5290513" cy="40629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76654" y="462494"/>
            <a:ext cx="10616657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429079" y="1536569"/>
            <a:ext cx="4864232" cy="406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1C45FB-B439-2B43-A3EC-669165C176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51B401-D532-D54B-9275-D96A0F6884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1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5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56759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436864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655" y="462494"/>
            <a:ext cx="10616656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676655" y="3761295"/>
            <a:ext cx="10616656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05FCB4-6BA9-F842-BD12-27E606E1E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6F285E2-2797-144D-A142-6440021DE5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0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1395167"/>
            <a:ext cx="11509247" cy="451543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76656" y="462494"/>
            <a:ext cx="10616655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FF381F-DDC6-CC4B-974B-058E8BC3C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04D691-5A98-B24B-A475-74D838B71D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0"/>
            <a:ext cx="11509247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72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620F-850D-4D9A-8EB6-D01364017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D06F78-C6E6-4CD2-8830-EC329B1DF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A19E4-767F-4057-BAEB-28442483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DE34-2C59-4ED1-A213-F7F9C7B87B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513EB-7F2C-4D68-A8AD-070EB6BD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F9D9F-A864-49BB-96F9-05C009C0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CCA4-F088-420B-9B27-72FF34D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1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6" r:id="rId3"/>
    <p:sldLayoutId id="2147483667" r:id="rId4"/>
    <p:sldLayoutId id="2147483665" r:id="rId5"/>
    <p:sldLayoutId id="2147483668" r:id="rId6"/>
    <p:sldLayoutId id="2147483669" r:id="rId7"/>
    <p:sldLayoutId id="2147483670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diverseag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1E188D-DA88-4BAC-9A4F-8740D564A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990202-0620-4EDB-BBC7-A2C3509F7E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2A067-1265-4331-A4F2-8BA45BFCC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79677"/>
            <a:ext cx="9144000" cy="167889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Welcome to Farm and Food Business Resources</a:t>
            </a:r>
            <a:br>
              <a:rPr lang="en-US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4900" dirty="0">
                <a:solidFill>
                  <a:schemeClr val="bg2">
                    <a:lumMod val="25000"/>
                  </a:schemeClr>
                </a:solidFill>
              </a:rPr>
              <a:t>Urban and Small Farms Conference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A90E0-28F3-4A33-A59C-4D7B6FFC5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869" y="2483623"/>
            <a:ext cx="9144000" cy="3614057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Please use the Q&amp;A to ask your questions (not the chat)</a:t>
            </a:r>
          </a:p>
          <a:p>
            <a:pPr marL="457200" indent="-457200" algn="l"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Presenters will answer questions at the END of the presentation</a:t>
            </a:r>
          </a:p>
          <a:p>
            <a:pPr marL="457200" indent="-457200" algn="l"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PLEASE fill out the surveys between presenters. It helps us better serve you!</a:t>
            </a:r>
          </a:p>
          <a:p>
            <a:pPr marL="457200" indent="-457200" algn="l"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These presentations will be recorded and made available on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hlinkClick r:id="rId4"/>
              </a:rPr>
              <a:t>www.diverseag.org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after the conference (it will take a few weeks)</a:t>
            </a:r>
          </a:p>
          <a:p>
            <a:pPr marL="457200" indent="-457200" algn="l"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Closed captioning can be turned off on your personal computer using the controls at the bottom of your screen</a:t>
            </a:r>
          </a:p>
          <a:p>
            <a:pPr algn="l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09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4FEC4-696C-4DCE-BC38-8B556C93EC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Introductions – Tim Chamberlain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9F92F-CBB1-4D85-B40D-51AA002B0E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401" y="1489436"/>
            <a:ext cx="6064322" cy="4110085"/>
          </a:xfrm>
        </p:spPr>
        <p:txBody>
          <a:bodyPr/>
          <a:lstStyle/>
          <a:p>
            <a:r>
              <a:rPr lang="en-US" dirty="0"/>
              <a:t>Southern Utah Food Business Consultant</a:t>
            </a:r>
          </a:p>
          <a:p>
            <a:r>
              <a:rPr lang="en-US" dirty="0"/>
              <a:t>11 years with Utah SBDC</a:t>
            </a:r>
          </a:p>
          <a:p>
            <a:pPr lvl="1"/>
            <a:r>
              <a:rPr lang="en-US" dirty="0"/>
              <a:t>USU Blanding and Snow College </a:t>
            </a:r>
          </a:p>
          <a:p>
            <a:r>
              <a:rPr lang="en-US" dirty="0"/>
              <a:t>Certified Gallup Strengths Finder coach</a:t>
            </a:r>
          </a:p>
          <a:p>
            <a:r>
              <a:rPr lang="en-US" dirty="0"/>
              <a:t>MHR from USU</a:t>
            </a:r>
          </a:p>
          <a:p>
            <a:r>
              <a:rPr lang="en-US" dirty="0"/>
              <a:t>40 years raising farm animals in rural Utah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4ADC4-BC09-4836-96EF-D191D5292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393" y="1292482"/>
            <a:ext cx="3732918" cy="45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16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F0B2-F338-4593-998A-45855C0D3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Utah Food &amp; Farm Business Program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371AA-228C-4623-8912-0C2B1736ED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400" y="1817077"/>
            <a:ext cx="10487911" cy="3782444"/>
          </a:xfrm>
        </p:spPr>
        <p:txBody>
          <a:bodyPr>
            <a:normAutofit/>
          </a:bodyPr>
          <a:lstStyle/>
          <a:p>
            <a:r>
              <a:rPr lang="en-US" dirty="0"/>
              <a:t>Business Builder RFA open through Feb 26</a:t>
            </a:r>
          </a:p>
          <a:p>
            <a:pPr lvl="1"/>
            <a:r>
              <a:rPr lang="en-US" dirty="0"/>
              <a:t>Get your application in early in case there are problems!</a:t>
            </a:r>
          </a:p>
          <a:p>
            <a:r>
              <a:rPr lang="en-US" dirty="0" err="1"/>
              <a:t>FoodBiz</a:t>
            </a:r>
            <a:r>
              <a:rPr lang="en-US" dirty="0"/>
              <a:t> website (extension.usu.edu/</a:t>
            </a:r>
            <a:r>
              <a:rPr lang="en-US" dirty="0" err="1"/>
              <a:t>foodbiz</a:t>
            </a:r>
            <a:r>
              <a:rPr lang="en-US" dirty="0"/>
              <a:t>)</a:t>
            </a:r>
          </a:p>
          <a:p>
            <a:r>
              <a:rPr lang="en-US" dirty="0"/>
              <a:t>Food Business Basics online Extension course</a:t>
            </a:r>
          </a:p>
          <a:p>
            <a:r>
              <a:rPr lang="en-US" dirty="0"/>
              <a:t>FRAME guidebooks</a:t>
            </a:r>
          </a:p>
          <a:p>
            <a:pPr lvl="1"/>
            <a:r>
              <a:rPr lang="en-US" dirty="0"/>
              <a:t>Resources for Micro Entrepreneurs link on Diversified Agriculture site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D6E03-0058-42DD-B5E5-9F9AFEEDB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665" y="4976447"/>
            <a:ext cx="3692771" cy="892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89C2F-646D-429D-AD21-6680B02B3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94" y="4712677"/>
            <a:ext cx="4236096" cy="149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582DF-9E9A-439E-A742-32728FDDED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 Future Updates and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97DAD-5A01-458E-B9E4-69702869D69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401" y="1617785"/>
            <a:ext cx="5923646" cy="3981736"/>
          </a:xfrm>
        </p:spPr>
        <p:txBody>
          <a:bodyPr>
            <a:normAutofit/>
          </a:bodyPr>
          <a:lstStyle/>
          <a:p>
            <a:r>
              <a:rPr lang="en-US" dirty="0"/>
              <a:t>Sign up to be added to the Foodbiz listserv</a:t>
            </a:r>
          </a:p>
          <a:p>
            <a:r>
              <a:rPr lang="en-US" dirty="0"/>
              <a:t>Regional events on SWRFBC site, sign up to be added to newsletter (swfoodbiz.org)</a:t>
            </a:r>
          </a:p>
          <a:p>
            <a:r>
              <a:rPr lang="en-US" dirty="0"/>
              <a:t>National updates on USDA RFBC site (www.ams.usda.gov/services/local-regional/rfbcp)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DF6E5-4E57-46FE-8795-6D4829D7A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348" y="1442727"/>
            <a:ext cx="3646856" cy="1287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95663-D853-4CE5-8835-05FCF3721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739" y="2779612"/>
            <a:ext cx="3600660" cy="230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1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7103" y="1442302"/>
            <a:ext cx="6057294" cy="198669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10" name="Picture Placeholder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F4C5053-1567-6E47-BA68-F6C919D125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42344" r="42344"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03359-90BC-425F-9ACB-70153D517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54"/>
          <a:stretch/>
        </p:blipFill>
        <p:spPr>
          <a:xfrm>
            <a:off x="10101" y="0"/>
            <a:ext cx="5222027" cy="63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8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7103" y="1442302"/>
            <a:ext cx="6057294" cy="2602160"/>
          </a:xfrm>
        </p:spPr>
        <p:txBody>
          <a:bodyPr/>
          <a:lstStyle/>
          <a:p>
            <a:r>
              <a:rPr lang="en-US" dirty="0"/>
              <a:t>Utah Farm &amp; Food Business Program</a:t>
            </a:r>
            <a:br>
              <a:rPr lang="en-US" dirty="0"/>
            </a:br>
            <a:br>
              <a:rPr lang="en-US" dirty="0"/>
            </a:br>
            <a:r>
              <a:rPr lang="en-US" sz="2800" i="1" dirty="0"/>
              <a:t>Updates and Introductions</a:t>
            </a:r>
            <a:endParaRPr lang="en-US" sz="3100" dirty="0"/>
          </a:p>
        </p:txBody>
      </p:sp>
      <p:pic>
        <p:nvPicPr>
          <p:cNvPr id="10" name="Picture Placeholder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F4C5053-1567-6E47-BA68-F6C919D125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42344" r="42344"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03359-90BC-425F-9ACB-70153D517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54"/>
          <a:stretch/>
        </p:blipFill>
        <p:spPr>
          <a:xfrm>
            <a:off x="10101" y="0"/>
            <a:ext cx="5222027" cy="63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74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USDA Regional Food Business Centers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USDA Regional Food Business Centers will support a more resilient, diverse, and competitive food system  </a:t>
            </a:r>
          </a:p>
          <a:p>
            <a:r>
              <a:rPr lang="en-US" dirty="0"/>
              <a:t>Support producers by providing localized assistance </a:t>
            </a:r>
          </a:p>
          <a:p>
            <a:r>
              <a:rPr lang="en-US" dirty="0"/>
              <a:t>Provide technical assistance needed to access new markets and resources</a:t>
            </a:r>
          </a:p>
          <a:p>
            <a:r>
              <a:rPr lang="en-US" dirty="0"/>
              <a:t>Assist small- and mid-sized producers in overcoming barriers to market access</a:t>
            </a:r>
          </a:p>
        </p:txBody>
      </p:sp>
    </p:spTree>
    <p:extLst>
      <p:ext uri="{BB962C8B-B14F-4D97-AF65-F5344CB8AC3E}">
        <p14:creationId xmlns:p14="http://schemas.microsoft.com/office/powerpoint/2010/main" val="205395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5400" y="462494"/>
            <a:ext cx="4176908" cy="677108"/>
          </a:xfrm>
        </p:spPr>
        <p:txBody>
          <a:bodyPr/>
          <a:lstStyle/>
          <a:p>
            <a:r>
              <a:rPr lang="en-US" dirty="0"/>
              <a:t>Twelve Centers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805400" y="1489436"/>
            <a:ext cx="4071400" cy="4770687"/>
          </a:xfrm>
        </p:spPr>
        <p:txBody>
          <a:bodyPr>
            <a:normAutofit/>
          </a:bodyPr>
          <a:lstStyle/>
          <a:p>
            <a:r>
              <a:rPr lang="en-US" dirty="0"/>
              <a:t>Utah is part of the Southwest Regional Center based at the University of California</a:t>
            </a:r>
          </a:p>
          <a:p>
            <a:r>
              <a:rPr lang="en-US" dirty="0"/>
              <a:t>Resources created through one center will be shared with 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193B3-2F6C-49E9-B3AC-414B358F8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046" y="232628"/>
            <a:ext cx="6834554" cy="639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9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Southwest Regional Food Business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4615A-C747-417A-8877-96A055EF8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9"/>
          <a:stretch/>
        </p:blipFill>
        <p:spPr>
          <a:xfrm>
            <a:off x="659096" y="1139602"/>
            <a:ext cx="10264936" cy="50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3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Utah Project Team – SWRFBC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6817772-F3CA-46BF-98A5-4045A06C1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9612592"/>
              </p:ext>
            </p:extLst>
          </p:nvPr>
        </p:nvGraphicFramePr>
        <p:xfrm>
          <a:off x="719015" y="1348154"/>
          <a:ext cx="5564554" cy="4700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3F36934-C84C-4EB1-A612-EBC39464E9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9802298"/>
              </p:ext>
            </p:extLst>
          </p:nvPr>
        </p:nvGraphicFramePr>
        <p:xfrm>
          <a:off x="7030019" y="2148154"/>
          <a:ext cx="4263292" cy="3349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81305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555F-7578-4C3F-8E00-A0A7E7AB13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Introductions – Kaylan Burns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B085C-6E52-4B3D-A274-87233629D48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400" y="1489436"/>
            <a:ext cx="5736077" cy="4110085"/>
          </a:xfrm>
        </p:spPr>
        <p:txBody>
          <a:bodyPr/>
          <a:lstStyle/>
          <a:p>
            <a:r>
              <a:rPr lang="en-US" dirty="0"/>
              <a:t>Utah Food and Farm Business Program Coordinator</a:t>
            </a:r>
          </a:p>
          <a:p>
            <a:r>
              <a:rPr lang="en-US" dirty="0"/>
              <a:t>Born and raised in Houston, TX</a:t>
            </a:r>
          </a:p>
          <a:p>
            <a:r>
              <a:rPr lang="en-US" dirty="0"/>
              <a:t>BS in Business Management from BYU-Idaho</a:t>
            </a:r>
          </a:p>
          <a:p>
            <a:r>
              <a:rPr lang="en-US" dirty="0"/>
              <a:t>Very passionate about our food system!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64920-00DB-4BC9-AD84-BF0D396EC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696086" y="1374343"/>
            <a:ext cx="3597225" cy="4340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D3BDA-DB6F-4044-97B4-9C0F404F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2784" y1="36111" x2="12784" y2="36111"/>
                        <a14:foregroundMark x1="12353" y1="42778" x2="12353" y2="42778"/>
                        <a14:foregroundMark x1="14314" y1="54222" x2="14314" y2="54222"/>
                        <a14:foregroundMark x1="14588" y1="66000" x2="14588" y2="66000"/>
                        <a14:foregroundMark x1="18196" y1="47556" x2="18196" y2="47556"/>
                        <a14:foregroundMark x1="28745" y1="46000" x2="28745" y2="46000"/>
                        <a14:foregroundMark x1="42039" y1="42000" x2="42039" y2="42000"/>
                        <a14:foregroundMark x1="66588" y1="43556" x2="66588" y2="43556"/>
                        <a14:foregroundMark x1="76980" y1="45222" x2="76980" y2="45222"/>
                        <a14:foregroundMark x1="83922" y1="48667" x2="83922" y2="48667"/>
                        <a14:backgroundMark x1="12902" y1="44444" x2="12902" y2="4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1765" y="2856200"/>
            <a:ext cx="3245866" cy="11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1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4FEC4-696C-4DCE-BC38-8B556C93EC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Introductions – Tyson Lloyd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9F92F-CBB1-4D85-B40D-51AA002B0E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400" y="1489436"/>
            <a:ext cx="6427737" cy="4110085"/>
          </a:xfrm>
        </p:spPr>
        <p:txBody>
          <a:bodyPr/>
          <a:lstStyle/>
          <a:p>
            <a:r>
              <a:rPr lang="en-US" dirty="0"/>
              <a:t>Northeastern Utah Food Business Consultant</a:t>
            </a:r>
          </a:p>
          <a:p>
            <a:r>
              <a:rPr lang="en-US" dirty="0"/>
              <a:t>7 years experience with organic vegetable farming</a:t>
            </a:r>
          </a:p>
          <a:p>
            <a:r>
              <a:rPr lang="en-US" dirty="0"/>
              <a:t>Expertise in grants, market development, and social media strategies</a:t>
            </a:r>
          </a:p>
          <a:p>
            <a:r>
              <a:rPr lang="en-US" dirty="0"/>
              <a:t>Passionate about supporting Utah farmers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AD6E8-7320-41B8-823B-C647F8393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904" y="1322954"/>
            <a:ext cx="3682407" cy="44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5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4FEC4-696C-4DCE-BC38-8B556C93EC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Introductions – Brance Hammons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9F92F-CBB1-4D85-B40D-51AA002B0E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401" y="1489436"/>
            <a:ext cx="6967000" cy="4110085"/>
          </a:xfrm>
        </p:spPr>
        <p:txBody>
          <a:bodyPr/>
          <a:lstStyle/>
          <a:p>
            <a:r>
              <a:rPr lang="en-US" dirty="0"/>
              <a:t>Northwestern Utah Food Business Consultant</a:t>
            </a:r>
          </a:p>
          <a:p>
            <a:r>
              <a:rPr lang="en-US" dirty="0"/>
              <a:t>Lifelong involvement in agriculture</a:t>
            </a:r>
          </a:p>
          <a:p>
            <a:pPr lvl="1"/>
            <a:r>
              <a:rPr lang="en-US" dirty="0"/>
              <a:t>Cattle and sheep production</a:t>
            </a:r>
          </a:p>
          <a:p>
            <a:r>
              <a:rPr lang="en-US" dirty="0"/>
              <a:t>Background in agricultural and commercial lending</a:t>
            </a:r>
          </a:p>
          <a:p>
            <a:r>
              <a:rPr lang="en-US" dirty="0"/>
              <a:t>Enjoys working with ag producers to help them be financially successful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93C4B-224D-4F2C-A3FF-E647A05CF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769" y="1346401"/>
            <a:ext cx="3643542" cy="43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11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478</Words>
  <Application>Microsoft Office PowerPoint</Application>
  <PresentationFormat>Widescreen</PresentationFormat>
  <Paragraphs>75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Welcome to Farm and Food Business Resources Urban and Small Farms Conference</vt:lpstr>
      <vt:lpstr>Utah Farm &amp; Food Business Program  Updates and Introductions</vt:lpstr>
      <vt:lpstr>USDA Regional Food Business Centers</vt:lpstr>
      <vt:lpstr>Twelve Centers</vt:lpstr>
      <vt:lpstr>Southwest Regional Food Business Center</vt:lpstr>
      <vt:lpstr>Utah Project Team – SWRFBC </vt:lpstr>
      <vt:lpstr>Introductions – Kaylan Burns</vt:lpstr>
      <vt:lpstr>Introductions – Tyson Lloyd</vt:lpstr>
      <vt:lpstr>Introductions – Brance Hammons</vt:lpstr>
      <vt:lpstr>Introductions – Tim Chamberlain</vt:lpstr>
      <vt:lpstr>Utah Food &amp; Farm Business Program Resources</vt:lpstr>
      <vt:lpstr>For Future Updates and Events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Karin Allen</cp:lastModifiedBy>
  <cp:revision>96</cp:revision>
  <dcterms:created xsi:type="dcterms:W3CDTF">2016-02-18T23:29:21Z</dcterms:created>
  <dcterms:modified xsi:type="dcterms:W3CDTF">2025-02-20T17:55:55Z</dcterms:modified>
</cp:coreProperties>
</file>