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sldIdLst>
    <p:sldId id="258" r:id="rId2"/>
    <p:sldId id="864" r:id="rId3"/>
    <p:sldId id="867" r:id="rId4"/>
    <p:sldId id="868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4BBC9"/>
    <a:srgbClr val="C3B997"/>
    <a:srgbClr val="5398A2"/>
    <a:srgbClr val="0D3254"/>
    <a:srgbClr val="DBDD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74"/>
    <p:restoredTop sz="94558"/>
  </p:normalViewPr>
  <p:slideViewPr>
    <p:cSldViewPr snapToGrid="0" snapToObjects="1">
      <p:cViewPr varScale="1">
        <p:scale>
          <a:sx n="65" d="100"/>
          <a:sy n="65" d="100"/>
        </p:scale>
        <p:origin x="804" y="20"/>
      </p:cViewPr>
      <p:guideLst>
        <p:guide orient="horz" pos="2184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notesViewPr>
    <p:cSldViewPr snapToGrid="0" snapToObjects="1">
      <p:cViewPr varScale="1">
        <p:scale>
          <a:sx n="139" d="100"/>
          <a:sy n="139" d="100"/>
        </p:scale>
        <p:origin x="4032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9A2D06-0F60-3742-A679-A50E629163FC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8AFB80-FB9D-F145-A578-4166C77F5F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8955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-1" y="0"/>
            <a:ext cx="5175504" cy="636422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547103" y="4179824"/>
            <a:ext cx="6057294" cy="38030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200" b="1" i="1" spc="100" baseline="0">
                <a:solidFill>
                  <a:srgbClr val="0D3254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of Presentation</a:t>
            </a:r>
          </a:p>
        </p:txBody>
      </p:sp>
      <p:sp>
        <p:nvSpPr>
          <p:cNvPr id="26" name="Rectangle 25"/>
          <p:cNvSpPr/>
          <p:nvPr userDrawn="1"/>
        </p:nvSpPr>
        <p:spPr>
          <a:xfrm>
            <a:off x="0" y="6364224"/>
            <a:ext cx="12191999" cy="493776"/>
          </a:xfrm>
          <a:prstGeom prst="rect">
            <a:avLst/>
          </a:prstGeom>
          <a:solidFill>
            <a:srgbClr val="C3B9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itle 1"/>
          <p:cNvSpPr>
            <a:spLocks noGrp="1"/>
          </p:cNvSpPr>
          <p:nvPr>
            <p:ph type="ctrTitle" hasCustomPrompt="1"/>
          </p:nvPr>
        </p:nvSpPr>
        <p:spPr>
          <a:xfrm>
            <a:off x="5547103" y="1442301"/>
            <a:ext cx="6057294" cy="2694139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4200" b="1" i="0" spc="400" baseline="0">
                <a:solidFill>
                  <a:srgbClr val="0D3254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TITLE OF PRESENTATION</a:t>
            </a:r>
          </a:p>
        </p:txBody>
      </p:sp>
      <p:cxnSp>
        <p:nvCxnSpPr>
          <p:cNvPr id="28" name="Straight Connector 27"/>
          <p:cNvCxnSpPr/>
          <p:nvPr userDrawn="1"/>
        </p:nvCxnSpPr>
        <p:spPr>
          <a:xfrm>
            <a:off x="5648155" y="4901939"/>
            <a:ext cx="4817753" cy="0"/>
          </a:xfrm>
          <a:prstGeom prst="line">
            <a:avLst/>
          </a:prstGeom>
          <a:ln w="25400">
            <a:solidFill>
              <a:srgbClr val="0D3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 userDrawn="1"/>
        </p:nvCxnSpPr>
        <p:spPr>
          <a:xfrm>
            <a:off x="7960364" y="4901939"/>
            <a:ext cx="0" cy="852341"/>
          </a:xfrm>
          <a:prstGeom prst="line">
            <a:avLst/>
          </a:prstGeom>
          <a:ln w="25400">
            <a:solidFill>
              <a:srgbClr val="0D3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2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68808" y="5174447"/>
            <a:ext cx="2197100" cy="406400"/>
          </a:xfrm>
          <a:prstGeom prst="rect">
            <a:avLst/>
          </a:prstGeom>
        </p:spPr>
      </p:pic>
      <p:pic>
        <p:nvPicPr>
          <p:cNvPr id="10" name="Picture 9" descr="A screenshot of a video game&#10;&#10;Description automatically generated with medium confidence">
            <a:extLst>
              <a:ext uri="{FF2B5EF4-FFF2-40B4-BE49-F238E27FC236}">
                <a16:creationId xmlns:a16="http://schemas.microsoft.com/office/drawing/2014/main" id="{6EF2B783-0755-484A-BE2B-E208B764AA6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660081" y="5225548"/>
            <a:ext cx="2019532" cy="380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8786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/>
          <p:cNvSpPr>
            <a:spLocks noGrp="1"/>
          </p:cNvSpPr>
          <p:nvPr>
            <p:ph type="ctrTitle" hasCustomPrompt="1"/>
          </p:nvPr>
        </p:nvSpPr>
        <p:spPr>
          <a:xfrm>
            <a:off x="805400" y="462494"/>
            <a:ext cx="10487911" cy="677108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3800" b="1" i="0" spc="200" baseline="0">
                <a:solidFill>
                  <a:srgbClr val="0D3254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TITLE OF SLIDE HERE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94448" y="6195646"/>
            <a:ext cx="1460500" cy="266700"/>
          </a:xfrm>
          <a:prstGeom prst="rect">
            <a:avLst/>
          </a:prstGeom>
        </p:spPr>
      </p:pic>
      <p:sp>
        <p:nvSpPr>
          <p:cNvPr id="20" name="Content Placeholder 2"/>
          <p:cNvSpPr>
            <a:spLocks noGrp="1"/>
          </p:cNvSpPr>
          <p:nvPr>
            <p:ph idx="10"/>
          </p:nvPr>
        </p:nvSpPr>
        <p:spPr>
          <a:xfrm>
            <a:off x="805400" y="1489436"/>
            <a:ext cx="10487911" cy="4110085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0" y="6684399"/>
            <a:ext cx="12191999" cy="173601"/>
          </a:xfrm>
          <a:prstGeom prst="rect">
            <a:avLst/>
          </a:prstGeom>
          <a:solidFill>
            <a:srgbClr val="C3B9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screenshot of a video game&#10;&#10;Description automatically generated with medium confidence">
            <a:extLst>
              <a:ext uri="{FF2B5EF4-FFF2-40B4-BE49-F238E27FC236}">
                <a16:creationId xmlns:a16="http://schemas.microsoft.com/office/drawing/2014/main" id="{8946BA13-D8FC-8A40-B3B2-FA44DB19F1F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08016" y="6158683"/>
            <a:ext cx="1808846" cy="340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2632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676654" y="1395167"/>
            <a:ext cx="11515345" cy="2097652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ctrTitle" hasCustomPrompt="1"/>
          </p:nvPr>
        </p:nvSpPr>
        <p:spPr>
          <a:xfrm>
            <a:off x="676654" y="462494"/>
            <a:ext cx="10616657" cy="677108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3800" b="1" i="0" spc="200" baseline="0">
                <a:solidFill>
                  <a:srgbClr val="0D3254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TITLE OF SLIDE HERE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sz="half" idx="1"/>
          </p:nvPr>
        </p:nvSpPr>
        <p:spPr>
          <a:xfrm>
            <a:off x="676654" y="3761295"/>
            <a:ext cx="10616657" cy="18382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0" i="0">
                <a:latin typeface="Arial" charset="0"/>
                <a:ea typeface="Arial" charset="0"/>
                <a:cs typeface="Arial" charset="0"/>
              </a:defRPr>
            </a:lvl1pPr>
            <a:lvl2pPr>
              <a:defRPr b="0" i="0">
                <a:latin typeface="Arial" charset="0"/>
                <a:ea typeface="Arial" charset="0"/>
                <a:cs typeface="Arial" charset="0"/>
              </a:defRPr>
            </a:lvl2pPr>
            <a:lvl3pPr>
              <a:defRPr b="0" i="0">
                <a:latin typeface="Arial" charset="0"/>
                <a:ea typeface="Arial" charset="0"/>
                <a:cs typeface="Arial" charset="0"/>
              </a:defRPr>
            </a:lvl3pPr>
            <a:lvl4pPr>
              <a:defRPr b="0" i="0">
                <a:latin typeface="Arial" charset="0"/>
                <a:ea typeface="Arial" charset="0"/>
                <a:cs typeface="Arial" charset="0"/>
              </a:defRPr>
            </a:lvl4pPr>
            <a:lvl5pPr>
              <a:defRPr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6684399"/>
            <a:ext cx="12191999" cy="173601"/>
          </a:xfrm>
          <a:prstGeom prst="rect">
            <a:avLst/>
          </a:prstGeom>
          <a:solidFill>
            <a:srgbClr val="C3B9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930AF54-5F38-7941-9211-DAA8AD9136F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94448" y="6195646"/>
            <a:ext cx="1460500" cy="266700"/>
          </a:xfrm>
          <a:prstGeom prst="rect">
            <a:avLst/>
          </a:prstGeom>
        </p:spPr>
      </p:pic>
      <p:pic>
        <p:nvPicPr>
          <p:cNvPr id="10" name="Picture 9" descr="A screenshot of a video game&#10;&#10;Description automatically generated with medium confidence">
            <a:extLst>
              <a:ext uri="{FF2B5EF4-FFF2-40B4-BE49-F238E27FC236}">
                <a16:creationId xmlns:a16="http://schemas.microsoft.com/office/drawing/2014/main" id="{50D746C9-B51B-1444-BEB8-8FB45BCEAEF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08016" y="6158683"/>
            <a:ext cx="1808846" cy="340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2308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676654" y="1536569"/>
            <a:ext cx="5290513" cy="406295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676654" y="462494"/>
            <a:ext cx="10616657" cy="677108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3800" b="1" i="0" spc="200" baseline="0">
                <a:solidFill>
                  <a:srgbClr val="0D3254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TITLE OF SLIDE HERE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half" idx="1"/>
          </p:nvPr>
        </p:nvSpPr>
        <p:spPr>
          <a:xfrm>
            <a:off x="6429079" y="1536569"/>
            <a:ext cx="4864232" cy="406295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0" i="0">
                <a:latin typeface="Arial" charset="0"/>
                <a:ea typeface="Arial" charset="0"/>
                <a:cs typeface="Arial" charset="0"/>
              </a:defRPr>
            </a:lvl1pPr>
            <a:lvl2pPr>
              <a:defRPr b="0" i="0">
                <a:latin typeface="Arial" charset="0"/>
                <a:ea typeface="Arial" charset="0"/>
                <a:cs typeface="Arial" charset="0"/>
              </a:defRPr>
            </a:lvl2pPr>
            <a:lvl3pPr>
              <a:defRPr b="0" i="0">
                <a:latin typeface="Arial" charset="0"/>
                <a:ea typeface="Arial" charset="0"/>
                <a:cs typeface="Arial" charset="0"/>
              </a:defRPr>
            </a:lvl3pPr>
            <a:lvl4pPr>
              <a:defRPr b="0" i="0">
                <a:latin typeface="Arial" charset="0"/>
                <a:ea typeface="Arial" charset="0"/>
                <a:cs typeface="Arial" charset="0"/>
              </a:defRPr>
            </a:lvl4pPr>
            <a:lvl5pPr>
              <a:defRPr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6684399"/>
            <a:ext cx="12191999" cy="173601"/>
          </a:xfrm>
          <a:prstGeom prst="rect">
            <a:avLst/>
          </a:prstGeom>
          <a:solidFill>
            <a:srgbClr val="C3B9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C1C45FB-B439-2B43-A3EC-669165C1767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94448" y="6195646"/>
            <a:ext cx="1460500" cy="266700"/>
          </a:xfrm>
          <a:prstGeom prst="rect">
            <a:avLst/>
          </a:prstGeom>
        </p:spPr>
      </p:pic>
      <p:pic>
        <p:nvPicPr>
          <p:cNvPr id="13" name="Picture 12" descr="A screenshot of a video game&#10;&#10;Description automatically generated with medium confidence">
            <a:extLst>
              <a:ext uri="{FF2B5EF4-FFF2-40B4-BE49-F238E27FC236}">
                <a16:creationId xmlns:a16="http://schemas.microsoft.com/office/drawing/2014/main" id="{E951B401-D532-D54B-9275-D96A0F6884F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08016" y="6158683"/>
            <a:ext cx="1808846" cy="340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5147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676655" y="1357459"/>
            <a:ext cx="3749040" cy="2135359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4556759" y="1357459"/>
            <a:ext cx="3749040" cy="2135359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3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8436864" y="1357459"/>
            <a:ext cx="3749040" cy="2135359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>
          <a:xfrm>
            <a:off x="676655" y="462494"/>
            <a:ext cx="10616656" cy="677108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3800" b="1" i="0" spc="200" baseline="0">
                <a:solidFill>
                  <a:srgbClr val="0D3254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TITLE OF SLIDE HERE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sz="half" idx="1"/>
          </p:nvPr>
        </p:nvSpPr>
        <p:spPr>
          <a:xfrm>
            <a:off x="676655" y="3761295"/>
            <a:ext cx="10616656" cy="18382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0" i="0">
                <a:latin typeface="Arial" charset="0"/>
                <a:ea typeface="Arial" charset="0"/>
                <a:cs typeface="Arial" charset="0"/>
              </a:defRPr>
            </a:lvl1pPr>
            <a:lvl2pPr>
              <a:defRPr b="0" i="0">
                <a:latin typeface="Arial" charset="0"/>
                <a:ea typeface="Arial" charset="0"/>
                <a:cs typeface="Arial" charset="0"/>
              </a:defRPr>
            </a:lvl2pPr>
            <a:lvl3pPr>
              <a:defRPr b="0" i="0">
                <a:latin typeface="Arial" charset="0"/>
                <a:ea typeface="Arial" charset="0"/>
                <a:cs typeface="Arial" charset="0"/>
              </a:defRPr>
            </a:lvl3pPr>
            <a:lvl4pPr>
              <a:defRPr b="0" i="0">
                <a:latin typeface="Arial" charset="0"/>
                <a:ea typeface="Arial" charset="0"/>
                <a:cs typeface="Arial" charset="0"/>
              </a:defRPr>
            </a:lvl4pPr>
            <a:lvl5pPr>
              <a:defRPr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6684399"/>
            <a:ext cx="12191999" cy="173601"/>
          </a:xfrm>
          <a:prstGeom prst="rect">
            <a:avLst/>
          </a:prstGeom>
          <a:solidFill>
            <a:srgbClr val="C3B9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605FCB4-6BA9-F842-BD12-27E606E1EE4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94448" y="6195646"/>
            <a:ext cx="1460500" cy="266700"/>
          </a:xfrm>
          <a:prstGeom prst="rect">
            <a:avLst/>
          </a:prstGeom>
        </p:spPr>
      </p:pic>
      <p:pic>
        <p:nvPicPr>
          <p:cNvPr id="14" name="Picture 13" descr="A screenshot of a video game&#10;&#10;Description automatically generated with medium confidence">
            <a:extLst>
              <a:ext uri="{FF2B5EF4-FFF2-40B4-BE49-F238E27FC236}">
                <a16:creationId xmlns:a16="http://schemas.microsoft.com/office/drawing/2014/main" id="{76F285E2-2797-144D-A142-6440021DE50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08016" y="6158683"/>
            <a:ext cx="1808846" cy="340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8604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676656" y="1395167"/>
            <a:ext cx="11509247" cy="4515439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676656" y="462494"/>
            <a:ext cx="10616655" cy="677108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3800" b="1" i="0" spc="200" baseline="0">
                <a:solidFill>
                  <a:srgbClr val="0D3254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TITLE OF SLIDE HERE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6684399"/>
            <a:ext cx="12191999" cy="173601"/>
          </a:xfrm>
          <a:prstGeom prst="rect">
            <a:avLst/>
          </a:prstGeom>
          <a:solidFill>
            <a:srgbClr val="C3B9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3FF381F-DDC6-CC4B-974B-058E8BC3CA2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94448" y="6195646"/>
            <a:ext cx="1460500" cy="266700"/>
          </a:xfrm>
          <a:prstGeom prst="rect">
            <a:avLst/>
          </a:prstGeom>
        </p:spPr>
      </p:pic>
      <p:pic>
        <p:nvPicPr>
          <p:cNvPr id="12" name="Picture 11" descr="A screenshot of a video game&#10;&#10;Description automatically generated with medium confidence">
            <a:extLst>
              <a:ext uri="{FF2B5EF4-FFF2-40B4-BE49-F238E27FC236}">
                <a16:creationId xmlns:a16="http://schemas.microsoft.com/office/drawing/2014/main" id="{7004D691-5A98-B24B-A475-74D838B71D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08016" y="6158683"/>
            <a:ext cx="1808846" cy="340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402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676656" y="0"/>
            <a:ext cx="11509247" cy="6857999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0" y="6684399"/>
            <a:ext cx="12191999" cy="173601"/>
          </a:xfrm>
          <a:prstGeom prst="rect">
            <a:avLst/>
          </a:prstGeom>
          <a:solidFill>
            <a:srgbClr val="C3B9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7729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6514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4" r:id="rId2"/>
    <p:sldLayoutId id="2147483666" r:id="rId3"/>
    <p:sldLayoutId id="2147483667" r:id="rId4"/>
    <p:sldLayoutId id="2147483665" r:id="rId5"/>
    <p:sldLayoutId id="2147483668" r:id="rId6"/>
    <p:sldLayoutId id="2147483669" r:id="rId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FF000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5500122" y="1312131"/>
            <a:ext cx="6553034" cy="2317477"/>
          </a:xfrm>
        </p:spPr>
        <p:txBody>
          <a:bodyPr/>
          <a:lstStyle/>
          <a:p>
            <a:r>
              <a:rPr lang="en-US" dirty="0"/>
              <a:t>Food Business Basics</a:t>
            </a:r>
          </a:p>
        </p:txBody>
      </p:sp>
      <p:pic>
        <p:nvPicPr>
          <p:cNvPr id="10" name="Picture Placeholder 9" descr="A screenshot of a video game&#10;&#10;Description automatically generated with medium confidence">
            <a:extLst>
              <a:ext uri="{FF2B5EF4-FFF2-40B4-BE49-F238E27FC236}">
                <a16:creationId xmlns:a16="http://schemas.microsoft.com/office/drawing/2014/main" id="{7F4C5053-1567-6E47-BA68-F6C919D125CE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/>
          <a:srcRect l="42344" r="42344"/>
          <a:stretch>
            <a:fillRect/>
          </a:stretch>
        </p:blipFill>
        <p:spPr/>
      </p:pic>
      <p:pic>
        <p:nvPicPr>
          <p:cNvPr id="6" name="Picture 5" descr="A picture containing text, outdoor, sign&#10;&#10;Description automatically generated">
            <a:extLst>
              <a:ext uri="{FF2B5EF4-FFF2-40B4-BE49-F238E27FC236}">
                <a16:creationId xmlns:a16="http://schemas.microsoft.com/office/drawing/2014/main" id="{85F7CD71-5C5F-8C79-5459-29245BA76DF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15794" y="86955"/>
            <a:ext cx="3379146" cy="1225176"/>
          </a:xfrm>
          <a:prstGeom prst="rect">
            <a:avLst/>
          </a:prstGeom>
        </p:spPr>
      </p:pic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5D18D0F3-0562-2FD8-CE8B-CA31C4BFA0F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70409" y="137485"/>
            <a:ext cx="798419" cy="79962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56D8B16-C665-42B7-ACAD-5FAEB6B3F67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5854"/>
          <a:stretch/>
        </p:blipFill>
        <p:spPr>
          <a:xfrm>
            <a:off x="10101" y="0"/>
            <a:ext cx="5222027" cy="6364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9742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7E35FF-C2ED-4579-ADF2-233326FE450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How to use this series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E7DDE1-1A84-4E20-9258-F933756D3B59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This course will provide basic information for starting a packaged/processed food business</a:t>
            </a:r>
          </a:p>
          <a:p>
            <a:r>
              <a:rPr lang="en-US" dirty="0"/>
              <a:t>Have something to take notes</a:t>
            </a:r>
          </a:p>
          <a:p>
            <a:pPr lvl="1"/>
            <a:r>
              <a:rPr lang="en-US" dirty="0"/>
              <a:t>Things to remember</a:t>
            </a:r>
          </a:p>
          <a:p>
            <a:pPr lvl="1"/>
            <a:r>
              <a:rPr lang="en-US" dirty="0"/>
              <a:t>Questions that you have</a:t>
            </a:r>
          </a:p>
          <a:p>
            <a:pPr lvl="1"/>
            <a:r>
              <a:rPr lang="en-US" dirty="0"/>
              <a:t>Information that you need to check on or find</a:t>
            </a:r>
          </a:p>
          <a:p>
            <a:r>
              <a:rPr lang="en-US" dirty="0"/>
              <a:t>You can start, stop and rewatch portions as needed</a:t>
            </a:r>
          </a:p>
          <a:p>
            <a:r>
              <a:rPr lang="en-US" dirty="0"/>
              <a:t>Not all of your questions will be answered!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8674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479A51-96A7-434B-B937-D7C333E052B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Realities of food business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D5F5A8-5D0D-43B8-AF34-46894D849CAD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05400" y="1489436"/>
            <a:ext cx="5791343" cy="4110085"/>
          </a:xfrm>
        </p:spPr>
        <p:txBody>
          <a:bodyPr/>
          <a:lstStyle/>
          <a:p>
            <a:r>
              <a:rPr lang="en-US" dirty="0"/>
              <a:t>Highly regulated</a:t>
            </a:r>
          </a:p>
          <a:p>
            <a:pPr lvl="1"/>
            <a:r>
              <a:rPr lang="en-US" dirty="0"/>
              <a:t>Complex requirements</a:t>
            </a:r>
          </a:p>
          <a:p>
            <a:pPr lvl="1"/>
            <a:r>
              <a:rPr lang="en-US" dirty="0"/>
              <a:t>Multiple agencies may be involved</a:t>
            </a:r>
          </a:p>
          <a:p>
            <a:r>
              <a:rPr lang="en-US" dirty="0"/>
              <a:t>They are not easy businesses to run</a:t>
            </a:r>
          </a:p>
          <a:p>
            <a:r>
              <a:rPr lang="en-US" dirty="0"/>
              <a:t>They can be very successful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BFDC2C4-F3A6-4A33-AA59-8585F208DC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785" t="29252" r="9551" b="29252"/>
          <a:stretch/>
        </p:blipFill>
        <p:spPr>
          <a:xfrm>
            <a:off x="6596743" y="1694709"/>
            <a:ext cx="4861893" cy="3237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5777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4A2BE8-E2F9-451B-A7F9-9F9E2526C2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5400" y="372687"/>
            <a:ext cx="10311889" cy="677108"/>
          </a:xfrm>
        </p:spPr>
        <p:txBody>
          <a:bodyPr/>
          <a:lstStyle/>
          <a:p>
            <a:r>
              <a:rPr lang="en-US" dirty="0"/>
              <a:t>Food Business Basics – Course layout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14F57DA-DECE-4BED-9A3A-EA91E8F6A4F9}"/>
              </a:ext>
            </a:extLst>
          </p:cNvPr>
          <p:cNvSpPr txBox="1"/>
          <p:nvPr/>
        </p:nvSpPr>
        <p:spPr>
          <a:xfrm>
            <a:off x="2688565" y="4448574"/>
            <a:ext cx="6545557" cy="830997"/>
          </a:xfrm>
          <a:prstGeom prst="rect">
            <a:avLst/>
          </a:prstGeom>
          <a:solidFill>
            <a:srgbClr val="64BBC9"/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Some extra time spent planning and gathering information can save more time and money later.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DC03FD46-685F-45E3-94B7-C879DBD1F327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74915" y="1373957"/>
            <a:ext cx="5856657" cy="4110085"/>
          </a:xfrm>
        </p:spPr>
        <p:txBody>
          <a:bodyPr/>
          <a:lstStyle/>
          <a:p>
            <a:r>
              <a:rPr lang="en-US" dirty="0"/>
              <a:t>Module 1 – Business Plans</a:t>
            </a:r>
          </a:p>
          <a:p>
            <a:r>
              <a:rPr lang="en-US" dirty="0"/>
              <a:t>Module 2 – Food Regulations</a:t>
            </a:r>
          </a:p>
          <a:p>
            <a:r>
              <a:rPr lang="en-US" dirty="0"/>
              <a:t>Module 3 – Profit and Budget</a:t>
            </a:r>
          </a:p>
          <a:p>
            <a:r>
              <a:rPr lang="en-US" dirty="0"/>
              <a:t>Module 4 – Labels</a:t>
            </a:r>
          </a:p>
          <a:p>
            <a:r>
              <a:rPr lang="en-US" dirty="0"/>
              <a:t>Module 5 – Bringing it all together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93942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11709</TotalTime>
  <Words>136</Words>
  <Application>Microsoft Office PowerPoint</Application>
  <PresentationFormat>Widescreen</PresentationFormat>
  <Paragraphs>22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Calibri</vt:lpstr>
      <vt:lpstr>Office Theme</vt:lpstr>
      <vt:lpstr>Food Business Basics</vt:lpstr>
      <vt:lpstr>How to use this series</vt:lpstr>
      <vt:lpstr>Realities of food business</vt:lpstr>
      <vt:lpstr>Food Business Basics – Course layout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Karin Allen</cp:lastModifiedBy>
  <cp:revision>106</cp:revision>
  <dcterms:created xsi:type="dcterms:W3CDTF">2016-02-18T23:29:21Z</dcterms:created>
  <dcterms:modified xsi:type="dcterms:W3CDTF">2023-08-21T18:58:01Z</dcterms:modified>
</cp:coreProperties>
</file>