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Dosis"/>
      <p:regular r:id="rId26"/>
      <p:bold r:id="rId27"/>
    </p:embeddedFont>
    <p:embeddedFont>
      <p:font typeface="Pontano Sans"/>
      <p:regular r:id="rId28"/>
    </p:embeddedFont>
    <p:embeddedFont>
      <p:font typeface="Dosis ExtraLight"/>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Dosis-regular.fntdata"/><Relationship Id="rId25" Type="http://schemas.openxmlformats.org/officeDocument/2006/relationships/slide" Target="slides/slide20.xml"/><Relationship Id="rId28" Type="http://schemas.openxmlformats.org/officeDocument/2006/relationships/font" Target="fonts/PontanoSans-regular.fntdata"/><Relationship Id="rId27" Type="http://schemas.openxmlformats.org/officeDocument/2006/relationships/font" Target="fonts/Dosi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DosisExtraLight-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DosisExtraLight-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890851aa9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890851aa9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890851aa9e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90851aa9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90851aa9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90851aa9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90851aa9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90851aa9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90851aa9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90851aa9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890851aa9e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90851aa9e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890851aa9e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90851aa9e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890851aa9e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90851aa9e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890851aa9e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90851aa9e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950a0b9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950a0b9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890851aa9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90851aa9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90851aa9e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90851aa9e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90851aa9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90851aa9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90851aa9e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90851aa9e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90851aa9e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90851aa9e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90851aa9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90851aa9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890851aa9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890851aa9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90851aa9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90851aa9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890851aa9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90851aa9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93" cy="5143522"/>
          </a:xfrm>
          <a:custGeom>
            <a:rect b="b" l="l" r="r" t="t"/>
            <a:pathLst>
              <a:path extrusionOk="0" h="53026" w="94269">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4136135"/>
            <a:ext cx="1085915" cy="1007345"/>
          </a:xfrm>
          <a:custGeom>
            <a:rect b="b" l="l" r="r" t="t"/>
            <a:pathLst>
              <a:path extrusionOk="0" h="10385" w="11195">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0" y="0"/>
            <a:ext cx="1936023" cy="2500369"/>
          </a:xfrm>
          <a:custGeom>
            <a:rect b="b" l="l" r="r" t="t"/>
            <a:pathLst>
              <a:path extrusionOk="0" h="25777" w="19959">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2221665" y="0"/>
            <a:ext cx="971649" cy="843027"/>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ph type="ctrTitle"/>
          </p:nvPr>
        </p:nvSpPr>
        <p:spPr>
          <a:xfrm>
            <a:off x="4918075" y="1991850"/>
            <a:ext cx="3957900" cy="1159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2" name="Shape 82"/>
        <p:cNvGrpSpPr/>
        <p:nvPr/>
      </p:nvGrpSpPr>
      <p:grpSpPr>
        <a:xfrm>
          <a:off x="0" y="0"/>
          <a:ext cx="0" cy="0"/>
          <a:chOff x="0" y="0"/>
          <a:chExt cx="0" cy="0"/>
        </a:xfrm>
      </p:grpSpPr>
      <p:sp>
        <p:nvSpPr>
          <p:cNvPr id="83" name="Google Shape;83;p11"/>
          <p:cNvSpPr/>
          <p:nvPr/>
        </p:nvSpPr>
        <p:spPr>
          <a:xfrm>
            <a:off x="0" y="0"/>
            <a:ext cx="9143954" cy="5143389"/>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1"/>
          <p:cNvSpPr/>
          <p:nvPr/>
        </p:nvSpPr>
        <p:spPr>
          <a:xfrm>
            <a:off x="2007373" y="2801981"/>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1"/>
          <p:cNvSpPr/>
          <p:nvPr/>
        </p:nvSpPr>
        <p:spPr>
          <a:xfrm rot="758744">
            <a:off x="1198314" y="3395329"/>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1"/>
          <p:cNvSpPr/>
          <p:nvPr/>
        </p:nvSpPr>
        <p:spPr>
          <a:xfrm>
            <a:off x="1993115" y="0"/>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1"/>
          <p:cNvSpPr/>
          <p:nvPr/>
        </p:nvSpPr>
        <p:spPr>
          <a:xfrm>
            <a:off x="1793105" y="4243274"/>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1"/>
          <p:cNvSpPr txBox="1"/>
          <p:nvPr>
            <p:ph type="title"/>
          </p:nvPr>
        </p:nvSpPr>
        <p:spPr>
          <a:xfrm>
            <a:off x="4320075" y="893225"/>
            <a:ext cx="4366800" cy="690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90" name="Google Shape;90;p11"/>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1" name="Shape 91"/>
        <p:cNvGrpSpPr/>
        <p:nvPr/>
      </p:nvGrpSpPr>
      <p:grpSpPr>
        <a:xfrm>
          <a:off x="0" y="0"/>
          <a:ext cx="0" cy="0"/>
          <a:chOff x="0" y="0"/>
          <a:chExt cx="0" cy="0"/>
        </a:xfrm>
      </p:grpSpPr>
      <p:sp>
        <p:nvSpPr>
          <p:cNvPr id="92" name="Google Shape;92;p12"/>
          <p:cNvSpPr/>
          <p:nvPr/>
        </p:nvSpPr>
        <p:spPr>
          <a:xfrm>
            <a:off x="0" y="0"/>
            <a:ext cx="9144093" cy="5143522"/>
          </a:xfrm>
          <a:custGeom>
            <a:rect b="b" l="l" r="r" t="t"/>
            <a:pathLst>
              <a:path extrusionOk="0" h="53026" w="94269">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2"/>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2"/>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2"/>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2"/>
          <p:cNvSpPr txBox="1"/>
          <p:nvPr>
            <p:ph idx="1" type="body"/>
          </p:nvPr>
        </p:nvSpPr>
        <p:spPr>
          <a:xfrm>
            <a:off x="3221925" y="4330100"/>
            <a:ext cx="5464800" cy="519600"/>
          </a:xfrm>
          <a:prstGeom prst="rect">
            <a:avLst/>
          </a:prstGeom>
          <a:noFill/>
          <a:ln>
            <a:noFill/>
          </a:ln>
        </p:spPr>
        <p:txBody>
          <a:bodyPr anchorCtr="0" anchor="t" bIns="91425" lIns="91425" spcFirstLastPara="1" rIns="91425" wrap="square" tIns="91425">
            <a:noAutofit/>
          </a:bodyPr>
          <a:lstStyle>
            <a:lvl1pPr indent="-228600" lvl="0" marL="457200" algn="r">
              <a:lnSpc>
                <a:spcPct val="100000"/>
              </a:lnSpc>
              <a:spcBef>
                <a:spcPts val="360"/>
              </a:spcBef>
              <a:spcAft>
                <a:spcPts val="0"/>
              </a:spcAft>
              <a:buClr>
                <a:schemeClr val="dk1"/>
              </a:buClr>
              <a:buSzPts val="1800"/>
              <a:buNone/>
              <a:defRPr sz="1800"/>
            </a:lvl1pPr>
          </a:lstStyle>
          <a:p/>
        </p:txBody>
      </p:sp>
      <p:sp>
        <p:nvSpPr>
          <p:cNvPr id="97" name="Google Shape;97;p12"/>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leaves">
  <p:cSld name="BLANK_2">
    <p:bg>
      <p:bgPr>
        <a:solidFill>
          <a:schemeClr val="accent1"/>
        </a:solidFill>
      </p:bgPr>
    </p:bg>
    <p:spTree>
      <p:nvGrpSpPr>
        <p:cNvPr id="98" name="Shape 98"/>
        <p:cNvGrpSpPr/>
        <p:nvPr/>
      </p:nvGrpSpPr>
      <p:grpSpPr>
        <a:xfrm>
          <a:off x="0" y="0"/>
          <a:ext cx="0" cy="0"/>
          <a:chOff x="0" y="0"/>
          <a:chExt cx="0" cy="0"/>
        </a:xfrm>
      </p:grpSpPr>
      <p:sp>
        <p:nvSpPr>
          <p:cNvPr id="99" name="Google Shape;99;p13"/>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
        <p:nvSpPr>
          <p:cNvPr id="100" name="Google Shape;100;p13"/>
          <p:cNvSpPr/>
          <p:nvPr/>
        </p:nvSpPr>
        <p:spPr>
          <a:xfrm rot="3560713">
            <a:off x="7919979" y="4139908"/>
            <a:ext cx="1129759" cy="68568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3"/>
          <p:cNvSpPr/>
          <p:nvPr/>
        </p:nvSpPr>
        <p:spPr>
          <a:xfrm rot="1619439">
            <a:off x="7518911" y="3963338"/>
            <a:ext cx="440102" cy="65729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3"/>
          <p:cNvSpPr/>
          <p:nvPr/>
        </p:nvSpPr>
        <p:spPr>
          <a:xfrm rot="-5564790">
            <a:off x="1156803" y="211499"/>
            <a:ext cx="672035" cy="536827"/>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3"/>
          <p:cNvSpPr/>
          <p:nvPr/>
        </p:nvSpPr>
        <p:spPr>
          <a:xfrm rot="8585060">
            <a:off x="241104" y="264327"/>
            <a:ext cx="975659" cy="1597185"/>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1B14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104" name="Shape 104"/>
        <p:cNvGrpSpPr/>
        <p:nvPr/>
      </p:nvGrpSpPr>
      <p:grpSpPr>
        <a:xfrm>
          <a:off x="0" y="0"/>
          <a:ext cx="0" cy="0"/>
          <a:chOff x="0" y="0"/>
          <a:chExt cx="0" cy="0"/>
        </a:xfrm>
      </p:grpSpPr>
      <p:sp>
        <p:nvSpPr>
          <p:cNvPr id="105" name="Google Shape;10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6" name="Google Shape;10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7" name="Google Shape;10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5" name="Shape 15"/>
        <p:cNvGrpSpPr/>
        <p:nvPr/>
      </p:nvGrpSpPr>
      <p:grpSpPr>
        <a:xfrm>
          <a:off x="0" y="0"/>
          <a:ext cx="0" cy="0"/>
          <a:chOff x="0" y="0"/>
          <a:chExt cx="0" cy="0"/>
        </a:xfrm>
      </p:grpSpPr>
      <p:sp>
        <p:nvSpPr>
          <p:cNvPr id="16" name="Google Shape;16;p3"/>
          <p:cNvSpPr/>
          <p:nvPr/>
        </p:nvSpPr>
        <p:spPr>
          <a:xfrm>
            <a:off x="0" y="0"/>
            <a:ext cx="9143954" cy="5143389"/>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2007373" y="2801981"/>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rot="758744">
            <a:off x="1198314" y="3395329"/>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1993115" y="0"/>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1793105" y="4243274"/>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txBox="1"/>
          <p:nvPr>
            <p:ph type="title"/>
          </p:nvPr>
        </p:nvSpPr>
        <p:spPr>
          <a:xfrm>
            <a:off x="3822000" y="893225"/>
            <a:ext cx="4864800" cy="690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3" name="Google Shape;23;p3"/>
          <p:cNvSpPr txBox="1"/>
          <p:nvPr>
            <p:ph idx="1" type="body"/>
          </p:nvPr>
        </p:nvSpPr>
        <p:spPr>
          <a:xfrm>
            <a:off x="3822000" y="1725900"/>
            <a:ext cx="2361300" cy="3024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24" name="Google Shape;24;p3"/>
          <p:cNvSpPr txBox="1"/>
          <p:nvPr>
            <p:ph idx="2" type="body"/>
          </p:nvPr>
        </p:nvSpPr>
        <p:spPr>
          <a:xfrm>
            <a:off x="6325498" y="1725900"/>
            <a:ext cx="2361300" cy="30240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25" name="Google Shape;25;p3"/>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1"/>
        </a:solidFill>
      </p:bgPr>
    </p:bg>
    <p:spTree>
      <p:nvGrpSpPr>
        <p:cNvPr id="26" name="Shape 26"/>
        <p:cNvGrpSpPr/>
        <p:nvPr/>
      </p:nvGrpSpPr>
      <p:grpSpPr>
        <a:xfrm>
          <a:off x="0" y="0"/>
          <a:ext cx="0" cy="0"/>
          <a:chOff x="0" y="0"/>
          <a:chExt cx="0" cy="0"/>
        </a:xfrm>
      </p:grpSpPr>
      <p:sp>
        <p:nvSpPr>
          <p:cNvPr id="27" name="Google Shape;27;p4"/>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8" name="Shape 28"/>
        <p:cNvGrpSpPr/>
        <p:nvPr/>
      </p:nvGrpSpPr>
      <p:grpSpPr>
        <a:xfrm>
          <a:off x="0" y="0"/>
          <a:ext cx="0" cy="0"/>
          <a:chOff x="0" y="0"/>
          <a:chExt cx="0" cy="0"/>
        </a:xfrm>
      </p:grpSpPr>
      <p:sp>
        <p:nvSpPr>
          <p:cNvPr id="29" name="Google Shape;29;p5"/>
          <p:cNvSpPr/>
          <p:nvPr/>
        </p:nvSpPr>
        <p:spPr>
          <a:xfrm>
            <a:off x="0" y="0"/>
            <a:ext cx="9143954" cy="5143389"/>
          </a:xfrm>
          <a:custGeom>
            <a:rect b="b" l="l" r="r" t="t"/>
            <a:pathLst>
              <a:path extrusionOk="0" h="53026" w="9427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chemeClr val="accent1"/>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235802" y="2802078"/>
            <a:ext cx="1905613" cy="1255536"/>
          </a:xfrm>
          <a:custGeom>
            <a:rect b="b" l="l" r="r" t="t"/>
            <a:pathLst>
              <a:path extrusionOk="0" h="12944" w="19646">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5"/>
          <p:cNvSpPr/>
          <p:nvPr/>
        </p:nvSpPr>
        <p:spPr>
          <a:xfrm>
            <a:off x="0" y="4136091"/>
            <a:ext cx="1085984" cy="1007319"/>
          </a:xfrm>
          <a:custGeom>
            <a:rect b="b" l="l" r="r" t="t"/>
            <a:pathLst>
              <a:path extrusionOk="0" h="10385" w="11196">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1B148"/>
              </a:solidFill>
              <a:latin typeface="Arial"/>
              <a:ea typeface="Arial"/>
              <a:cs typeface="Arial"/>
              <a:sym typeface="Arial"/>
            </a:endParaRPr>
          </a:p>
        </p:txBody>
      </p:sp>
      <p:sp>
        <p:nvSpPr>
          <p:cNvPr id="32" name="Google Shape;32;p5"/>
          <p:cNvSpPr/>
          <p:nvPr/>
        </p:nvSpPr>
        <p:spPr>
          <a:xfrm>
            <a:off x="0" y="0"/>
            <a:ext cx="1936070" cy="2500305"/>
          </a:xfrm>
          <a:custGeom>
            <a:rect b="b" l="l" r="r" t="t"/>
            <a:pathLst>
              <a:path extrusionOk="0" h="25777" w="1996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1B148"/>
              </a:solidFill>
              <a:latin typeface="Arial"/>
              <a:ea typeface="Arial"/>
              <a:cs typeface="Arial"/>
              <a:sym typeface="Arial"/>
            </a:endParaRPr>
          </a:p>
        </p:txBody>
      </p:sp>
      <p:sp>
        <p:nvSpPr>
          <p:cNvPr id="33" name="Google Shape;33;p5"/>
          <p:cNvSpPr/>
          <p:nvPr/>
        </p:nvSpPr>
        <p:spPr>
          <a:xfrm>
            <a:off x="2221739" y="0"/>
            <a:ext cx="971624" cy="843005"/>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1B148"/>
              </a:solidFill>
              <a:latin typeface="Arial"/>
              <a:ea typeface="Arial"/>
              <a:cs typeface="Arial"/>
              <a:sym typeface="Arial"/>
            </a:endParaRPr>
          </a:p>
        </p:txBody>
      </p:sp>
      <p:sp>
        <p:nvSpPr>
          <p:cNvPr id="34" name="Google Shape;34;p5"/>
          <p:cNvSpPr/>
          <p:nvPr/>
        </p:nvSpPr>
        <p:spPr>
          <a:xfrm>
            <a:off x="1680587" y="3914645"/>
            <a:ext cx="1491337" cy="1228764"/>
          </a:xfrm>
          <a:custGeom>
            <a:rect b="b" l="l" r="r" t="t"/>
            <a:pathLst>
              <a:path extrusionOk="0" h="12668" w="15375">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
          <p:cNvSpPr txBox="1"/>
          <p:nvPr>
            <p:ph type="ctrTitle"/>
          </p:nvPr>
        </p:nvSpPr>
        <p:spPr>
          <a:xfrm>
            <a:off x="5349175" y="1964350"/>
            <a:ext cx="31089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000"/>
              <a:buNone/>
              <a:defRPr sz="4000">
                <a:solidFill>
                  <a:schemeClr val="lt1"/>
                </a:solidFill>
              </a:defRPr>
            </a:lvl1pPr>
            <a:lvl2pPr lvl="1" algn="l">
              <a:lnSpc>
                <a:spcPct val="100000"/>
              </a:lnSpc>
              <a:spcBef>
                <a:spcPts val="0"/>
              </a:spcBef>
              <a:spcAft>
                <a:spcPts val="0"/>
              </a:spcAft>
              <a:buClr>
                <a:schemeClr val="lt1"/>
              </a:buClr>
              <a:buSzPts val="4000"/>
              <a:buNone/>
              <a:defRPr sz="4000">
                <a:solidFill>
                  <a:schemeClr val="lt1"/>
                </a:solidFill>
              </a:defRPr>
            </a:lvl2pPr>
            <a:lvl3pPr lvl="2" algn="l">
              <a:lnSpc>
                <a:spcPct val="100000"/>
              </a:lnSpc>
              <a:spcBef>
                <a:spcPts val="0"/>
              </a:spcBef>
              <a:spcAft>
                <a:spcPts val="0"/>
              </a:spcAft>
              <a:buClr>
                <a:schemeClr val="lt1"/>
              </a:buClr>
              <a:buSzPts val="4000"/>
              <a:buNone/>
              <a:defRPr sz="4000">
                <a:solidFill>
                  <a:schemeClr val="lt1"/>
                </a:solidFill>
              </a:defRPr>
            </a:lvl3pPr>
            <a:lvl4pPr lvl="3" algn="l">
              <a:lnSpc>
                <a:spcPct val="100000"/>
              </a:lnSpc>
              <a:spcBef>
                <a:spcPts val="0"/>
              </a:spcBef>
              <a:spcAft>
                <a:spcPts val="0"/>
              </a:spcAft>
              <a:buClr>
                <a:schemeClr val="lt1"/>
              </a:buClr>
              <a:buSzPts val="4000"/>
              <a:buNone/>
              <a:defRPr sz="4000">
                <a:solidFill>
                  <a:schemeClr val="lt1"/>
                </a:solidFill>
              </a:defRPr>
            </a:lvl4pPr>
            <a:lvl5pPr lvl="4" algn="l">
              <a:lnSpc>
                <a:spcPct val="100000"/>
              </a:lnSpc>
              <a:spcBef>
                <a:spcPts val="0"/>
              </a:spcBef>
              <a:spcAft>
                <a:spcPts val="0"/>
              </a:spcAft>
              <a:buClr>
                <a:schemeClr val="lt1"/>
              </a:buClr>
              <a:buSzPts val="4000"/>
              <a:buNone/>
              <a:defRPr sz="4000">
                <a:solidFill>
                  <a:schemeClr val="lt1"/>
                </a:solidFill>
              </a:defRPr>
            </a:lvl5pPr>
            <a:lvl6pPr lvl="5" algn="l">
              <a:lnSpc>
                <a:spcPct val="100000"/>
              </a:lnSpc>
              <a:spcBef>
                <a:spcPts val="0"/>
              </a:spcBef>
              <a:spcAft>
                <a:spcPts val="0"/>
              </a:spcAft>
              <a:buClr>
                <a:schemeClr val="lt1"/>
              </a:buClr>
              <a:buSzPts val="4000"/>
              <a:buNone/>
              <a:defRPr sz="4000">
                <a:solidFill>
                  <a:schemeClr val="lt1"/>
                </a:solidFill>
              </a:defRPr>
            </a:lvl6pPr>
            <a:lvl7pPr lvl="6" algn="l">
              <a:lnSpc>
                <a:spcPct val="100000"/>
              </a:lnSpc>
              <a:spcBef>
                <a:spcPts val="0"/>
              </a:spcBef>
              <a:spcAft>
                <a:spcPts val="0"/>
              </a:spcAft>
              <a:buClr>
                <a:schemeClr val="lt1"/>
              </a:buClr>
              <a:buSzPts val="4000"/>
              <a:buNone/>
              <a:defRPr sz="4000">
                <a:solidFill>
                  <a:schemeClr val="lt1"/>
                </a:solidFill>
              </a:defRPr>
            </a:lvl7pPr>
            <a:lvl8pPr lvl="7" algn="l">
              <a:lnSpc>
                <a:spcPct val="100000"/>
              </a:lnSpc>
              <a:spcBef>
                <a:spcPts val="0"/>
              </a:spcBef>
              <a:spcAft>
                <a:spcPts val="0"/>
              </a:spcAft>
              <a:buClr>
                <a:schemeClr val="lt1"/>
              </a:buClr>
              <a:buSzPts val="4000"/>
              <a:buNone/>
              <a:defRPr sz="4000">
                <a:solidFill>
                  <a:schemeClr val="lt1"/>
                </a:solidFill>
              </a:defRPr>
            </a:lvl8pPr>
            <a:lvl9pPr lvl="8" algn="l">
              <a:lnSpc>
                <a:spcPct val="100000"/>
              </a:lnSpc>
              <a:spcBef>
                <a:spcPts val="0"/>
              </a:spcBef>
              <a:spcAft>
                <a:spcPts val="0"/>
              </a:spcAft>
              <a:buClr>
                <a:schemeClr val="lt1"/>
              </a:buClr>
              <a:buSzPts val="4000"/>
              <a:buNone/>
              <a:defRPr sz="4000">
                <a:solidFill>
                  <a:schemeClr val="lt1"/>
                </a:solidFill>
              </a:defRPr>
            </a:lvl9pPr>
          </a:lstStyle>
          <a:p/>
        </p:txBody>
      </p:sp>
      <p:sp>
        <p:nvSpPr>
          <p:cNvPr id="36" name="Google Shape;36;p5"/>
          <p:cNvSpPr txBox="1"/>
          <p:nvPr>
            <p:ph idx="1" type="subTitle"/>
          </p:nvPr>
        </p:nvSpPr>
        <p:spPr>
          <a:xfrm>
            <a:off x="5349175" y="3221054"/>
            <a:ext cx="31089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37" name="Shape 37"/>
        <p:cNvGrpSpPr/>
        <p:nvPr/>
      </p:nvGrpSpPr>
      <p:grpSpPr>
        <a:xfrm>
          <a:off x="0" y="0"/>
          <a:ext cx="0" cy="0"/>
          <a:chOff x="0" y="0"/>
          <a:chExt cx="0" cy="0"/>
        </a:xfrm>
      </p:grpSpPr>
      <p:sp>
        <p:nvSpPr>
          <p:cNvPr id="38" name="Google Shape;38;p6"/>
          <p:cNvSpPr/>
          <p:nvPr/>
        </p:nvSpPr>
        <p:spPr>
          <a:xfrm>
            <a:off x="0" y="0"/>
            <a:ext cx="9144093" cy="5143522"/>
          </a:xfrm>
          <a:custGeom>
            <a:rect b="b" l="l" r="r" t="t"/>
            <a:pathLst>
              <a:path extrusionOk="0" h="53026" w="94269">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1650244" y="3237827"/>
            <a:ext cx="930521" cy="1355672"/>
          </a:xfrm>
          <a:custGeom>
            <a:rect b="b" l="l" r="r" t="t"/>
            <a:pathLst>
              <a:path extrusionOk="0" h="13976" w="9593">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6"/>
          <p:cNvSpPr/>
          <p:nvPr/>
        </p:nvSpPr>
        <p:spPr>
          <a:xfrm>
            <a:off x="7602686" y="3512916"/>
            <a:ext cx="1278848" cy="1021604"/>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6"/>
          <p:cNvSpPr/>
          <p:nvPr/>
        </p:nvSpPr>
        <p:spPr>
          <a:xfrm>
            <a:off x="6991883" y="3961149"/>
            <a:ext cx="566286" cy="927029"/>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6"/>
          <p:cNvSpPr/>
          <p:nvPr/>
        </p:nvSpPr>
        <p:spPr>
          <a:xfrm>
            <a:off x="0" y="2514602"/>
            <a:ext cx="1378855" cy="1907408"/>
          </a:xfrm>
          <a:custGeom>
            <a:rect b="b" l="l" r="r" t="t"/>
            <a:pathLst>
              <a:path extrusionOk="0" h="19664" w="14215">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6"/>
          <p:cNvSpPr/>
          <p:nvPr/>
        </p:nvSpPr>
        <p:spPr>
          <a:xfrm>
            <a:off x="2114578" y="0"/>
            <a:ext cx="1107352" cy="964471"/>
          </a:xfrm>
          <a:custGeom>
            <a:rect b="b" l="l" r="r" t="t"/>
            <a:pathLst>
              <a:path extrusionOk="0" h="9943" w="11416">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6"/>
          <p:cNvSpPr/>
          <p:nvPr/>
        </p:nvSpPr>
        <p:spPr>
          <a:xfrm>
            <a:off x="7600940" y="421461"/>
            <a:ext cx="1543076" cy="2686124"/>
          </a:xfrm>
          <a:custGeom>
            <a:rect b="b" l="l" r="r" t="t"/>
            <a:pathLst>
              <a:path extrusionOk="0" h="27692" w="15908">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6"/>
          <p:cNvSpPr txBox="1"/>
          <p:nvPr>
            <p:ph idx="1" type="body"/>
          </p:nvPr>
        </p:nvSpPr>
        <p:spPr>
          <a:xfrm>
            <a:off x="3344575" y="1323600"/>
            <a:ext cx="3859200" cy="819900"/>
          </a:xfrm>
          <a:prstGeom prst="rect">
            <a:avLst/>
          </a:prstGeom>
          <a:noFill/>
          <a:ln>
            <a:noFill/>
          </a:ln>
        </p:spPr>
        <p:txBody>
          <a:bodyPr anchorCtr="0" anchor="t" bIns="91425" lIns="91425" spcFirstLastPara="1" rIns="91425" wrap="square" tIns="91425">
            <a:noAutofit/>
          </a:bodyPr>
          <a:lstStyle>
            <a:lvl1pPr indent="-393700" lvl="0" marL="457200" algn="l">
              <a:lnSpc>
                <a:spcPct val="100000"/>
              </a:lnSpc>
              <a:spcBef>
                <a:spcPts val="600"/>
              </a:spcBef>
              <a:spcAft>
                <a:spcPts val="0"/>
              </a:spcAft>
              <a:buClr>
                <a:schemeClr val="accent2"/>
              </a:buClr>
              <a:buSzPts val="2600"/>
              <a:buChar char="⊷"/>
              <a:defRPr i="1" sz="2600">
                <a:solidFill>
                  <a:schemeClr val="accent2"/>
                </a:solidFill>
              </a:defRPr>
            </a:lvl1pPr>
            <a:lvl2pPr indent="-393700" lvl="1" marL="914400" algn="l">
              <a:lnSpc>
                <a:spcPct val="100000"/>
              </a:lnSpc>
              <a:spcBef>
                <a:spcPts val="0"/>
              </a:spcBef>
              <a:spcAft>
                <a:spcPts val="0"/>
              </a:spcAft>
              <a:buClr>
                <a:schemeClr val="accent2"/>
              </a:buClr>
              <a:buSzPts val="2600"/>
              <a:buChar char="⊶"/>
              <a:defRPr i="1" sz="2600">
                <a:solidFill>
                  <a:schemeClr val="accent2"/>
                </a:solidFill>
              </a:defRPr>
            </a:lvl2pPr>
            <a:lvl3pPr indent="-393700" lvl="2" marL="1371600" algn="l">
              <a:lnSpc>
                <a:spcPct val="100000"/>
              </a:lnSpc>
              <a:spcBef>
                <a:spcPts val="0"/>
              </a:spcBef>
              <a:spcAft>
                <a:spcPts val="0"/>
              </a:spcAft>
              <a:buClr>
                <a:schemeClr val="accent2"/>
              </a:buClr>
              <a:buSzPts val="2600"/>
              <a:buChar char="⊸"/>
              <a:defRPr i="1" sz="2600">
                <a:solidFill>
                  <a:schemeClr val="accent2"/>
                </a:solidFill>
              </a:defRPr>
            </a:lvl3pPr>
            <a:lvl4pPr indent="-393700" lvl="3" marL="1828800" algn="l">
              <a:lnSpc>
                <a:spcPct val="100000"/>
              </a:lnSpc>
              <a:spcBef>
                <a:spcPts val="0"/>
              </a:spcBef>
              <a:spcAft>
                <a:spcPts val="0"/>
              </a:spcAft>
              <a:buClr>
                <a:schemeClr val="accent2"/>
              </a:buClr>
              <a:buSzPts val="2600"/>
              <a:buChar char="●"/>
              <a:defRPr i="1" sz="2600">
                <a:solidFill>
                  <a:schemeClr val="accent2"/>
                </a:solidFill>
              </a:defRPr>
            </a:lvl4pPr>
            <a:lvl5pPr indent="-393700" lvl="4" marL="2286000" algn="l">
              <a:lnSpc>
                <a:spcPct val="100000"/>
              </a:lnSpc>
              <a:spcBef>
                <a:spcPts val="0"/>
              </a:spcBef>
              <a:spcAft>
                <a:spcPts val="0"/>
              </a:spcAft>
              <a:buClr>
                <a:schemeClr val="accent2"/>
              </a:buClr>
              <a:buSzPts val="2600"/>
              <a:buChar char="○"/>
              <a:defRPr i="1" sz="2600">
                <a:solidFill>
                  <a:schemeClr val="accent2"/>
                </a:solidFill>
              </a:defRPr>
            </a:lvl5pPr>
            <a:lvl6pPr indent="-393700" lvl="5" marL="2743200" algn="l">
              <a:lnSpc>
                <a:spcPct val="100000"/>
              </a:lnSpc>
              <a:spcBef>
                <a:spcPts val="0"/>
              </a:spcBef>
              <a:spcAft>
                <a:spcPts val="0"/>
              </a:spcAft>
              <a:buClr>
                <a:schemeClr val="accent2"/>
              </a:buClr>
              <a:buSzPts val="2600"/>
              <a:buChar char="■"/>
              <a:defRPr i="1" sz="2600">
                <a:solidFill>
                  <a:schemeClr val="accent2"/>
                </a:solidFill>
              </a:defRPr>
            </a:lvl6pPr>
            <a:lvl7pPr indent="-393700" lvl="6" marL="3200400" algn="l">
              <a:lnSpc>
                <a:spcPct val="100000"/>
              </a:lnSpc>
              <a:spcBef>
                <a:spcPts val="0"/>
              </a:spcBef>
              <a:spcAft>
                <a:spcPts val="0"/>
              </a:spcAft>
              <a:buClr>
                <a:schemeClr val="accent2"/>
              </a:buClr>
              <a:buSzPts val="2600"/>
              <a:buChar char="●"/>
              <a:defRPr i="1" sz="2600">
                <a:solidFill>
                  <a:schemeClr val="accent2"/>
                </a:solidFill>
              </a:defRPr>
            </a:lvl7pPr>
            <a:lvl8pPr indent="-393700" lvl="7" marL="3657600" algn="l">
              <a:lnSpc>
                <a:spcPct val="100000"/>
              </a:lnSpc>
              <a:spcBef>
                <a:spcPts val="0"/>
              </a:spcBef>
              <a:spcAft>
                <a:spcPts val="0"/>
              </a:spcAft>
              <a:buClr>
                <a:schemeClr val="accent2"/>
              </a:buClr>
              <a:buSzPts val="2600"/>
              <a:buChar char="○"/>
              <a:defRPr i="1" sz="2600">
                <a:solidFill>
                  <a:schemeClr val="accent2"/>
                </a:solidFill>
              </a:defRPr>
            </a:lvl8pPr>
            <a:lvl9pPr indent="-393700" lvl="8" marL="4114800" algn="l">
              <a:lnSpc>
                <a:spcPct val="100000"/>
              </a:lnSpc>
              <a:spcBef>
                <a:spcPts val="0"/>
              </a:spcBef>
              <a:spcAft>
                <a:spcPts val="0"/>
              </a:spcAft>
              <a:buClr>
                <a:schemeClr val="accent2"/>
              </a:buClr>
              <a:buSzPts val="2600"/>
              <a:buChar char="■"/>
              <a:defRPr i="1" sz="2600">
                <a:solidFill>
                  <a:schemeClr val="accent2"/>
                </a:solidFill>
              </a:defRPr>
            </a:lvl9pPr>
          </a:lstStyle>
          <a:p/>
        </p:txBody>
      </p:sp>
      <p:sp>
        <p:nvSpPr>
          <p:cNvPr id="46" name="Google Shape;46;p6"/>
          <p:cNvSpPr txBox="1"/>
          <p:nvPr/>
        </p:nvSpPr>
        <p:spPr>
          <a:xfrm>
            <a:off x="1531725" y="1092169"/>
            <a:ext cx="1957200" cy="653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600"/>
              <a:buFont typeface="Arial"/>
              <a:buNone/>
            </a:pPr>
            <a:r>
              <a:rPr b="0" i="0" lang="en" sz="9600" u="none" cap="none" strike="noStrike">
                <a:solidFill>
                  <a:schemeClr val="dk1"/>
                </a:solidFill>
                <a:latin typeface="Dosis"/>
                <a:ea typeface="Dosis"/>
                <a:cs typeface="Dosis"/>
                <a:sym typeface="Dosis"/>
              </a:rPr>
              <a:t>“</a:t>
            </a:r>
            <a:endParaRPr b="0" i="0" sz="9600" u="none" cap="none" strike="noStrike">
              <a:solidFill>
                <a:schemeClr val="dk1"/>
              </a:solidFill>
              <a:latin typeface="Dosis"/>
              <a:ea typeface="Dosis"/>
              <a:cs typeface="Dosis"/>
              <a:sym typeface="Dosis"/>
            </a:endParaRPr>
          </a:p>
        </p:txBody>
      </p:sp>
      <p:sp>
        <p:nvSpPr>
          <p:cNvPr id="47" name="Google Shape;47;p6"/>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8" name="Shape 48"/>
        <p:cNvGrpSpPr/>
        <p:nvPr/>
      </p:nvGrpSpPr>
      <p:grpSpPr>
        <a:xfrm>
          <a:off x="0" y="0"/>
          <a:ext cx="0" cy="0"/>
          <a:chOff x="0" y="0"/>
          <a:chExt cx="0" cy="0"/>
        </a:xfrm>
      </p:grpSpPr>
      <p:sp>
        <p:nvSpPr>
          <p:cNvPr id="49" name="Google Shape;49;p7"/>
          <p:cNvSpPr/>
          <p:nvPr/>
        </p:nvSpPr>
        <p:spPr>
          <a:xfrm>
            <a:off x="0" y="0"/>
            <a:ext cx="9144093" cy="5143522"/>
          </a:xfrm>
          <a:custGeom>
            <a:rect b="b" l="l" r="r" t="t"/>
            <a:pathLst>
              <a:path extrusionOk="0" h="53026" w="94269">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p:nvPr/>
        </p:nvSpPr>
        <p:spPr>
          <a:xfrm>
            <a:off x="528548" y="1071451"/>
            <a:ext cx="1164582" cy="1832524"/>
          </a:xfrm>
          <a:custGeom>
            <a:rect b="b" l="l" r="r" t="t"/>
            <a:pathLst>
              <a:path extrusionOk="0" h="18892" w="12006">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
          <p:cNvSpPr/>
          <p:nvPr/>
        </p:nvSpPr>
        <p:spPr>
          <a:xfrm>
            <a:off x="1192991" y="0"/>
            <a:ext cx="2343229" cy="1357321"/>
          </a:xfrm>
          <a:custGeom>
            <a:rect b="b" l="l" r="r" t="t"/>
            <a:pathLst>
              <a:path extrusionOk="0" h="13993" w="24157">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p:nvPr/>
        </p:nvSpPr>
        <p:spPr>
          <a:xfrm>
            <a:off x="0" y="3350346"/>
            <a:ext cx="1257314" cy="1793142"/>
          </a:xfrm>
          <a:custGeom>
            <a:rect b="b" l="l" r="r" t="t"/>
            <a:pathLst>
              <a:path extrusionOk="0" h="18486" w="12962">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
          <p:cNvSpPr txBox="1"/>
          <p:nvPr>
            <p:ph type="title"/>
          </p:nvPr>
        </p:nvSpPr>
        <p:spPr>
          <a:xfrm>
            <a:off x="4320075" y="893225"/>
            <a:ext cx="4366800" cy="690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54" name="Google Shape;54;p7"/>
          <p:cNvSpPr txBox="1"/>
          <p:nvPr>
            <p:ph idx="1" type="body"/>
          </p:nvPr>
        </p:nvSpPr>
        <p:spPr>
          <a:xfrm>
            <a:off x="4320075" y="1694175"/>
            <a:ext cx="4366800" cy="30558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55" name="Google Shape;55;p7"/>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56" name="Shape 56"/>
        <p:cNvGrpSpPr/>
        <p:nvPr/>
      </p:nvGrpSpPr>
      <p:grpSpPr>
        <a:xfrm>
          <a:off x="0" y="0"/>
          <a:ext cx="0" cy="0"/>
          <a:chOff x="0" y="0"/>
          <a:chExt cx="0" cy="0"/>
        </a:xfrm>
      </p:grpSpPr>
      <p:sp>
        <p:nvSpPr>
          <p:cNvPr id="57" name="Google Shape;57;p8"/>
          <p:cNvSpPr/>
          <p:nvPr/>
        </p:nvSpPr>
        <p:spPr>
          <a:xfrm>
            <a:off x="0" y="0"/>
            <a:ext cx="9143954" cy="5143389"/>
          </a:xfrm>
          <a:custGeom>
            <a:rect b="b" l="l" r="r" t="t"/>
            <a:pathLst>
              <a:path extrusionOk="0" h="53026" w="9427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8"/>
          <p:cNvSpPr/>
          <p:nvPr/>
        </p:nvSpPr>
        <p:spPr>
          <a:xfrm>
            <a:off x="2007373" y="2801981"/>
            <a:ext cx="1494925" cy="907315"/>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p:nvPr/>
        </p:nvSpPr>
        <p:spPr>
          <a:xfrm rot="758744">
            <a:off x="1198314" y="3395329"/>
            <a:ext cx="582376" cy="869781"/>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8"/>
          <p:cNvSpPr/>
          <p:nvPr/>
        </p:nvSpPr>
        <p:spPr>
          <a:xfrm>
            <a:off x="1993115" y="0"/>
            <a:ext cx="1828888" cy="1393078"/>
          </a:xfrm>
          <a:custGeom>
            <a:rect b="b" l="l" r="r" t="t"/>
            <a:pathLst>
              <a:path extrusionOk="0" h="14362" w="18855">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8"/>
          <p:cNvSpPr/>
          <p:nvPr/>
        </p:nvSpPr>
        <p:spPr>
          <a:xfrm>
            <a:off x="1793105" y="4243274"/>
            <a:ext cx="1271637" cy="900137"/>
          </a:xfrm>
          <a:custGeom>
            <a:rect b="b" l="l" r="r" t="t"/>
            <a:pathLst>
              <a:path extrusionOk="0" h="9280" w="1311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8"/>
          <p:cNvSpPr/>
          <p:nvPr/>
        </p:nvSpPr>
        <p:spPr>
          <a:xfrm>
            <a:off x="0" y="2907418"/>
            <a:ext cx="971624" cy="1607346"/>
          </a:xfrm>
          <a:custGeom>
            <a:rect b="b" l="l" r="r" t="t"/>
            <a:pathLst>
              <a:path extrusionOk="0" h="16571" w="10017">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8"/>
          <p:cNvSpPr txBox="1"/>
          <p:nvPr>
            <p:ph type="title"/>
          </p:nvPr>
        </p:nvSpPr>
        <p:spPr>
          <a:xfrm>
            <a:off x="3822000" y="893225"/>
            <a:ext cx="4864800" cy="690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64" name="Google Shape;64;p8"/>
          <p:cNvSpPr txBox="1"/>
          <p:nvPr>
            <p:ph idx="1" type="body"/>
          </p:nvPr>
        </p:nvSpPr>
        <p:spPr>
          <a:xfrm>
            <a:off x="3822000" y="1777175"/>
            <a:ext cx="1547400" cy="299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5" name="Google Shape;65;p8"/>
          <p:cNvSpPr txBox="1"/>
          <p:nvPr>
            <p:ph idx="2" type="body"/>
          </p:nvPr>
        </p:nvSpPr>
        <p:spPr>
          <a:xfrm>
            <a:off x="5448638" y="1777175"/>
            <a:ext cx="1547400" cy="299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6" name="Google Shape;66;p8"/>
          <p:cNvSpPr txBox="1"/>
          <p:nvPr>
            <p:ph idx="3" type="body"/>
          </p:nvPr>
        </p:nvSpPr>
        <p:spPr>
          <a:xfrm>
            <a:off x="7075276" y="1777175"/>
            <a:ext cx="1547400" cy="299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67" name="Google Shape;67;p8"/>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spTree>
      <p:nvGrpSpPr>
        <p:cNvPr id="68" name="Shape 68"/>
        <p:cNvGrpSpPr/>
        <p:nvPr/>
      </p:nvGrpSpPr>
      <p:grpSpPr>
        <a:xfrm>
          <a:off x="0" y="0"/>
          <a:ext cx="0" cy="0"/>
          <a:chOff x="0" y="0"/>
          <a:chExt cx="0" cy="0"/>
        </a:xfrm>
      </p:grpSpPr>
      <p:sp>
        <p:nvSpPr>
          <p:cNvPr id="69" name="Google Shape;69;p9"/>
          <p:cNvSpPr/>
          <p:nvPr/>
        </p:nvSpPr>
        <p:spPr>
          <a:xfrm>
            <a:off x="0" y="0"/>
            <a:ext cx="9144093" cy="5143522"/>
          </a:xfrm>
          <a:custGeom>
            <a:rect b="b" l="l" r="r" t="t"/>
            <a:pathLst>
              <a:path extrusionOk="0" h="53026" w="94269">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9"/>
          <p:cNvSpPr/>
          <p:nvPr/>
        </p:nvSpPr>
        <p:spPr>
          <a:xfrm>
            <a:off x="0" y="4136135"/>
            <a:ext cx="1085915" cy="1007345"/>
          </a:xfrm>
          <a:custGeom>
            <a:rect b="b" l="l" r="r" t="t"/>
            <a:pathLst>
              <a:path extrusionOk="0" h="10385" w="11195">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9"/>
          <p:cNvSpPr/>
          <p:nvPr/>
        </p:nvSpPr>
        <p:spPr>
          <a:xfrm>
            <a:off x="0" y="0"/>
            <a:ext cx="1936023" cy="2500369"/>
          </a:xfrm>
          <a:custGeom>
            <a:rect b="b" l="l" r="r" t="t"/>
            <a:pathLst>
              <a:path extrusionOk="0" h="25777" w="19959">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9"/>
          <p:cNvSpPr/>
          <p:nvPr/>
        </p:nvSpPr>
        <p:spPr>
          <a:xfrm>
            <a:off x="2221665" y="0"/>
            <a:ext cx="971649" cy="843027"/>
          </a:xfrm>
          <a:custGeom>
            <a:rect b="b" l="l" r="r" t="t"/>
            <a:pathLst>
              <a:path extrusionOk="0" h="8691" w="10017">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9"/>
          <p:cNvSpPr txBox="1"/>
          <p:nvPr>
            <p:ph type="title"/>
          </p:nvPr>
        </p:nvSpPr>
        <p:spPr>
          <a:xfrm>
            <a:off x="5242000" y="1198025"/>
            <a:ext cx="3444900" cy="690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74" name="Google Shape;74;p9"/>
          <p:cNvSpPr txBox="1"/>
          <p:nvPr>
            <p:ph idx="1" type="body"/>
          </p:nvPr>
        </p:nvSpPr>
        <p:spPr>
          <a:xfrm>
            <a:off x="5242000" y="1998975"/>
            <a:ext cx="3444900" cy="2100600"/>
          </a:xfrm>
          <a:prstGeom prst="rect">
            <a:avLst/>
          </a:prstGeom>
          <a:noFill/>
          <a:ln>
            <a:noFill/>
          </a:ln>
        </p:spPr>
        <p:txBody>
          <a:bodyPr anchorCtr="0" anchor="t" bIns="91425" lIns="91425" spcFirstLastPara="1" rIns="91425" wrap="square" tIns="91425">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75" name="Google Shape;75;p9"/>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bg>
      <p:bgPr>
        <a:solidFill>
          <a:schemeClr val="accent2"/>
        </a:solidFill>
      </p:bgPr>
    </p:bg>
    <p:spTree>
      <p:nvGrpSpPr>
        <p:cNvPr id="76" name="Shape 76"/>
        <p:cNvGrpSpPr/>
        <p:nvPr/>
      </p:nvGrpSpPr>
      <p:grpSpPr>
        <a:xfrm>
          <a:off x="0" y="0"/>
          <a:ext cx="0" cy="0"/>
          <a:chOff x="0" y="0"/>
          <a:chExt cx="0" cy="0"/>
        </a:xfrm>
      </p:grpSpPr>
      <p:sp>
        <p:nvSpPr>
          <p:cNvPr id="77" name="Google Shape;77;p10"/>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rgbClr val="FFFFFF"/>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
        <p:nvSpPr>
          <p:cNvPr id="78" name="Google Shape;78;p10"/>
          <p:cNvSpPr/>
          <p:nvPr/>
        </p:nvSpPr>
        <p:spPr>
          <a:xfrm rot="3560713">
            <a:off x="7919979" y="4139908"/>
            <a:ext cx="1129759" cy="685684"/>
          </a:xfrm>
          <a:custGeom>
            <a:rect b="b" l="l" r="r" t="t"/>
            <a:pathLst>
              <a:path extrusionOk="0" h="9354" w="15412">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rot="1619439">
            <a:off x="7518911" y="3963338"/>
            <a:ext cx="440102" cy="657294"/>
          </a:xfrm>
          <a:custGeom>
            <a:rect b="b" l="l" r="r" t="t"/>
            <a:pathLst>
              <a:path extrusionOk="0" h="8967" w="6004">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0"/>
          <p:cNvSpPr/>
          <p:nvPr/>
        </p:nvSpPr>
        <p:spPr>
          <a:xfrm rot="-5564790">
            <a:off x="1156803" y="211499"/>
            <a:ext cx="672035" cy="536827"/>
          </a:xfrm>
          <a:custGeom>
            <a:rect b="b" l="l" r="r" t="t"/>
            <a:pathLst>
              <a:path extrusionOk="0" h="10532" w="13184">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0"/>
          <p:cNvSpPr/>
          <p:nvPr/>
        </p:nvSpPr>
        <p:spPr>
          <a:xfrm rot="8585060">
            <a:off x="241104" y="264327"/>
            <a:ext cx="975659" cy="1597185"/>
          </a:xfrm>
          <a:custGeom>
            <a:rect b="b" l="l" r="r" t="t"/>
            <a:pathLst>
              <a:path extrusionOk="0" h="9557" w="5838">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320075" y="893225"/>
            <a:ext cx="4366800" cy="6909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1pPr>
            <a:lvl2pPr lvl="1"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2pPr>
            <a:lvl3pPr lvl="2"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3pPr>
            <a:lvl4pPr lvl="3"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4pPr>
            <a:lvl5pPr lvl="4"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5pPr>
            <a:lvl6pPr lvl="5"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6pPr>
            <a:lvl7pPr lvl="6"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7pPr>
            <a:lvl8pPr lvl="7"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8pPr>
            <a:lvl9pPr lvl="8" marR="0" rtl="0" algn="l">
              <a:lnSpc>
                <a:spcPct val="100000"/>
              </a:lnSpc>
              <a:spcBef>
                <a:spcPts val="0"/>
              </a:spcBef>
              <a:spcAft>
                <a:spcPts val="0"/>
              </a:spcAft>
              <a:buClr>
                <a:schemeClr val="accent1"/>
              </a:buClr>
              <a:buSzPts val="3600"/>
              <a:buFont typeface="Dosis ExtraLight"/>
              <a:buNone/>
              <a:defRPr b="0" i="0" sz="3600" u="none" cap="none" strike="noStrike">
                <a:solidFill>
                  <a:schemeClr val="accent1"/>
                </a:solidFill>
                <a:latin typeface="Dosis ExtraLight"/>
                <a:ea typeface="Dosis ExtraLight"/>
                <a:cs typeface="Dosis ExtraLight"/>
                <a:sym typeface="Dosis ExtraLight"/>
              </a:defRPr>
            </a:lvl9pPr>
          </a:lstStyle>
          <a:p/>
        </p:txBody>
      </p:sp>
      <p:sp>
        <p:nvSpPr>
          <p:cNvPr id="7" name="Google Shape;7;p1"/>
          <p:cNvSpPr txBox="1"/>
          <p:nvPr>
            <p:ph idx="1" type="body"/>
          </p:nvPr>
        </p:nvSpPr>
        <p:spPr>
          <a:xfrm>
            <a:off x="4320075" y="1694182"/>
            <a:ext cx="4366800" cy="3001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chemeClr val="accent1"/>
              </a:buClr>
              <a:buSzPts val="2400"/>
              <a:buFont typeface="Pontano Sans"/>
              <a:buChar char="⊷"/>
              <a:defRPr b="0" i="0" sz="2400" u="none" cap="none" strike="noStrike">
                <a:solidFill>
                  <a:schemeClr val="dk1"/>
                </a:solidFill>
                <a:latin typeface="Pontano Sans"/>
                <a:ea typeface="Pontano Sans"/>
                <a:cs typeface="Pontano Sans"/>
                <a:sym typeface="Pontano Sans"/>
              </a:defRPr>
            </a:lvl1pPr>
            <a:lvl2pPr indent="-381000" lvl="1" marL="914400" marR="0" rtl="0" algn="l">
              <a:lnSpc>
                <a:spcPct val="100000"/>
              </a:lnSpc>
              <a:spcBef>
                <a:spcPts val="0"/>
              </a:spcBef>
              <a:spcAft>
                <a:spcPts val="0"/>
              </a:spcAft>
              <a:buClr>
                <a:schemeClr val="accent1"/>
              </a:buClr>
              <a:buSzPts val="2400"/>
              <a:buFont typeface="Pontano Sans"/>
              <a:buChar char="⊶"/>
              <a:defRPr b="0" i="0" sz="2400" u="none" cap="none" strike="noStrike">
                <a:solidFill>
                  <a:schemeClr val="dk1"/>
                </a:solidFill>
                <a:latin typeface="Pontano Sans"/>
                <a:ea typeface="Pontano Sans"/>
                <a:cs typeface="Pontano Sans"/>
                <a:sym typeface="Pontano Sans"/>
              </a:defRPr>
            </a:lvl2pPr>
            <a:lvl3pPr indent="-381000" lvl="2" marL="1371600" marR="0" rtl="0" algn="l">
              <a:lnSpc>
                <a:spcPct val="100000"/>
              </a:lnSpc>
              <a:spcBef>
                <a:spcPts val="0"/>
              </a:spcBef>
              <a:spcAft>
                <a:spcPts val="0"/>
              </a:spcAft>
              <a:buClr>
                <a:schemeClr val="accent1"/>
              </a:buClr>
              <a:buSzPts val="2400"/>
              <a:buFont typeface="Pontano Sans"/>
              <a:buChar char="⊸"/>
              <a:defRPr b="0" i="0" sz="2400" u="none" cap="none" strike="noStrike">
                <a:solidFill>
                  <a:schemeClr val="dk1"/>
                </a:solidFill>
                <a:latin typeface="Pontano Sans"/>
                <a:ea typeface="Pontano Sans"/>
                <a:cs typeface="Pontano Sans"/>
                <a:sym typeface="Pontano Sans"/>
              </a:defRPr>
            </a:lvl3pPr>
            <a:lvl4pPr indent="-381000" lvl="3" marL="1828800" marR="0" rtl="0" algn="l">
              <a:lnSpc>
                <a:spcPct val="100000"/>
              </a:lnSpc>
              <a:spcBef>
                <a:spcPts val="0"/>
              </a:spcBef>
              <a:spcAft>
                <a:spcPts val="0"/>
              </a:spcAft>
              <a:buClr>
                <a:schemeClr val="dk1"/>
              </a:buClr>
              <a:buSzPts val="2400"/>
              <a:buFont typeface="Pontano Sans"/>
              <a:buChar char="●"/>
              <a:defRPr b="0" i="0" sz="2400" u="none" cap="none" strike="noStrike">
                <a:solidFill>
                  <a:schemeClr val="dk1"/>
                </a:solidFill>
                <a:latin typeface="Pontano Sans"/>
                <a:ea typeface="Pontano Sans"/>
                <a:cs typeface="Pontano Sans"/>
                <a:sym typeface="Pontano Sans"/>
              </a:defRPr>
            </a:lvl4pPr>
            <a:lvl5pPr indent="-381000" lvl="4" marL="2286000" marR="0" rtl="0" algn="l">
              <a:lnSpc>
                <a:spcPct val="100000"/>
              </a:lnSpc>
              <a:spcBef>
                <a:spcPts val="0"/>
              </a:spcBef>
              <a:spcAft>
                <a:spcPts val="0"/>
              </a:spcAft>
              <a:buClr>
                <a:schemeClr val="dk1"/>
              </a:buClr>
              <a:buSzPts val="2400"/>
              <a:buFont typeface="Pontano Sans"/>
              <a:buChar char="○"/>
              <a:defRPr b="0" i="0" sz="2400" u="none" cap="none" strike="noStrike">
                <a:solidFill>
                  <a:schemeClr val="dk1"/>
                </a:solidFill>
                <a:latin typeface="Pontano Sans"/>
                <a:ea typeface="Pontano Sans"/>
                <a:cs typeface="Pontano Sans"/>
                <a:sym typeface="Pontano Sans"/>
              </a:defRPr>
            </a:lvl5pPr>
            <a:lvl6pPr indent="-381000" lvl="5" marL="2743200" marR="0" rtl="0" algn="l">
              <a:lnSpc>
                <a:spcPct val="100000"/>
              </a:lnSpc>
              <a:spcBef>
                <a:spcPts val="0"/>
              </a:spcBef>
              <a:spcAft>
                <a:spcPts val="0"/>
              </a:spcAft>
              <a:buClr>
                <a:schemeClr val="dk1"/>
              </a:buClr>
              <a:buSzPts val="2400"/>
              <a:buFont typeface="Pontano Sans"/>
              <a:buChar char="■"/>
              <a:defRPr b="0" i="0" sz="2400" u="none" cap="none" strike="noStrike">
                <a:solidFill>
                  <a:schemeClr val="dk1"/>
                </a:solidFill>
                <a:latin typeface="Pontano Sans"/>
                <a:ea typeface="Pontano Sans"/>
                <a:cs typeface="Pontano Sans"/>
                <a:sym typeface="Pontano Sans"/>
              </a:defRPr>
            </a:lvl6pPr>
            <a:lvl7pPr indent="-381000" lvl="6" marL="3200400" marR="0" rtl="0" algn="l">
              <a:lnSpc>
                <a:spcPct val="100000"/>
              </a:lnSpc>
              <a:spcBef>
                <a:spcPts val="0"/>
              </a:spcBef>
              <a:spcAft>
                <a:spcPts val="0"/>
              </a:spcAft>
              <a:buClr>
                <a:schemeClr val="dk1"/>
              </a:buClr>
              <a:buSzPts val="2400"/>
              <a:buFont typeface="Pontano Sans"/>
              <a:buChar char="●"/>
              <a:defRPr b="0" i="0" sz="2400" u="none" cap="none" strike="noStrike">
                <a:solidFill>
                  <a:schemeClr val="dk1"/>
                </a:solidFill>
                <a:latin typeface="Pontano Sans"/>
                <a:ea typeface="Pontano Sans"/>
                <a:cs typeface="Pontano Sans"/>
                <a:sym typeface="Pontano Sans"/>
              </a:defRPr>
            </a:lvl7pPr>
            <a:lvl8pPr indent="-381000" lvl="7" marL="3657600" marR="0" rtl="0" algn="l">
              <a:lnSpc>
                <a:spcPct val="100000"/>
              </a:lnSpc>
              <a:spcBef>
                <a:spcPts val="0"/>
              </a:spcBef>
              <a:spcAft>
                <a:spcPts val="0"/>
              </a:spcAft>
              <a:buClr>
                <a:schemeClr val="dk1"/>
              </a:buClr>
              <a:buSzPts val="2400"/>
              <a:buFont typeface="Pontano Sans"/>
              <a:buChar char="○"/>
              <a:defRPr b="0" i="0" sz="2400" u="none" cap="none" strike="noStrike">
                <a:solidFill>
                  <a:schemeClr val="dk1"/>
                </a:solidFill>
                <a:latin typeface="Pontano Sans"/>
                <a:ea typeface="Pontano Sans"/>
                <a:cs typeface="Pontano Sans"/>
                <a:sym typeface="Pontano Sans"/>
              </a:defRPr>
            </a:lvl8pPr>
            <a:lvl9pPr indent="-381000" lvl="8" marL="4114800" marR="0" rtl="0" algn="l">
              <a:lnSpc>
                <a:spcPct val="100000"/>
              </a:lnSpc>
              <a:spcBef>
                <a:spcPts val="0"/>
              </a:spcBef>
              <a:spcAft>
                <a:spcPts val="0"/>
              </a:spcAft>
              <a:buClr>
                <a:schemeClr val="dk1"/>
              </a:buClr>
              <a:buSzPts val="2400"/>
              <a:buFont typeface="Pontano Sans"/>
              <a:buChar char="■"/>
              <a:defRPr b="0" i="0" sz="2400" u="none" cap="none" strike="noStrike">
                <a:solidFill>
                  <a:schemeClr val="dk1"/>
                </a:solidFill>
                <a:latin typeface="Pontano Sans"/>
                <a:ea typeface="Pontano Sans"/>
                <a:cs typeface="Pontano Sans"/>
                <a:sym typeface="Pontano Sans"/>
              </a:defRPr>
            </a:lvl9pPr>
          </a:lstStyle>
          <a:p/>
        </p:txBody>
      </p:sp>
      <p:sp>
        <p:nvSpPr>
          <p:cNvPr id="8" name="Google Shape;8;p1"/>
          <p:cNvSpPr txBox="1"/>
          <p:nvPr>
            <p:ph idx="12" type="sldNum"/>
          </p:nvPr>
        </p:nvSpPr>
        <p:spPr>
          <a:xfrm>
            <a:off x="76209" y="4749851"/>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1pPr>
            <a:lvl2pPr indent="0" lvl="1"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2pPr>
            <a:lvl3pPr indent="0" lvl="2"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3pPr>
            <a:lvl4pPr indent="0" lvl="3"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4pPr>
            <a:lvl5pPr indent="0" lvl="4"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5pPr>
            <a:lvl6pPr indent="0" lvl="5"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6pPr>
            <a:lvl7pPr indent="0" lvl="6"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7pPr>
            <a:lvl8pPr indent="0" lvl="7"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8pPr>
            <a:lvl9pPr indent="0" lvl="8" marL="0" marR="0" rtl="0" algn="l">
              <a:lnSpc>
                <a:spcPct val="100000"/>
              </a:lnSpc>
              <a:spcBef>
                <a:spcPts val="0"/>
              </a:spcBef>
              <a:spcAft>
                <a:spcPts val="0"/>
              </a:spcAft>
              <a:buClr>
                <a:srgbClr val="000000"/>
              </a:buClr>
              <a:buSzPts val="1300"/>
              <a:buFont typeface="Arial"/>
              <a:buNone/>
              <a:defRPr b="0" i="0" sz="1300" u="none" cap="none" strike="noStrike">
                <a:solidFill>
                  <a:schemeClr val="accent2"/>
                </a:solidFill>
                <a:latin typeface="Dosis ExtraLight"/>
                <a:ea typeface="Dosis ExtraLight"/>
                <a:cs typeface="Dosis ExtraLight"/>
                <a:sym typeface="Dosis ExtraLight"/>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5"/>
          <p:cNvSpPr txBox="1"/>
          <p:nvPr>
            <p:ph type="ctrTitle"/>
          </p:nvPr>
        </p:nvSpPr>
        <p:spPr>
          <a:xfrm>
            <a:off x="311708" y="744575"/>
            <a:ext cx="8520600" cy="2052600"/>
          </a:xfrm>
          <a:prstGeom prst="rect">
            <a:avLst/>
          </a:prstGeom>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rPr>
              <a:t>Engaging with the Environment</a:t>
            </a:r>
            <a:endParaRPr>
              <a:solidFill>
                <a:srgbClr val="FFFFFF"/>
              </a:solidFill>
            </a:endParaRPr>
          </a:p>
        </p:txBody>
      </p:sp>
      <p:sp>
        <p:nvSpPr>
          <p:cNvPr id="113" name="Google Shape;113;p1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solidFill>
                  <a:srgbClr val="FFFFFF"/>
                </a:solidFill>
              </a:rPr>
              <a:t>4-H Youth Air Force Summer Camp</a:t>
            </a:r>
            <a:endParaRPr>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320075" y="719550"/>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Oil Spill Recap</a:t>
            </a:r>
            <a:endParaRPr/>
          </a:p>
        </p:txBody>
      </p:sp>
      <p:sp>
        <p:nvSpPr>
          <p:cNvPr id="169" name="Google Shape;169;p24"/>
          <p:cNvSpPr txBox="1"/>
          <p:nvPr>
            <p:ph idx="1" type="body"/>
          </p:nvPr>
        </p:nvSpPr>
        <p:spPr>
          <a:xfrm>
            <a:off x="4320075" y="1507125"/>
            <a:ext cx="4366800" cy="3355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rgbClr val="000000"/>
                </a:solidFill>
              </a:rPr>
              <a:t>What did you already know about oil spills? </a:t>
            </a:r>
            <a:endParaRPr sz="1800">
              <a:solidFill>
                <a:srgbClr val="000000"/>
              </a:solidFill>
            </a:endParaRPr>
          </a:p>
          <a:p>
            <a:pPr indent="0" lvl="0" marL="0" rtl="0" algn="ctr">
              <a:lnSpc>
                <a:spcPct val="115000"/>
              </a:lnSpc>
              <a:spcBef>
                <a:spcPts val="0"/>
              </a:spcBef>
              <a:spcAft>
                <a:spcPts val="0"/>
              </a:spcAft>
              <a:buNone/>
            </a:pPr>
            <a:r>
              <a:t/>
            </a:r>
            <a:endParaRPr sz="1800">
              <a:solidFill>
                <a:srgbClr val="000000"/>
              </a:solidFill>
            </a:endParaRPr>
          </a:p>
          <a:p>
            <a:pPr indent="0" lvl="0" marL="0" rtl="0" algn="ctr">
              <a:lnSpc>
                <a:spcPct val="115000"/>
              </a:lnSpc>
              <a:spcBef>
                <a:spcPts val="0"/>
              </a:spcBef>
              <a:spcAft>
                <a:spcPts val="0"/>
              </a:spcAft>
              <a:buNone/>
            </a:pPr>
            <a:r>
              <a:rPr lang="en" sz="1800">
                <a:solidFill>
                  <a:srgbClr val="000000"/>
                </a:solidFill>
              </a:rPr>
              <a:t>What kind of engineerings help solve environmental problems?</a:t>
            </a:r>
            <a:endParaRPr sz="1800">
              <a:solidFill>
                <a:srgbClr val="000000"/>
              </a:solidFill>
            </a:endParaRPr>
          </a:p>
          <a:p>
            <a:pPr indent="0" lvl="0" marL="0" rtl="0" algn="ctr">
              <a:lnSpc>
                <a:spcPct val="115000"/>
              </a:lnSpc>
              <a:spcBef>
                <a:spcPts val="0"/>
              </a:spcBef>
              <a:spcAft>
                <a:spcPts val="0"/>
              </a:spcAft>
              <a:buNone/>
            </a:pPr>
            <a:r>
              <a:t/>
            </a:r>
            <a:endParaRPr sz="1800">
              <a:solidFill>
                <a:srgbClr val="000000"/>
              </a:solidFill>
            </a:endParaRPr>
          </a:p>
          <a:p>
            <a:pPr indent="0" lvl="0" marL="0" rtl="0" algn="ctr">
              <a:lnSpc>
                <a:spcPct val="115000"/>
              </a:lnSpc>
              <a:spcBef>
                <a:spcPts val="0"/>
              </a:spcBef>
              <a:spcAft>
                <a:spcPts val="0"/>
              </a:spcAft>
              <a:buNone/>
            </a:pPr>
            <a:r>
              <a:rPr lang="en" sz="1800">
                <a:solidFill>
                  <a:srgbClr val="000000"/>
                </a:solidFill>
              </a:rPr>
              <a:t>What sort of damage can they cause in the real world?</a:t>
            </a:r>
            <a:endParaRPr sz="1800">
              <a:solidFill>
                <a:srgbClr val="000000"/>
              </a:solidFill>
            </a:endParaRPr>
          </a:p>
          <a:p>
            <a:pPr indent="0" lvl="0" marL="0" rtl="0" algn="ctr">
              <a:lnSpc>
                <a:spcPct val="115000"/>
              </a:lnSpc>
              <a:spcBef>
                <a:spcPts val="0"/>
              </a:spcBef>
              <a:spcAft>
                <a:spcPts val="0"/>
              </a:spcAft>
              <a:buNone/>
            </a:pPr>
            <a:r>
              <a:t/>
            </a:r>
            <a:endParaRPr sz="1800">
              <a:solidFill>
                <a:srgbClr val="000000"/>
              </a:solidFill>
            </a:endParaRPr>
          </a:p>
          <a:p>
            <a:pPr indent="0" lvl="0" marL="0" rtl="0" algn="ctr">
              <a:lnSpc>
                <a:spcPct val="115000"/>
              </a:lnSpc>
              <a:spcBef>
                <a:spcPts val="0"/>
              </a:spcBef>
              <a:spcAft>
                <a:spcPts val="0"/>
              </a:spcAft>
              <a:buNone/>
            </a:pPr>
            <a:r>
              <a:rPr lang="en" sz="1800">
                <a:solidFill>
                  <a:srgbClr val="000000"/>
                </a:solidFill>
              </a:rPr>
              <a:t>Think about these reflection questions or discuss them with a friend. </a:t>
            </a:r>
            <a:endParaRPr sz="1800">
              <a:solidFill>
                <a:srgbClr val="000000"/>
              </a:solidFill>
            </a:endParaRPr>
          </a:p>
          <a:p>
            <a:pPr indent="0" lvl="0" marL="0" rtl="0" algn="l">
              <a:spcBef>
                <a:spcPts val="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4320075" y="692825"/>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Oil Spills</a:t>
            </a:r>
            <a:endParaRPr/>
          </a:p>
        </p:txBody>
      </p:sp>
      <p:sp>
        <p:nvSpPr>
          <p:cNvPr id="175" name="Google Shape;175;p25"/>
          <p:cNvSpPr txBox="1"/>
          <p:nvPr>
            <p:ph idx="1" type="body"/>
          </p:nvPr>
        </p:nvSpPr>
        <p:spPr>
          <a:xfrm>
            <a:off x="4320075" y="1694175"/>
            <a:ext cx="4366800" cy="2353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Oil spills are usually caused when equipment </a:t>
            </a:r>
            <a:r>
              <a:rPr lang="en" sz="1800"/>
              <a:t>breaks down or oil companies make mistakes.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Oil spills can cause damage to the environment and the wildlife, like we saw in our oil spill activity.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79" name="Shape 179"/>
        <p:cNvGrpSpPr/>
        <p:nvPr/>
      </p:nvGrpSpPr>
      <p:grpSpPr>
        <a:xfrm>
          <a:off x="0" y="0"/>
          <a:ext cx="0" cy="0"/>
          <a:chOff x="0" y="0"/>
          <a:chExt cx="0" cy="0"/>
        </a:xfrm>
      </p:grpSpPr>
      <p:pic>
        <p:nvPicPr>
          <p:cNvPr id="180" name="Google Shape;180;p26"/>
          <p:cNvPicPr preferRelativeResize="0"/>
          <p:nvPr/>
        </p:nvPicPr>
        <p:blipFill>
          <a:blip r:embed="rId3">
            <a:alphaModFix/>
          </a:blip>
          <a:stretch>
            <a:fillRect/>
          </a:stretch>
        </p:blipFill>
        <p:spPr>
          <a:xfrm>
            <a:off x="807050" y="2717450"/>
            <a:ext cx="3631500" cy="1891650"/>
          </a:xfrm>
          <a:prstGeom prst="rect">
            <a:avLst/>
          </a:prstGeom>
          <a:noFill/>
          <a:ln>
            <a:noFill/>
          </a:ln>
        </p:spPr>
      </p:pic>
      <p:pic>
        <p:nvPicPr>
          <p:cNvPr id="181" name="Google Shape;181;p26"/>
          <p:cNvPicPr preferRelativeResize="0"/>
          <p:nvPr/>
        </p:nvPicPr>
        <p:blipFill>
          <a:blip r:embed="rId4">
            <a:alphaModFix/>
          </a:blip>
          <a:stretch>
            <a:fillRect/>
          </a:stretch>
        </p:blipFill>
        <p:spPr>
          <a:xfrm>
            <a:off x="2170899" y="245925"/>
            <a:ext cx="3132925" cy="2084825"/>
          </a:xfrm>
          <a:prstGeom prst="rect">
            <a:avLst/>
          </a:prstGeom>
          <a:noFill/>
          <a:ln>
            <a:noFill/>
          </a:ln>
        </p:spPr>
      </p:pic>
      <p:pic>
        <p:nvPicPr>
          <p:cNvPr id="182" name="Google Shape;182;p26"/>
          <p:cNvPicPr preferRelativeResize="0"/>
          <p:nvPr/>
        </p:nvPicPr>
        <p:blipFill>
          <a:blip r:embed="rId5">
            <a:alphaModFix/>
          </a:blip>
          <a:stretch>
            <a:fillRect/>
          </a:stretch>
        </p:blipFill>
        <p:spPr>
          <a:xfrm>
            <a:off x="5573675" y="1810200"/>
            <a:ext cx="3132925" cy="2084819"/>
          </a:xfrm>
          <a:prstGeom prst="rect">
            <a:avLst/>
          </a:prstGeom>
          <a:noFill/>
          <a:ln>
            <a:noFill/>
          </a:ln>
        </p:spPr>
      </p:pic>
      <p:sp>
        <p:nvSpPr>
          <p:cNvPr id="183" name="Google Shape;183;p26"/>
          <p:cNvSpPr txBox="1"/>
          <p:nvPr/>
        </p:nvSpPr>
        <p:spPr>
          <a:xfrm>
            <a:off x="5571000" y="641275"/>
            <a:ext cx="2872500" cy="82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ntano Sans"/>
                <a:ea typeface="Pontano Sans"/>
                <a:cs typeface="Pontano Sans"/>
                <a:sym typeface="Pontano Sans"/>
              </a:rPr>
              <a:t>Oil can catch on fire in the ocean, causing environmental damage and air pollution.</a:t>
            </a:r>
            <a:endParaRPr>
              <a:latin typeface="Pontano Sans"/>
              <a:ea typeface="Pontano Sans"/>
              <a:cs typeface="Pontano Sans"/>
              <a:sym typeface="Pontano Sans"/>
            </a:endParaRPr>
          </a:p>
        </p:txBody>
      </p:sp>
      <p:sp>
        <p:nvSpPr>
          <p:cNvPr id="184" name="Google Shape;184;p26"/>
          <p:cNvSpPr txBox="1"/>
          <p:nvPr/>
        </p:nvSpPr>
        <p:spPr>
          <a:xfrm>
            <a:off x="4729350" y="3994550"/>
            <a:ext cx="2351400" cy="61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ntano Sans"/>
                <a:ea typeface="Pontano Sans"/>
                <a:cs typeface="Pontano Sans"/>
                <a:sym typeface="Pontano Sans"/>
              </a:rPr>
              <a:t>Damage to beaches, where oil sticks to the sand. </a:t>
            </a:r>
            <a:endParaRPr>
              <a:latin typeface="Pontano Sans"/>
              <a:ea typeface="Pontano Sans"/>
              <a:cs typeface="Pontano Sans"/>
              <a:sym typeface="Pontan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8" name="Shape 188"/>
        <p:cNvGrpSpPr/>
        <p:nvPr/>
      </p:nvGrpSpPr>
      <p:grpSpPr>
        <a:xfrm>
          <a:off x="0" y="0"/>
          <a:ext cx="0" cy="0"/>
          <a:chOff x="0" y="0"/>
          <a:chExt cx="0" cy="0"/>
        </a:xfrm>
      </p:grpSpPr>
      <p:pic>
        <p:nvPicPr>
          <p:cNvPr id="189" name="Google Shape;189;p27"/>
          <p:cNvPicPr preferRelativeResize="0"/>
          <p:nvPr/>
        </p:nvPicPr>
        <p:blipFill>
          <a:blip r:embed="rId3">
            <a:alphaModFix/>
          </a:blip>
          <a:stretch>
            <a:fillRect/>
          </a:stretch>
        </p:blipFill>
        <p:spPr>
          <a:xfrm>
            <a:off x="1141075" y="2475102"/>
            <a:ext cx="3000450" cy="1996650"/>
          </a:xfrm>
          <a:prstGeom prst="rect">
            <a:avLst/>
          </a:prstGeom>
          <a:noFill/>
          <a:ln>
            <a:noFill/>
          </a:ln>
        </p:spPr>
      </p:pic>
      <p:pic>
        <p:nvPicPr>
          <p:cNvPr id="190" name="Google Shape;190;p27"/>
          <p:cNvPicPr preferRelativeResize="0"/>
          <p:nvPr/>
        </p:nvPicPr>
        <p:blipFill>
          <a:blip r:embed="rId4">
            <a:alphaModFix/>
          </a:blip>
          <a:stretch>
            <a:fillRect/>
          </a:stretch>
        </p:blipFill>
        <p:spPr>
          <a:xfrm>
            <a:off x="2851975" y="306875"/>
            <a:ext cx="3106475" cy="1739625"/>
          </a:xfrm>
          <a:prstGeom prst="rect">
            <a:avLst/>
          </a:prstGeom>
          <a:noFill/>
          <a:ln>
            <a:noFill/>
          </a:ln>
        </p:spPr>
      </p:pic>
      <p:pic>
        <p:nvPicPr>
          <p:cNvPr id="191" name="Google Shape;191;p27"/>
          <p:cNvPicPr preferRelativeResize="0"/>
          <p:nvPr/>
        </p:nvPicPr>
        <p:blipFill>
          <a:blip r:embed="rId5">
            <a:alphaModFix/>
          </a:blip>
          <a:stretch>
            <a:fillRect/>
          </a:stretch>
        </p:blipFill>
        <p:spPr>
          <a:xfrm>
            <a:off x="5235425" y="2173906"/>
            <a:ext cx="3106475" cy="1745444"/>
          </a:xfrm>
          <a:prstGeom prst="rect">
            <a:avLst/>
          </a:prstGeom>
          <a:noFill/>
          <a:ln>
            <a:noFill/>
          </a:ln>
        </p:spPr>
      </p:pic>
      <p:sp>
        <p:nvSpPr>
          <p:cNvPr id="192" name="Google Shape;192;p27"/>
          <p:cNvSpPr txBox="1"/>
          <p:nvPr/>
        </p:nvSpPr>
        <p:spPr>
          <a:xfrm>
            <a:off x="6198925" y="708075"/>
            <a:ext cx="2217600" cy="8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ntano Sans"/>
                <a:ea typeface="Pontano Sans"/>
                <a:cs typeface="Pontano Sans"/>
                <a:sym typeface="Pontano Sans"/>
              </a:rPr>
              <a:t>The oil makes birds wings sticky and they can no longer fly. </a:t>
            </a:r>
            <a:endParaRPr>
              <a:latin typeface="Pontano Sans"/>
              <a:ea typeface="Pontano Sans"/>
              <a:cs typeface="Pontano Sans"/>
              <a:sym typeface="Pontano Sans"/>
            </a:endParaRPr>
          </a:p>
        </p:txBody>
      </p:sp>
      <p:sp>
        <p:nvSpPr>
          <p:cNvPr id="193" name="Google Shape;193;p27"/>
          <p:cNvSpPr txBox="1"/>
          <p:nvPr/>
        </p:nvSpPr>
        <p:spPr>
          <a:xfrm>
            <a:off x="627900" y="1726900"/>
            <a:ext cx="2284500" cy="7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ntano Sans"/>
                <a:ea typeface="Pontano Sans"/>
                <a:cs typeface="Pontano Sans"/>
                <a:sym typeface="Pontano Sans"/>
              </a:rPr>
              <a:t>Oil makes it harder for marine life to swim through the water. </a:t>
            </a:r>
            <a:endParaRPr>
              <a:latin typeface="Pontano Sans"/>
              <a:ea typeface="Pontano Sans"/>
              <a:cs typeface="Pontano Sans"/>
              <a:sym typeface="Pontano Sans"/>
            </a:endParaRPr>
          </a:p>
        </p:txBody>
      </p:sp>
      <p:sp>
        <p:nvSpPr>
          <p:cNvPr id="194" name="Google Shape;194;p27"/>
          <p:cNvSpPr txBox="1"/>
          <p:nvPr/>
        </p:nvSpPr>
        <p:spPr>
          <a:xfrm>
            <a:off x="4569025" y="4034650"/>
            <a:ext cx="2084100" cy="74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ontano Sans"/>
                <a:ea typeface="Pontano Sans"/>
                <a:cs typeface="Pontano Sans"/>
                <a:sym typeface="Pontano Sans"/>
              </a:rPr>
              <a:t>Oil is toxic and can kill animals when they swallow it. </a:t>
            </a:r>
            <a:endParaRPr>
              <a:latin typeface="Pontano Sans"/>
              <a:ea typeface="Pontano Sans"/>
              <a:cs typeface="Pontano Sans"/>
              <a:sym typeface="Pontan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4320075" y="692825"/>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Methods of Clean-Up</a:t>
            </a:r>
            <a:endParaRPr/>
          </a:p>
        </p:txBody>
      </p:sp>
      <p:sp>
        <p:nvSpPr>
          <p:cNvPr id="200" name="Google Shape;200;p28"/>
          <p:cNvSpPr txBox="1"/>
          <p:nvPr>
            <p:ph idx="1" type="body"/>
          </p:nvPr>
        </p:nvSpPr>
        <p:spPr>
          <a:xfrm>
            <a:off x="4320075" y="1694175"/>
            <a:ext cx="4366800" cy="3055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In our activity, we used cotton balls, a sponge, and a spoon to try and remove the oil from the ocean. How did those materials work at cleaning up your oil spill?</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If a real oil spill were to happen, what could we use to collect the oil and save the environment?</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3553700" y="519150"/>
            <a:ext cx="5504100" cy="69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Examples of Oil Spill Technology</a:t>
            </a:r>
            <a:endParaRPr/>
          </a:p>
        </p:txBody>
      </p:sp>
      <p:sp>
        <p:nvSpPr>
          <p:cNvPr id="206" name="Google Shape;206;p29"/>
          <p:cNvSpPr txBox="1"/>
          <p:nvPr>
            <p:ph idx="1" type="body"/>
          </p:nvPr>
        </p:nvSpPr>
        <p:spPr>
          <a:xfrm>
            <a:off x="4293350" y="1480425"/>
            <a:ext cx="4366800" cy="30558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AutoNum type="arabicPeriod"/>
            </a:pPr>
            <a:r>
              <a:rPr lang="en" sz="1800"/>
              <a:t>Oil Boom: acts like a fence to decrease the spread of the oil</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AutoNum type="arabicPeriod"/>
            </a:pPr>
            <a:r>
              <a:rPr lang="en" sz="1800"/>
              <a:t>Skimmer: machines designed to suck up the oil from the ocean, kind of like using a spoon from our experiment</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AutoNum type="arabicPeriod"/>
            </a:pPr>
            <a:r>
              <a:rPr lang="en" sz="1800"/>
              <a:t>Sorbent: a chemical that attracts the oil and makes it easier to remove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0" name="Shape 210"/>
        <p:cNvGrpSpPr/>
        <p:nvPr/>
      </p:nvGrpSpPr>
      <p:grpSpPr>
        <a:xfrm>
          <a:off x="0" y="0"/>
          <a:ext cx="0" cy="0"/>
          <a:chOff x="0" y="0"/>
          <a:chExt cx="0" cy="0"/>
        </a:xfrm>
      </p:grpSpPr>
      <p:pic>
        <p:nvPicPr>
          <p:cNvPr id="211" name="Google Shape;211;p30"/>
          <p:cNvPicPr preferRelativeResize="0"/>
          <p:nvPr/>
        </p:nvPicPr>
        <p:blipFill>
          <a:blip r:embed="rId3">
            <a:alphaModFix/>
          </a:blip>
          <a:stretch>
            <a:fillRect/>
          </a:stretch>
        </p:blipFill>
        <p:spPr>
          <a:xfrm>
            <a:off x="1114275" y="2424800"/>
            <a:ext cx="2762800" cy="2332525"/>
          </a:xfrm>
          <a:prstGeom prst="rect">
            <a:avLst/>
          </a:prstGeom>
          <a:noFill/>
          <a:ln>
            <a:noFill/>
          </a:ln>
        </p:spPr>
      </p:pic>
      <p:pic>
        <p:nvPicPr>
          <p:cNvPr id="212" name="Google Shape;212;p30"/>
          <p:cNvPicPr preferRelativeResize="0"/>
          <p:nvPr/>
        </p:nvPicPr>
        <p:blipFill>
          <a:blip r:embed="rId4">
            <a:alphaModFix/>
          </a:blip>
          <a:stretch>
            <a:fillRect/>
          </a:stretch>
        </p:blipFill>
        <p:spPr>
          <a:xfrm>
            <a:off x="2252650" y="248075"/>
            <a:ext cx="2762800" cy="2069433"/>
          </a:xfrm>
          <a:prstGeom prst="rect">
            <a:avLst/>
          </a:prstGeom>
          <a:noFill/>
          <a:ln>
            <a:noFill/>
          </a:ln>
        </p:spPr>
      </p:pic>
      <p:pic>
        <p:nvPicPr>
          <p:cNvPr id="213" name="Google Shape;213;p30"/>
          <p:cNvPicPr preferRelativeResize="0"/>
          <p:nvPr/>
        </p:nvPicPr>
        <p:blipFill>
          <a:blip r:embed="rId5">
            <a:alphaModFix/>
          </a:blip>
          <a:stretch>
            <a:fillRect/>
          </a:stretch>
        </p:blipFill>
        <p:spPr>
          <a:xfrm>
            <a:off x="5124975" y="1836574"/>
            <a:ext cx="3024475" cy="2012650"/>
          </a:xfrm>
          <a:prstGeom prst="rect">
            <a:avLst/>
          </a:prstGeom>
          <a:noFill/>
          <a:ln>
            <a:noFill/>
          </a:ln>
        </p:spPr>
      </p:pic>
      <p:sp>
        <p:nvSpPr>
          <p:cNvPr id="214" name="Google Shape;214;p30"/>
          <p:cNvSpPr txBox="1"/>
          <p:nvPr/>
        </p:nvSpPr>
        <p:spPr>
          <a:xfrm>
            <a:off x="1827725" y="4757325"/>
            <a:ext cx="1335900" cy="2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ntano Sans"/>
                <a:ea typeface="Pontano Sans"/>
                <a:cs typeface="Pontano Sans"/>
                <a:sym typeface="Pontano Sans"/>
              </a:rPr>
              <a:t>Oil Boom</a:t>
            </a:r>
            <a:endParaRPr sz="1800">
              <a:latin typeface="Pontano Sans"/>
              <a:ea typeface="Pontano Sans"/>
              <a:cs typeface="Pontano Sans"/>
              <a:sym typeface="Pontano Sans"/>
            </a:endParaRPr>
          </a:p>
        </p:txBody>
      </p:sp>
      <p:sp>
        <p:nvSpPr>
          <p:cNvPr id="215" name="Google Shape;215;p30"/>
          <p:cNvSpPr txBox="1"/>
          <p:nvPr/>
        </p:nvSpPr>
        <p:spPr>
          <a:xfrm>
            <a:off x="6096163" y="3849225"/>
            <a:ext cx="1082100" cy="41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ntano Sans"/>
                <a:ea typeface="Pontano Sans"/>
                <a:cs typeface="Pontano Sans"/>
                <a:sym typeface="Pontano Sans"/>
              </a:rPr>
              <a:t>Sorbents</a:t>
            </a:r>
            <a:endParaRPr sz="1800">
              <a:latin typeface="Pontano Sans"/>
              <a:ea typeface="Pontano Sans"/>
              <a:cs typeface="Pontano Sans"/>
              <a:sym typeface="Pontano Sans"/>
            </a:endParaRPr>
          </a:p>
        </p:txBody>
      </p:sp>
      <p:sp>
        <p:nvSpPr>
          <p:cNvPr id="216" name="Google Shape;216;p30"/>
          <p:cNvSpPr txBox="1"/>
          <p:nvPr/>
        </p:nvSpPr>
        <p:spPr>
          <a:xfrm>
            <a:off x="5143500" y="761500"/>
            <a:ext cx="1082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ntano Sans"/>
                <a:ea typeface="Pontano Sans"/>
                <a:cs typeface="Pontano Sans"/>
                <a:sym typeface="Pontano Sans"/>
              </a:rPr>
              <a:t>Skimmer</a:t>
            </a:r>
            <a:endParaRPr sz="1800">
              <a:latin typeface="Pontano Sans"/>
              <a:ea typeface="Pontano Sans"/>
              <a:cs typeface="Pontano Sans"/>
              <a:sym typeface="Pontan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3794175" y="612675"/>
            <a:ext cx="5090100" cy="69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Environmental Conservation</a:t>
            </a:r>
            <a:endParaRPr/>
          </a:p>
        </p:txBody>
      </p:sp>
      <p:sp>
        <p:nvSpPr>
          <p:cNvPr id="222" name="Google Shape;222;p31"/>
          <p:cNvSpPr txBox="1"/>
          <p:nvPr>
            <p:ph idx="1" type="body"/>
          </p:nvPr>
        </p:nvSpPr>
        <p:spPr>
          <a:xfrm>
            <a:off x="4320075" y="1493775"/>
            <a:ext cx="4366800" cy="3355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Environmental Conservation is anything we do to protect our planet and conserve our natural resources.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Natural Resources are anything that is found that humans did not create, such as water, air, minerals, oil, and much more. </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Why do you think it is important to protect our planet?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967850" y="120250"/>
            <a:ext cx="4983300" cy="122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Environmental Conservation Starts At Home!</a:t>
            </a:r>
            <a:endParaRPr/>
          </a:p>
        </p:txBody>
      </p:sp>
      <p:sp>
        <p:nvSpPr>
          <p:cNvPr id="228" name="Google Shape;228;p32"/>
          <p:cNvSpPr txBox="1"/>
          <p:nvPr>
            <p:ph idx="1" type="body"/>
          </p:nvPr>
        </p:nvSpPr>
        <p:spPr>
          <a:xfrm>
            <a:off x="3900950" y="1223400"/>
            <a:ext cx="5117100" cy="34392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Saving the planet isn’t one person’s or one companies job, it is everyone’s, even you!</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Some ideas you can do to help the planet everyday!</a:t>
            </a:r>
            <a:endParaRPr sz="1800"/>
          </a:p>
          <a:p>
            <a:pPr indent="0" lvl="0" marL="0" rtl="0" algn="ctr">
              <a:spcBef>
                <a:spcPts val="600"/>
              </a:spcBef>
              <a:spcAft>
                <a:spcPts val="0"/>
              </a:spcAft>
              <a:buNone/>
            </a:pPr>
            <a:r>
              <a:rPr lang="en" sz="1800"/>
              <a:t>Recycle</a:t>
            </a:r>
            <a:endParaRPr sz="1800"/>
          </a:p>
          <a:p>
            <a:pPr indent="0" lvl="0" marL="0" rtl="0" algn="ctr">
              <a:spcBef>
                <a:spcPts val="600"/>
              </a:spcBef>
              <a:spcAft>
                <a:spcPts val="0"/>
              </a:spcAft>
              <a:buNone/>
            </a:pPr>
            <a:r>
              <a:rPr lang="en" sz="1800"/>
              <a:t>Turn off the water</a:t>
            </a:r>
            <a:endParaRPr sz="1800"/>
          </a:p>
          <a:p>
            <a:pPr indent="0" lvl="0" marL="0" rtl="0" algn="ctr">
              <a:spcBef>
                <a:spcPts val="600"/>
              </a:spcBef>
              <a:spcAft>
                <a:spcPts val="0"/>
              </a:spcAft>
              <a:buNone/>
            </a:pPr>
            <a:r>
              <a:rPr lang="en" sz="1800"/>
              <a:t>Turn off the lights when you leave a room </a:t>
            </a:r>
            <a:endParaRPr sz="1800"/>
          </a:p>
          <a:p>
            <a:pPr indent="0" lvl="0" marL="0" rtl="0" algn="ctr">
              <a:spcBef>
                <a:spcPts val="600"/>
              </a:spcBef>
              <a:spcAft>
                <a:spcPts val="0"/>
              </a:spcAft>
              <a:buNone/>
            </a:pPr>
            <a:r>
              <a:rPr lang="en" sz="1800"/>
              <a:t>Start a garden</a:t>
            </a:r>
            <a:endParaRPr sz="1800"/>
          </a:p>
          <a:p>
            <a:pPr indent="0" lvl="0" marL="0" rtl="0" algn="ctr">
              <a:spcBef>
                <a:spcPts val="600"/>
              </a:spcBef>
              <a:spcAft>
                <a:spcPts val="0"/>
              </a:spcAft>
              <a:buNone/>
            </a:pPr>
            <a:r>
              <a:rPr lang="en" sz="1800"/>
              <a:t>Compost</a:t>
            </a:r>
            <a:endParaRPr sz="1800"/>
          </a:p>
          <a:p>
            <a:pPr indent="0" lvl="0" marL="0" rtl="0" algn="ctr">
              <a:spcBef>
                <a:spcPts val="600"/>
              </a:spcBef>
              <a:spcAft>
                <a:spcPts val="0"/>
              </a:spcAft>
              <a:buNone/>
            </a:pPr>
            <a:r>
              <a:rPr lang="en" sz="1800"/>
              <a:t>Use reusable grocery bags</a:t>
            </a:r>
            <a:endParaRPr sz="1800"/>
          </a:p>
          <a:p>
            <a:pPr indent="0" lvl="0" marL="0" rtl="0" algn="ctr">
              <a:spcBef>
                <a:spcPts val="600"/>
              </a:spcBef>
              <a:spcAft>
                <a:spcPts val="0"/>
              </a:spcAft>
              <a:buNone/>
            </a:pPr>
            <a:r>
              <a:rPr lang="en" sz="1800"/>
              <a:t>Teach others what you have learned today!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3"/>
          <p:cNvSpPr txBox="1"/>
          <p:nvPr>
            <p:ph type="title"/>
          </p:nvPr>
        </p:nvSpPr>
        <p:spPr>
          <a:xfrm>
            <a:off x="4320075" y="496950"/>
            <a:ext cx="4366800" cy="180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Link to Survey with a Do and Snap Picture Challenge!</a:t>
            </a:r>
            <a:endParaRPr/>
          </a:p>
        </p:txBody>
      </p:sp>
      <p:sp>
        <p:nvSpPr>
          <p:cNvPr id="234" name="Google Shape;234;p33"/>
          <p:cNvSpPr txBox="1"/>
          <p:nvPr>
            <p:ph idx="1" type="body"/>
          </p:nvPr>
        </p:nvSpPr>
        <p:spPr>
          <a:xfrm>
            <a:off x="4320075" y="2571750"/>
            <a:ext cx="4366800" cy="1358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*insert survey link*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4181600" y="494325"/>
            <a:ext cx="4689300" cy="237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 you already know about earth systems and environmental conservation?</a:t>
            </a:r>
            <a:endParaRPr/>
          </a:p>
        </p:txBody>
      </p:sp>
      <p:sp>
        <p:nvSpPr>
          <p:cNvPr id="119" name="Google Shape;119;p16"/>
          <p:cNvSpPr txBox="1"/>
          <p:nvPr>
            <p:ph idx="1" type="body"/>
          </p:nvPr>
        </p:nvSpPr>
        <p:spPr>
          <a:xfrm>
            <a:off x="4342850" y="3192975"/>
            <a:ext cx="4366800" cy="8223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Take a moment to think or discuss with a parent, sibling, or friend. </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4"/>
          <p:cNvSpPr txBox="1"/>
          <p:nvPr>
            <p:ph type="ctrTitle"/>
          </p:nvPr>
        </p:nvSpPr>
        <p:spPr>
          <a:xfrm>
            <a:off x="4916375" y="1696675"/>
            <a:ext cx="3981300" cy="2055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Hope You Enjoyed Engaging with the Environment!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7"/>
          <p:cNvSpPr txBox="1"/>
          <p:nvPr>
            <p:ph type="title"/>
          </p:nvPr>
        </p:nvSpPr>
        <p:spPr>
          <a:xfrm>
            <a:off x="4320075" y="572575"/>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Did You Know???</a:t>
            </a:r>
            <a:endParaRPr/>
          </a:p>
        </p:txBody>
      </p:sp>
      <p:sp>
        <p:nvSpPr>
          <p:cNvPr id="125" name="Google Shape;125;p17"/>
          <p:cNvSpPr txBox="1"/>
          <p:nvPr>
            <p:ph idx="1" type="body"/>
          </p:nvPr>
        </p:nvSpPr>
        <p:spPr>
          <a:xfrm>
            <a:off x="4320075" y="1560575"/>
            <a:ext cx="4366800" cy="3055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AutoNum type="arabicPeriod"/>
            </a:pPr>
            <a:r>
              <a:rPr lang="en" sz="1800">
                <a:highlight>
                  <a:srgbClr val="FFFFFF"/>
                </a:highlight>
              </a:rPr>
              <a:t>A glass bottle will take 40,000 years to decompose, if it’s not recycled</a:t>
            </a:r>
            <a:endParaRPr sz="1800">
              <a:highlight>
                <a:srgbClr val="FFFFFF"/>
              </a:highlight>
            </a:endParaRPr>
          </a:p>
          <a:p>
            <a:pPr indent="-342900" lvl="0" marL="457200" rtl="0" algn="l">
              <a:lnSpc>
                <a:spcPct val="115000"/>
              </a:lnSpc>
              <a:spcBef>
                <a:spcPts val="0"/>
              </a:spcBef>
              <a:spcAft>
                <a:spcPts val="0"/>
              </a:spcAft>
              <a:buSzPts val="1800"/>
              <a:buAutoNum type="arabicPeriod"/>
            </a:pPr>
            <a:r>
              <a:rPr lang="en" sz="1800">
                <a:highlight>
                  <a:srgbClr val="FFFFFF"/>
                </a:highlight>
              </a:rPr>
              <a:t>27,000 trees are cut down everyday just to make toilet paper</a:t>
            </a:r>
            <a:endParaRPr sz="1800">
              <a:highlight>
                <a:srgbClr val="FFFFFF"/>
              </a:highlight>
            </a:endParaRPr>
          </a:p>
          <a:p>
            <a:pPr indent="-342900" lvl="0" marL="457200" rtl="0" algn="l">
              <a:lnSpc>
                <a:spcPct val="115000"/>
              </a:lnSpc>
              <a:spcBef>
                <a:spcPts val="0"/>
              </a:spcBef>
              <a:spcAft>
                <a:spcPts val="0"/>
              </a:spcAft>
              <a:buSzPts val="1800"/>
              <a:buAutoNum type="arabicPeriod"/>
            </a:pPr>
            <a:r>
              <a:rPr lang="en" sz="1800">
                <a:highlight>
                  <a:srgbClr val="FFFFFF"/>
                </a:highlight>
              </a:rPr>
              <a:t>Americans use 380 billion plastic bags each year, about 1,200 bags per person</a:t>
            </a:r>
            <a:endParaRPr sz="1800">
              <a:highlight>
                <a:srgbClr val="FFFFFF"/>
              </a:highlight>
            </a:endParaRPr>
          </a:p>
          <a:p>
            <a:pPr indent="-342900" lvl="0" marL="457200" rtl="0" algn="l">
              <a:lnSpc>
                <a:spcPct val="115000"/>
              </a:lnSpc>
              <a:spcBef>
                <a:spcPts val="0"/>
              </a:spcBef>
              <a:spcAft>
                <a:spcPts val="0"/>
              </a:spcAft>
              <a:buSzPts val="1800"/>
              <a:buAutoNum type="arabicPeriod"/>
            </a:pPr>
            <a:r>
              <a:rPr lang="en" sz="1800">
                <a:highlight>
                  <a:srgbClr val="FFFFFF"/>
                </a:highlight>
              </a:rPr>
              <a:t>Clouds can hold millions of tons of water at a time!</a:t>
            </a:r>
            <a:endParaRPr sz="1800">
              <a:highlight>
                <a:srgbClr val="FFFFFF"/>
              </a:highlight>
            </a:endParaRPr>
          </a:p>
          <a:p>
            <a:pPr indent="0" lvl="0" marL="0" rtl="0" algn="l">
              <a:spcBef>
                <a:spcPts val="600"/>
              </a:spcBef>
              <a:spcAft>
                <a:spcPts val="0"/>
              </a:spcAft>
              <a:buNone/>
            </a:pPr>
            <a:r>
              <a:t/>
            </a:r>
            <a:endParaRPr sz="180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4320075" y="412275"/>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Cloud in A Jar Recap</a:t>
            </a:r>
            <a:endParaRPr/>
          </a:p>
        </p:txBody>
      </p:sp>
      <p:sp>
        <p:nvSpPr>
          <p:cNvPr id="131" name="Google Shape;131;p18"/>
          <p:cNvSpPr txBox="1"/>
          <p:nvPr>
            <p:ph idx="1" type="body"/>
          </p:nvPr>
        </p:nvSpPr>
        <p:spPr>
          <a:xfrm>
            <a:off x="4192275" y="936975"/>
            <a:ext cx="4622400" cy="40995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How it works:</a:t>
            </a:r>
            <a:endParaRPr sz="1800"/>
          </a:p>
          <a:p>
            <a:pPr indent="0" lvl="0" marL="0" rtl="0" algn="ctr">
              <a:spcBef>
                <a:spcPts val="0"/>
              </a:spcBef>
              <a:spcAft>
                <a:spcPts val="0"/>
              </a:spcAft>
              <a:buNone/>
            </a:pPr>
            <a:r>
              <a:t/>
            </a:r>
            <a:endParaRPr sz="1800"/>
          </a:p>
          <a:p>
            <a:pPr indent="0" lvl="0" marL="0" rtl="0" algn="ctr">
              <a:spcBef>
                <a:spcPts val="600"/>
              </a:spcBef>
              <a:spcAft>
                <a:spcPts val="0"/>
              </a:spcAft>
              <a:buNone/>
            </a:pPr>
            <a:r>
              <a:rPr lang="en" sz="1800"/>
              <a:t>When warm water is added to the jar, some turns to water vapor. The water vapor rises to the top because it weighs less and comes in contact with cold air from the ice cubes. </a:t>
            </a:r>
            <a:endParaRPr sz="1800"/>
          </a:p>
          <a:p>
            <a:pPr indent="0" lvl="0" marL="0" rtl="0" algn="ctr">
              <a:spcBef>
                <a:spcPts val="600"/>
              </a:spcBef>
              <a:spcAft>
                <a:spcPts val="0"/>
              </a:spcAft>
              <a:buNone/>
            </a:pPr>
            <a:r>
              <a:rPr lang="en" sz="1800"/>
              <a:t>Water vapor condenses when it cools down, but can only condense when it has something to condense on to. In nature, water vapor condenses onto dust, air pollution, pollen, and many other natural particles, but in this experiment, it condensed to hairspray.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9"/>
          <p:cNvSpPr txBox="1"/>
          <p:nvPr>
            <p:ph type="title"/>
          </p:nvPr>
        </p:nvSpPr>
        <p:spPr>
          <a:xfrm>
            <a:off x="3660575" y="438975"/>
            <a:ext cx="54033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Earth System: The Water Cycle</a:t>
            </a:r>
            <a:endParaRPr/>
          </a:p>
        </p:txBody>
      </p:sp>
      <p:sp>
        <p:nvSpPr>
          <p:cNvPr id="137" name="Google Shape;137;p19"/>
          <p:cNvSpPr txBox="1"/>
          <p:nvPr>
            <p:ph idx="1" type="body"/>
          </p:nvPr>
        </p:nvSpPr>
        <p:spPr>
          <a:xfrm>
            <a:off x="4239925" y="1360175"/>
            <a:ext cx="4366800" cy="3055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t>Water covers more than 70% of the Earth’s surface, and all living things need water to survive. The water cycle is nature’s way of purifying, circulating, and replenishing water.</a:t>
            </a:r>
            <a:endParaRPr sz="1800"/>
          </a:p>
          <a:p>
            <a:pPr indent="0" lvl="0" marL="0" rtl="0" algn="ctr">
              <a:spcBef>
                <a:spcPts val="600"/>
              </a:spcBef>
              <a:spcAft>
                <a:spcPts val="0"/>
              </a:spcAft>
              <a:buNone/>
            </a:pPr>
            <a:r>
              <a:t/>
            </a:r>
            <a:endParaRPr/>
          </a:p>
          <a:p>
            <a:pPr indent="0" lvl="0" marL="0" rtl="0" algn="ctr">
              <a:spcBef>
                <a:spcPts val="600"/>
              </a:spcBef>
              <a:spcAft>
                <a:spcPts val="0"/>
              </a:spcAft>
              <a:buNone/>
            </a:pPr>
            <a:r>
              <a:rPr lang="en" sz="1800"/>
              <a:t>Four basic steps in the water cycle:</a:t>
            </a:r>
            <a:endParaRPr sz="1800"/>
          </a:p>
          <a:p>
            <a:pPr indent="0" lvl="0" marL="0" rtl="0" algn="ctr">
              <a:spcBef>
                <a:spcPts val="600"/>
              </a:spcBef>
              <a:spcAft>
                <a:spcPts val="0"/>
              </a:spcAft>
              <a:buNone/>
            </a:pPr>
            <a:r>
              <a:rPr lang="en" sz="1800"/>
              <a:t>Evaporation</a:t>
            </a:r>
            <a:endParaRPr sz="1800"/>
          </a:p>
          <a:p>
            <a:pPr indent="0" lvl="0" marL="0" rtl="0" algn="ctr">
              <a:spcBef>
                <a:spcPts val="600"/>
              </a:spcBef>
              <a:spcAft>
                <a:spcPts val="0"/>
              </a:spcAft>
              <a:buNone/>
            </a:pPr>
            <a:r>
              <a:rPr lang="en" sz="1800"/>
              <a:t>Condensation</a:t>
            </a:r>
            <a:endParaRPr sz="1800"/>
          </a:p>
          <a:p>
            <a:pPr indent="0" lvl="0" marL="0" rtl="0" algn="ctr">
              <a:spcBef>
                <a:spcPts val="600"/>
              </a:spcBef>
              <a:spcAft>
                <a:spcPts val="0"/>
              </a:spcAft>
              <a:buNone/>
            </a:pPr>
            <a:r>
              <a:rPr lang="en" sz="1800"/>
              <a:t>Precipitation</a:t>
            </a:r>
            <a:endParaRPr sz="1800"/>
          </a:p>
          <a:p>
            <a:pPr indent="0" lvl="0" marL="0" rtl="0" algn="ctr">
              <a:spcBef>
                <a:spcPts val="600"/>
              </a:spcBef>
              <a:spcAft>
                <a:spcPts val="0"/>
              </a:spcAft>
              <a:buNone/>
            </a:pPr>
            <a:r>
              <a:rPr lang="en" sz="1800"/>
              <a:t>Collection</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41" name="Shape 141"/>
        <p:cNvGrpSpPr/>
        <p:nvPr/>
      </p:nvGrpSpPr>
      <p:grpSpPr>
        <a:xfrm>
          <a:off x="0" y="0"/>
          <a:ext cx="0" cy="0"/>
          <a:chOff x="0" y="0"/>
          <a:chExt cx="0" cy="0"/>
        </a:xfrm>
      </p:grpSpPr>
      <p:pic>
        <p:nvPicPr>
          <p:cNvPr id="142" name="Google Shape;142;p20"/>
          <p:cNvPicPr preferRelativeResize="0"/>
          <p:nvPr/>
        </p:nvPicPr>
        <p:blipFill>
          <a:blip r:embed="rId3">
            <a:alphaModFix/>
          </a:blip>
          <a:stretch>
            <a:fillRect/>
          </a:stretch>
        </p:blipFill>
        <p:spPr>
          <a:xfrm>
            <a:off x="1714613" y="908450"/>
            <a:ext cx="5714776" cy="3209675"/>
          </a:xfrm>
          <a:prstGeom prst="rect">
            <a:avLst/>
          </a:prstGeom>
          <a:noFill/>
          <a:ln>
            <a:noFill/>
          </a:ln>
        </p:spPr>
      </p:pic>
      <p:sp>
        <p:nvSpPr>
          <p:cNvPr id="143" name="Google Shape;143;p20"/>
          <p:cNvSpPr txBox="1"/>
          <p:nvPr/>
        </p:nvSpPr>
        <p:spPr>
          <a:xfrm>
            <a:off x="2661626" y="227125"/>
            <a:ext cx="4205400" cy="68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Pontano Sans"/>
                <a:ea typeface="Pontano Sans"/>
                <a:cs typeface="Pontano Sans"/>
                <a:sym typeface="Pontano Sans"/>
              </a:rPr>
              <a:t>Condensation: When gaseous water vapor cools at high elevations and becomes liquid (or solid) again.</a:t>
            </a:r>
            <a:endParaRPr>
              <a:latin typeface="Pontano Sans"/>
              <a:ea typeface="Pontano Sans"/>
              <a:cs typeface="Pontano Sans"/>
              <a:sym typeface="Pontano Sans"/>
            </a:endParaRPr>
          </a:p>
          <a:p>
            <a:pPr indent="0" lvl="0" marL="0" rtl="0" algn="l">
              <a:spcBef>
                <a:spcPts val="0"/>
              </a:spcBef>
              <a:spcAft>
                <a:spcPts val="0"/>
              </a:spcAft>
              <a:buNone/>
            </a:pPr>
            <a:r>
              <a:t/>
            </a:r>
            <a:endParaRPr>
              <a:latin typeface="Pontano Sans"/>
              <a:ea typeface="Pontano Sans"/>
              <a:cs typeface="Pontano Sans"/>
              <a:sym typeface="Pontano Sans"/>
            </a:endParaRPr>
          </a:p>
        </p:txBody>
      </p:sp>
      <p:sp>
        <p:nvSpPr>
          <p:cNvPr id="144" name="Google Shape;144;p20"/>
          <p:cNvSpPr txBox="1"/>
          <p:nvPr/>
        </p:nvSpPr>
        <p:spPr>
          <a:xfrm>
            <a:off x="7708550" y="1496275"/>
            <a:ext cx="1188900" cy="192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Pontano Sans"/>
                <a:ea typeface="Pontano Sans"/>
                <a:cs typeface="Pontano Sans"/>
                <a:sym typeface="Pontano Sans"/>
              </a:rPr>
              <a:t>Precipitation: When liquid water (e.g., rain) or solid water (e.g., snow) falls to the ground.</a:t>
            </a:r>
            <a:endParaRPr>
              <a:latin typeface="Pontano Sans"/>
              <a:ea typeface="Pontano Sans"/>
              <a:cs typeface="Pontano Sans"/>
              <a:sym typeface="Pontano Sans"/>
            </a:endParaRPr>
          </a:p>
          <a:p>
            <a:pPr indent="0" lvl="0" marL="0" rtl="0" algn="l">
              <a:spcBef>
                <a:spcPts val="0"/>
              </a:spcBef>
              <a:spcAft>
                <a:spcPts val="0"/>
              </a:spcAft>
              <a:buNone/>
            </a:pPr>
            <a:r>
              <a:t/>
            </a:r>
            <a:endParaRPr>
              <a:latin typeface="Pontano Sans"/>
              <a:ea typeface="Pontano Sans"/>
              <a:cs typeface="Pontano Sans"/>
              <a:sym typeface="Pontano Sans"/>
            </a:endParaRPr>
          </a:p>
        </p:txBody>
      </p:sp>
      <p:sp>
        <p:nvSpPr>
          <p:cNvPr id="145" name="Google Shape;145;p20"/>
          <p:cNvSpPr txBox="1"/>
          <p:nvPr/>
        </p:nvSpPr>
        <p:spPr>
          <a:xfrm>
            <a:off x="2271150" y="4194950"/>
            <a:ext cx="4916400" cy="68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Pontano Sans"/>
                <a:ea typeface="Pontano Sans"/>
                <a:cs typeface="Pontano Sans"/>
                <a:sym typeface="Pontano Sans"/>
              </a:rPr>
              <a:t>Collection: When large amounts of water gather in oceans, lakes, rivers, and stream.</a:t>
            </a:r>
            <a:endParaRPr>
              <a:latin typeface="Pontano Sans"/>
              <a:ea typeface="Pontano Sans"/>
              <a:cs typeface="Pontano Sans"/>
              <a:sym typeface="Pontano Sans"/>
            </a:endParaRPr>
          </a:p>
        </p:txBody>
      </p:sp>
      <p:sp>
        <p:nvSpPr>
          <p:cNvPr id="146" name="Google Shape;146;p20"/>
          <p:cNvSpPr txBox="1"/>
          <p:nvPr/>
        </p:nvSpPr>
        <p:spPr>
          <a:xfrm>
            <a:off x="173675" y="2003950"/>
            <a:ext cx="1261800" cy="185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latin typeface="Pontano Sans"/>
                <a:ea typeface="Pontano Sans"/>
                <a:cs typeface="Pontano Sans"/>
                <a:sym typeface="Pontano Sans"/>
              </a:rPr>
              <a:t>Evaporation: When heat from the sun turns liquid water into gaseous water vapor, causing it to rise into the air.</a:t>
            </a:r>
            <a:endParaRPr>
              <a:latin typeface="Pontano Sans"/>
              <a:ea typeface="Pontano Sans"/>
              <a:cs typeface="Pontano Sans"/>
              <a:sym typeface="Pontano Sans"/>
            </a:endParaRPr>
          </a:p>
          <a:p>
            <a:pPr indent="0" lvl="0" marL="0" rtl="0" algn="l">
              <a:spcBef>
                <a:spcPts val="0"/>
              </a:spcBef>
              <a:spcAft>
                <a:spcPts val="0"/>
              </a:spcAft>
              <a:buNone/>
            </a:pPr>
            <a:r>
              <a:t/>
            </a:r>
            <a:endParaRPr>
              <a:latin typeface="Pontano Sans"/>
              <a:ea typeface="Pontano Sans"/>
              <a:cs typeface="Pontano Sans"/>
              <a:sym typeface="Pontan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1"/>
          <p:cNvSpPr txBox="1"/>
          <p:nvPr>
            <p:ph type="title"/>
          </p:nvPr>
        </p:nvSpPr>
        <p:spPr>
          <a:xfrm>
            <a:off x="4105425" y="639400"/>
            <a:ext cx="47961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Why Clouds Are Important</a:t>
            </a:r>
            <a:endParaRPr/>
          </a:p>
        </p:txBody>
      </p:sp>
      <p:sp>
        <p:nvSpPr>
          <p:cNvPr id="152" name="Google Shape;152;p21"/>
          <p:cNvSpPr txBox="1"/>
          <p:nvPr>
            <p:ph idx="1" type="body"/>
          </p:nvPr>
        </p:nvSpPr>
        <p:spPr>
          <a:xfrm>
            <a:off x="4320075" y="1533850"/>
            <a:ext cx="4484100" cy="3055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600"/>
              </a:spcBef>
              <a:spcAft>
                <a:spcPts val="0"/>
              </a:spcAft>
              <a:buSzPts val="1800"/>
              <a:buAutoNum type="arabicPeriod"/>
            </a:pPr>
            <a:r>
              <a:rPr lang="en" sz="1800"/>
              <a:t>Clouds help regulate the earth’s temperature by reflecting the sun’s rays to keep earth cool for humans</a:t>
            </a:r>
            <a:endParaRPr sz="1800"/>
          </a:p>
          <a:p>
            <a:pPr indent="-342900" lvl="0" marL="457200" rtl="0" algn="l">
              <a:lnSpc>
                <a:spcPct val="115000"/>
              </a:lnSpc>
              <a:spcBef>
                <a:spcPts val="0"/>
              </a:spcBef>
              <a:spcAft>
                <a:spcPts val="0"/>
              </a:spcAft>
              <a:buSzPts val="1800"/>
              <a:buAutoNum type="arabicPeriod"/>
            </a:pPr>
            <a:r>
              <a:rPr lang="en" sz="1800"/>
              <a:t>Clouds supply water to the earth in the forms of rain, snow, hail, and sleet</a:t>
            </a:r>
            <a:endParaRPr sz="1800"/>
          </a:p>
          <a:p>
            <a:pPr indent="-342900" lvl="0" marL="457200" rtl="0" algn="l">
              <a:lnSpc>
                <a:spcPct val="115000"/>
              </a:lnSpc>
              <a:spcBef>
                <a:spcPts val="0"/>
              </a:spcBef>
              <a:spcAft>
                <a:spcPts val="0"/>
              </a:spcAft>
              <a:buSzPts val="1800"/>
              <a:buAutoNum type="arabicPeriod"/>
            </a:pPr>
            <a:r>
              <a:rPr lang="en" sz="1800"/>
              <a:t>Clouds attract the tiny particles in the air called </a:t>
            </a:r>
            <a:r>
              <a:rPr lang="en" sz="1800"/>
              <a:t>aerosols in order to condense into water molecules, like the cloud in the jar</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4320075" y="666100"/>
            <a:ext cx="4366800" cy="690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Types of Cloud</a:t>
            </a:r>
            <a:endParaRPr/>
          </a:p>
        </p:txBody>
      </p:sp>
      <p:sp>
        <p:nvSpPr>
          <p:cNvPr id="158" name="Google Shape;158;p22"/>
          <p:cNvSpPr txBox="1"/>
          <p:nvPr>
            <p:ph idx="1" type="body"/>
          </p:nvPr>
        </p:nvSpPr>
        <p:spPr>
          <a:xfrm>
            <a:off x="4320075" y="1440350"/>
            <a:ext cx="4366800" cy="3396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sz="1800"/>
              <a:t>The five main types of clouds:</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Cirrus</a:t>
            </a:r>
            <a:endParaRPr sz="1800"/>
          </a:p>
          <a:p>
            <a:pPr indent="0" lvl="0" marL="0" rtl="0" algn="ctr">
              <a:spcBef>
                <a:spcPts val="600"/>
              </a:spcBef>
              <a:spcAft>
                <a:spcPts val="0"/>
              </a:spcAft>
              <a:buNone/>
            </a:pPr>
            <a:r>
              <a:rPr lang="en" sz="1800"/>
              <a:t>Stratus</a:t>
            </a:r>
            <a:endParaRPr sz="1800"/>
          </a:p>
          <a:p>
            <a:pPr indent="0" lvl="0" marL="0" rtl="0" algn="ctr">
              <a:spcBef>
                <a:spcPts val="600"/>
              </a:spcBef>
              <a:spcAft>
                <a:spcPts val="0"/>
              </a:spcAft>
              <a:buNone/>
            </a:pPr>
            <a:r>
              <a:rPr lang="en" sz="1800"/>
              <a:t>Cirrocumulus</a:t>
            </a:r>
            <a:endParaRPr sz="1800"/>
          </a:p>
          <a:p>
            <a:pPr indent="0" lvl="0" marL="0" rtl="0" algn="ctr">
              <a:spcBef>
                <a:spcPts val="600"/>
              </a:spcBef>
              <a:spcAft>
                <a:spcPts val="0"/>
              </a:spcAft>
              <a:buNone/>
            </a:pPr>
            <a:r>
              <a:rPr lang="en" sz="1800"/>
              <a:t>Cumulonimbus</a:t>
            </a:r>
            <a:endParaRPr sz="1800"/>
          </a:p>
          <a:p>
            <a:pPr indent="0" lvl="0" marL="0" rtl="0" algn="ctr">
              <a:spcBef>
                <a:spcPts val="600"/>
              </a:spcBef>
              <a:spcAft>
                <a:spcPts val="0"/>
              </a:spcAft>
              <a:buNone/>
            </a:pPr>
            <a:r>
              <a:rPr lang="en" sz="1800"/>
              <a:t>Altocumulus</a:t>
            </a:r>
            <a:endParaRPr sz="1800"/>
          </a:p>
          <a:p>
            <a:pPr indent="0" lvl="0" marL="0" rtl="0" algn="ctr">
              <a:spcBef>
                <a:spcPts val="600"/>
              </a:spcBef>
              <a:spcAft>
                <a:spcPts val="0"/>
              </a:spcAft>
              <a:buNone/>
            </a:pPr>
            <a:r>
              <a:t/>
            </a:r>
            <a:endParaRPr sz="1800"/>
          </a:p>
          <a:p>
            <a:pPr indent="0" lvl="0" marL="0" rtl="0" algn="ctr">
              <a:spcBef>
                <a:spcPts val="600"/>
              </a:spcBef>
              <a:spcAft>
                <a:spcPts val="0"/>
              </a:spcAft>
              <a:buNone/>
            </a:pPr>
            <a:r>
              <a:rPr lang="en" sz="1800"/>
              <a:t>Try pronouncing those with a friend!</a:t>
            </a:r>
            <a:endParaRPr sz="1800"/>
          </a:p>
          <a:p>
            <a:pPr indent="0" lvl="0" marL="0" rtl="0" algn="ctr">
              <a:spcBef>
                <a:spcPts val="600"/>
              </a:spcBef>
              <a:spcAft>
                <a:spcPts val="0"/>
              </a:spcAft>
              <a:buNone/>
            </a:pPr>
            <a:r>
              <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2" name="Shape 162"/>
        <p:cNvGrpSpPr/>
        <p:nvPr/>
      </p:nvGrpSpPr>
      <p:grpSpPr>
        <a:xfrm>
          <a:off x="0" y="0"/>
          <a:ext cx="0" cy="0"/>
          <a:chOff x="0" y="0"/>
          <a:chExt cx="0" cy="0"/>
        </a:xfrm>
      </p:grpSpPr>
      <p:pic>
        <p:nvPicPr>
          <p:cNvPr id="163" name="Google Shape;163;p23"/>
          <p:cNvPicPr preferRelativeResize="0"/>
          <p:nvPr/>
        </p:nvPicPr>
        <p:blipFill rotWithShape="1">
          <a:blip r:embed="rId3">
            <a:alphaModFix/>
          </a:blip>
          <a:srcRect b="7338" l="0" r="0" t="0"/>
          <a:stretch/>
        </p:blipFill>
        <p:spPr>
          <a:xfrm>
            <a:off x="1754950" y="813000"/>
            <a:ext cx="5634101" cy="3916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lanio template">
  <a:themeElements>
    <a:clrScheme name="Custom 347">
      <a:dk1>
        <a:srgbClr val="484F56"/>
      </a:dk1>
      <a:lt1>
        <a:srgbClr val="FFFFFF"/>
      </a:lt1>
      <a:dk2>
        <a:srgbClr val="666666"/>
      </a:dk2>
      <a:lt2>
        <a:srgbClr val="EEF1F3"/>
      </a:lt2>
      <a:accent1>
        <a:srgbClr val="9BCF63"/>
      </a:accent1>
      <a:accent2>
        <a:srgbClr val="51B148"/>
      </a:accent2>
      <a:accent3>
        <a:srgbClr val="B8F567"/>
      </a:accent3>
      <a:accent4>
        <a:srgbClr val="484F56"/>
      </a:accent4>
      <a:accent5>
        <a:srgbClr val="89A8BF"/>
      </a:accent5>
      <a:accent6>
        <a:srgbClr val="E0E8EE"/>
      </a:accent6>
      <a:hlink>
        <a:srgbClr val="9BCF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