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47" r:id="rId3"/>
    <p:sldId id="345" r:id="rId4"/>
    <p:sldId id="348" r:id="rId5"/>
    <p:sldId id="351" r:id="rId6"/>
    <p:sldId id="350" r:id="rId7"/>
    <p:sldId id="354" r:id="rId8"/>
    <p:sldId id="349" r:id="rId9"/>
    <p:sldId id="346" r:id="rId10"/>
    <p:sldId id="352" r:id="rId11"/>
    <p:sldId id="353" r:id="rId12"/>
    <p:sldId id="271" r:id="rId13"/>
    <p:sldId id="297" r:id="rId14"/>
    <p:sldId id="316" r:id="rId15"/>
    <p:sldId id="355" r:id="rId16"/>
    <p:sldId id="356" r:id="rId17"/>
    <p:sldId id="357" r:id="rId18"/>
    <p:sldId id="306" r:id="rId19"/>
    <p:sldId id="358" r:id="rId20"/>
    <p:sldId id="361" r:id="rId21"/>
    <p:sldId id="275" r:id="rId22"/>
    <p:sldId id="310" r:id="rId23"/>
    <p:sldId id="276" r:id="rId24"/>
    <p:sldId id="363" r:id="rId25"/>
    <p:sldId id="362" r:id="rId26"/>
    <p:sldId id="360" r:id="rId27"/>
    <p:sldId id="341" r:id="rId28"/>
    <p:sldId id="317" r:id="rId29"/>
    <p:sldId id="364" r:id="rId30"/>
    <p:sldId id="370" r:id="rId31"/>
    <p:sldId id="338" r:id="rId32"/>
    <p:sldId id="336" r:id="rId33"/>
    <p:sldId id="334" r:id="rId34"/>
    <p:sldId id="335" r:id="rId35"/>
    <p:sldId id="319" r:id="rId36"/>
    <p:sldId id="326" r:id="rId37"/>
    <p:sldId id="369" r:id="rId38"/>
    <p:sldId id="331" r:id="rId39"/>
    <p:sldId id="328" r:id="rId40"/>
    <p:sldId id="329" r:id="rId41"/>
    <p:sldId id="327" r:id="rId42"/>
    <p:sldId id="307" r:id="rId43"/>
    <p:sldId id="371" r:id="rId44"/>
    <p:sldId id="311" r:id="rId45"/>
    <p:sldId id="314" r:id="rId46"/>
    <p:sldId id="340" r:id="rId47"/>
    <p:sldId id="375" r:id="rId48"/>
    <p:sldId id="376" r:id="rId49"/>
    <p:sldId id="330" r:id="rId50"/>
    <p:sldId id="374" r:id="rId51"/>
    <p:sldId id="372" r:id="rId52"/>
    <p:sldId id="325" r:id="rId53"/>
    <p:sldId id="333" r:id="rId54"/>
    <p:sldId id="324" r:id="rId55"/>
    <p:sldId id="366" r:id="rId56"/>
    <p:sldId id="367" r:id="rId57"/>
    <p:sldId id="37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5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2091D-CB3E-47FA-99D0-32BD1DBAA578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633CB-D5D4-4873-88F8-4CA58D7F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0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Class Five: Plants, Plant Maintenance and IPM</a:t>
            </a:r>
          </a:p>
          <a:p>
            <a:pPr eaLnBrk="1" hangingPunct="1">
              <a:defRPr/>
            </a:pPr>
            <a:r>
              <a:rPr lang="en-US" b="1" dirty="0" smtClean="0"/>
              <a:t>Determining Water Needs of Plants</a:t>
            </a:r>
          </a:p>
          <a:p>
            <a:pPr eaLnBrk="1" hangingPunct="1">
              <a:defRPr/>
            </a:pPr>
            <a:r>
              <a:rPr lang="en-US" b="1" dirty="0" smtClean="0"/>
              <a:t>Determining K</a:t>
            </a:r>
            <a:r>
              <a:rPr lang="en-US" b="1" baseline="-25000" dirty="0" smtClean="0"/>
              <a:t>L</a:t>
            </a:r>
            <a:endParaRPr lang="en-US" b="1" dirty="0" smtClean="0"/>
          </a:p>
          <a:p>
            <a:pPr>
              <a:defRPr/>
            </a:pPr>
            <a:r>
              <a:rPr lang="en-US" dirty="0" smtClean="0"/>
              <a:t>The landscape coefficient (</a:t>
            </a:r>
            <a:r>
              <a:rPr lang="en-US" dirty="0" smtClean="0">
                <a:solidFill>
                  <a:srgbClr val="FFB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baseline="-25000" dirty="0" smtClean="0">
                <a:solidFill>
                  <a:srgbClr val="FFB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dirty="0" smtClean="0"/>
              <a:t>) is the other part of the ET equation.  How do we determine </a:t>
            </a:r>
            <a:r>
              <a:rPr lang="en-US" dirty="0" smtClean="0">
                <a:solidFill>
                  <a:srgbClr val="FFB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baseline="-25000" dirty="0" smtClean="0">
                <a:solidFill>
                  <a:srgbClr val="FFB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dirty="0" smtClean="0"/>
              <a:t>?  It depends on plant species, planting density, and microclimate.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973">
              <a:defRPr sz="1900">
                <a:solidFill>
                  <a:schemeClr val="tx1"/>
                </a:solidFill>
                <a:latin typeface="Arial" charset="0"/>
              </a:defRPr>
            </a:lvl1pPr>
            <a:lvl2pPr marL="702751" indent="-270289" defTabSz="909973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81155" indent="-216231" defTabSz="909973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13617" indent="-216231" defTabSz="909973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46079" indent="-216231" defTabSz="909973">
              <a:defRPr sz="1900">
                <a:solidFill>
                  <a:schemeClr val="tx1"/>
                </a:solidFill>
                <a:latin typeface="Arial" charset="0"/>
              </a:defRPr>
            </a:lvl5pPr>
            <a:lvl6pPr marL="2378541" indent="-216231" defTabSz="90997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11003" indent="-216231" defTabSz="90997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243465" indent="-216231" defTabSz="90997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675927" indent="-216231" defTabSz="90997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6A5044F-8390-48B7-BEC9-2C3CAD661D85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67786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take home point from this slide is that the estimated amount to apply to root zone</a:t>
            </a:r>
            <a:r>
              <a:rPr lang="en-US" baseline="0" dirty="0" smtClean="0"/>
              <a:t> is decided by the designer based on plant type and soil properties (texture/available water and rooting (or soil) depth) from site analysis; for turf grass, 0.5 to 1 inch (12-25 mm) and woody plants from 1 inch/25 mm (for very drought intolerant species like burning bush [Euonymus </a:t>
            </a:r>
            <a:r>
              <a:rPr lang="en-US" baseline="0" dirty="0" err="1" smtClean="0"/>
              <a:t>alatus</a:t>
            </a:r>
            <a:r>
              <a:rPr lang="en-US" baseline="0" dirty="0" smtClean="0"/>
              <a:t>], but more often 2 inches/50 mm for most woody plants and many ground covers and perennial wildflowers.  The graphic shows that if the plants actually have a deeper root system and access to more water than you estimate, it probably is not a problem if the root zone is continuously refilled with irrigation.  The right side of the graphic shows the problem with the opposite, that the plant has less water </a:t>
            </a:r>
            <a:r>
              <a:rPr lang="en-US" baseline="0" dirty="0" err="1" smtClean="0"/>
              <a:t>witin</a:t>
            </a:r>
            <a:r>
              <a:rPr lang="en-US" baseline="0" dirty="0" smtClean="0"/>
              <a:t> the root zone than you estimate, so the plant may actually run out of water sooner than what you estimate.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83D9D-3D45-4D36-8C45-EF0798A91F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05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shows an example of the replacement method for an inline-gridded</a:t>
            </a:r>
            <a:r>
              <a:rPr lang="en-US" baseline="0" dirty="0" smtClean="0"/>
              <a:t> drip irrigation layout assuming the landscape is composed of conventional plants but with a shallow root zone where you assume there is safely only 1 inch (25 mm) of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83D9D-3D45-4D36-8C45-EF0798A91F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59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633CB-D5D4-4873-88F8-4CA58D7FB9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8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1E349-13B7-473D-82FA-16152CF19B6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00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take home point from this slide is that the estimated amount to apply to root zone</a:t>
            </a:r>
            <a:r>
              <a:rPr lang="en-US" baseline="0" dirty="0" smtClean="0"/>
              <a:t> is decided by the designer based on plant type and soil properties (texture/available water and rooting (or soil) depth) from site analysis; for turf grass, 0.5 to 1 inch (12-25 mm) and woody plants from 1 inch/25 mm (for very drought intolerant species like burning bush [Euonymus </a:t>
            </a:r>
            <a:r>
              <a:rPr lang="en-US" baseline="0" dirty="0" err="1" smtClean="0"/>
              <a:t>alatus</a:t>
            </a:r>
            <a:r>
              <a:rPr lang="en-US" baseline="0" dirty="0" smtClean="0"/>
              <a:t>], but more often 2 inches/50 mm for most woody plants and many ground covers and perennial wildflowers.  The graphic shows that if the plants actually have a deeper root system and access to more water than you estimate, it probably is not a problem if the root zone is continuously refilled with irrigation.  The right side of the graphic shows the problem with the opposite, that the plant has less water </a:t>
            </a:r>
            <a:r>
              <a:rPr lang="en-US" baseline="0" dirty="0" err="1" smtClean="0"/>
              <a:t>witin</a:t>
            </a:r>
            <a:r>
              <a:rPr lang="en-US" baseline="0" dirty="0" smtClean="0"/>
              <a:t> the root zone than you estimate, so the plant may actually run out of water sooner than what you estimate.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83D9D-3D45-4D36-8C45-EF0798A91F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05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detail on calculating</a:t>
            </a:r>
            <a:r>
              <a:rPr lang="en-US" baseline="0" dirty="0" smtClean="0"/>
              <a:t> the volume of water </a:t>
            </a:r>
            <a:r>
              <a:rPr lang="en-US" baseline="0" dirty="0" err="1" smtClean="0"/>
              <a:t>requirmement</a:t>
            </a:r>
            <a:r>
              <a:rPr lang="en-US" baseline="0" dirty="0" smtClean="0"/>
              <a:t> for an individual plant based on plant diameter, and one possible configuration of drip emitters to meet that estimated water requirement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83D9D-3D45-4D36-8C45-EF0798A91F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1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brings in the importance</a:t>
            </a:r>
            <a:r>
              <a:rPr lang="en-US" baseline="0" dirty="0" smtClean="0"/>
              <a:t> of rooting depth.  Rooting </a:t>
            </a:r>
            <a:r>
              <a:rPr lang="en-US" baseline="0" dirty="0" err="1" smtClean="0"/>
              <a:t>adepth</a:t>
            </a:r>
            <a:r>
              <a:rPr lang="en-US" baseline="0" dirty="0" smtClean="0"/>
              <a:t> is governed by plant genetics, where </a:t>
            </a:r>
            <a:r>
              <a:rPr lang="en-US" baseline="0" dirty="0" err="1" smtClean="0"/>
              <a:t>turfgrass</a:t>
            </a:r>
            <a:r>
              <a:rPr lang="en-US" baseline="0" dirty="0" smtClean="0"/>
              <a:t> is shallower and drought adapted species  are generally deeper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83D9D-3D45-4D36-8C45-EF0798A91F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25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point here is the M. </a:t>
            </a:r>
            <a:r>
              <a:rPr lang="en-US" dirty="0" err="1" smtClean="0"/>
              <a:t>fremontii</a:t>
            </a:r>
            <a:r>
              <a:rPr lang="en-US" dirty="0" smtClean="0"/>
              <a:t>, a desert plant,</a:t>
            </a:r>
            <a:r>
              <a:rPr lang="en-US" baseline="0" dirty="0" smtClean="0"/>
              <a:t> even as a first-year seedling is putting most of its carbon into a deep root system.  By contrast, the R. </a:t>
            </a:r>
            <a:r>
              <a:rPr lang="en-US" baseline="0" dirty="0" err="1" smtClean="0"/>
              <a:t>aureum</a:t>
            </a:r>
            <a:r>
              <a:rPr lang="en-US" baseline="0" dirty="0" smtClean="0"/>
              <a:t>, a riparian species, as a first-year seedling puts much more carbon into stem growth and relative little into root growth, so is less tolerant of drought because it cannot explore as large a volume of soil as M. </a:t>
            </a:r>
            <a:r>
              <a:rPr lang="en-US" baseline="0" dirty="0" err="1" smtClean="0"/>
              <a:t>fremontii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75A79-036A-4B90-A276-B86DC781F4A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84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633CB-D5D4-4873-88F8-4CA58D7FB99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5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shows a sample irrigation schedule for a random-spacing drip irrigation for a tree and a shrub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83D9D-3D45-4D36-8C45-EF0798A91F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9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4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48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QWEL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76931-70E3-48C8-B385-DFF42CEAE0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3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0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3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1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1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6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83B45-8E7F-4595-89CB-4A8EABBCA0C1}" type="datetimeFigureOut">
              <a:rPr lang="en-US" smtClean="0"/>
              <a:t>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EE4C3-9714-4597-9E0C-744B2F10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8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My%20Documents\Classes\PS410\Part1\3_SPAC_Soil264.WAV" TargetMode="Externa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RogerLimited\My%20Documents\Classes\Landscape%20Water%20Conservation\CD\Part1\2_SPAC_Air371.WAV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ASABE Water Use Standards -</a:t>
            </a:r>
            <a:br>
              <a:rPr lang="en-US" dirty="0" smtClean="0"/>
            </a:br>
            <a:r>
              <a:rPr lang="en-US" dirty="0" smtClean="0"/>
              <a:t>Simplified Landscape Irrigation Demand Estimation (SLIDE)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Roger Kjelgren</a:t>
            </a:r>
          </a:p>
          <a:p>
            <a:r>
              <a:rPr lang="en-US" dirty="0" smtClean="0"/>
              <a:t>Dept. Climate-Plants-Soils</a:t>
            </a:r>
          </a:p>
          <a:p>
            <a:r>
              <a:rPr lang="en-US" dirty="0" smtClean="0"/>
              <a:t>Utah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kjel\AppData\Local\Microsoft\Windows\INetCache\Content.Word\fc_map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29001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rkjel\AppData\Local\Microsoft\Windows\INetCache\Content.Word\tmp_map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0389" y="3429000"/>
            <a:ext cx="4262437" cy="32550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55" t="6825" r="68843" b="57806"/>
          <a:stretch/>
        </p:blipFill>
        <p:spPr bwMode="auto">
          <a:xfrm>
            <a:off x="6477000" y="95865"/>
            <a:ext cx="3001297" cy="304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5865"/>
            <a:ext cx="503167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4038600" y="1143000"/>
            <a:ext cx="3505200" cy="7221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209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Urban </a:t>
            </a:r>
            <a:br>
              <a:rPr lang="en-US" dirty="0" smtClean="0"/>
            </a:br>
            <a:r>
              <a:rPr lang="en-US" dirty="0" smtClean="0"/>
              <a:t>Mosaic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65678" y="1906384"/>
            <a:ext cx="2939922" cy="25894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981200" y="1906384"/>
            <a:ext cx="262956" cy="25894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457200" y="5486400"/>
            <a:ext cx="304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Plant cover</a:t>
            </a:r>
            <a:endParaRPr lang="en-US" sz="36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50389" y="5143501"/>
            <a:ext cx="304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Temper</a:t>
            </a:r>
          </a:p>
          <a:p>
            <a:r>
              <a:rPr lang="en-US" sz="3600" dirty="0" smtClean="0"/>
              <a:t>-</a:t>
            </a:r>
            <a:r>
              <a:rPr lang="en-US" sz="3600" dirty="0" err="1" smtClean="0"/>
              <a:t>ature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9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Urban Landscape Mosaic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Biological diversity</a:t>
            </a:r>
          </a:p>
          <a:p>
            <a:r>
              <a:rPr lang="en-US" sz="4000" dirty="0" smtClean="0"/>
              <a:t>Structural diversity (non uniform sizes, plant cover)</a:t>
            </a:r>
          </a:p>
          <a:p>
            <a:r>
              <a:rPr lang="en-US" sz="4000" dirty="0" smtClean="0"/>
              <a:t>Micro climate diversity</a:t>
            </a:r>
          </a:p>
          <a:p>
            <a:r>
              <a:rPr lang="en-US" sz="4000" dirty="0" smtClean="0"/>
              <a:t>How to quantify water demand of urban mosaic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24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lum bright="-1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2761287"/>
            <a:ext cx="835342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Current Approach from California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0400" y="2053262"/>
            <a:ext cx="5486400" cy="7080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spcAft>
                <a:spcPts val="180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</a:t>
            </a:r>
            <a:r>
              <a:rPr lang="en-US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species</a:t>
            </a:r>
            <a:r>
              <a:rPr lang="en-US" sz="4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density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microclimate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81" y="2053262"/>
            <a:ext cx="301781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spcAft>
                <a:spcPts val="180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 = K</a:t>
            </a:r>
            <a:r>
              <a:rPr lang="en-US" sz="36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x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</a:t>
            </a:r>
            <a:r>
              <a:rPr lang="en-US" sz="3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endParaRPr lang="en-US" sz="36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2821" y="4495800"/>
            <a:ext cx="1484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X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9754" y="5411450"/>
            <a:ext cx="1484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X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we have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874804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" y="4267200"/>
            <a:ext cx="909467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315450" cy="6829425"/>
            <a:chOff x="-171450" y="0"/>
            <a:chExt cx="9315450" cy="682942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1450" y="0"/>
              <a:ext cx="9315450" cy="682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895600" y="164068"/>
              <a:ext cx="3276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COMPLEXITY</a:t>
              </a:r>
              <a:endParaRPr lang="en-US" sz="2400" dirty="0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388" y="504642"/>
            <a:ext cx="4863012" cy="632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2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39825"/>
          </a:xfrm>
        </p:spPr>
        <p:txBody>
          <a:bodyPr>
            <a:noAutofit/>
          </a:bodyPr>
          <a:lstStyle/>
          <a:p>
            <a:r>
              <a:rPr lang="en-US" sz="3200" dirty="0"/>
              <a:t>New Approach: SLIDE </a:t>
            </a:r>
            <a:r>
              <a:rPr lang="en-US" sz="3200" dirty="0" smtClean="0"/>
              <a:t>(Simplified Landscape Irrigation Demand Estimation) Rules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47800"/>
            <a:ext cx="8458200" cy="4114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i="1" dirty="0" smtClean="0"/>
              <a:t>SLIDE Rule #1</a:t>
            </a:r>
            <a:r>
              <a:rPr lang="en-US" sz="2400" dirty="0" smtClean="0"/>
              <a:t>: </a:t>
            </a:r>
            <a:r>
              <a:rPr lang="en-US" sz="2400" i="1" dirty="0" smtClean="0"/>
              <a:t>Reference </a:t>
            </a:r>
            <a:r>
              <a:rPr lang="en-US" sz="2400" i="1" dirty="0" err="1" smtClean="0"/>
              <a:t>ETo</a:t>
            </a:r>
            <a:r>
              <a:rPr lang="en-US" sz="2400" dirty="0" smtClean="0"/>
              <a:t>-basis for estimating water use; useful for uniform plant surfaces, less useful for non-uniform plant surfaces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SLIDE Rule #2: </a:t>
            </a:r>
            <a:r>
              <a:rPr lang="en-US" sz="2400" i="1" dirty="0" smtClean="0"/>
              <a:t>Plant factors </a:t>
            </a:r>
            <a:r>
              <a:rPr lang="en-US" sz="2400" dirty="0" smtClean="0"/>
              <a:t>(PF)--simple downward adjustments to </a:t>
            </a:r>
            <a:r>
              <a:rPr lang="en-US" sz="2400" dirty="0" err="1" smtClean="0"/>
              <a:t>ETo</a:t>
            </a:r>
            <a:r>
              <a:rPr lang="en-US" sz="2400" dirty="0" smtClean="0"/>
              <a:t> to estimate water use of turf, non-turf, and desert plants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SLIDE Rule #3: </a:t>
            </a:r>
            <a:r>
              <a:rPr lang="en-US" sz="2400" i="1" dirty="0" err="1" smtClean="0"/>
              <a:t>Hydrozone</a:t>
            </a:r>
            <a:r>
              <a:rPr lang="en-US" sz="2400" dirty="0" smtClean="0"/>
              <a:t>—the species with highest water demand in a zone controlled by an irrigation valve dictates water demand for that zone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SLIDE Rule #4: </a:t>
            </a:r>
            <a:r>
              <a:rPr lang="en-US" sz="2400" i="1" dirty="0" smtClean="0"/>
              <a:t>Density</a:t>
            </a:r>
            <a:r>
              <a:rPr lang="en-US" sz="2400" dirty="0" smtClean="0"/>
              <a:t>—within a zone, plant density &gt;80%- water use=</a:t>
            </a:r>
            <a:r>
              <a:rPr lang="en-US" sz="2400" dirty="0" err="1" smtClean="0"/>
              <a:t>ETo</a:t>
            </a:r>
            <a:r>
              <a:rPr lang="en-US" sz="2400" dirty="0" smtClean="0"/>
              <a:t> x PF ; for plant density &lt;80%, water use=</a:t>
            </a:r>
            <a:r>
              <a:rPr lang="en-US" sz="2400" dirty="0" err="1" smtClean="0"/>
              <a:t>ETo</a:t>
            </a:r>
            <a:r>
              <a:rPr lang="en-US" sz="2400" dirty="0" smtClean="0"/>
              <a:t> x PF x leaf area of individual plants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84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4267200" cy="114300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800" i="1" dirty="0"/>
              <a:t>SLIDE Rule #1: Reference </a:t>
            </a:r>
            <a:r>
              <a:rPr lang="en-US" sz="2800" i="1" dirty="0" err="1"/>
              <a:t>ETo</a:t>
            </a:r>
            <a:r>
              <a:rPr lang="en-US" sz="2800" i="1" dirty="0"/>
              <a:t>-basis for estimating water use; useful for uniform plant surfaces, less useful for non-uniform plant surfaces</a:t>
            </a:r>
          </a:p>
        </p:txBody>
      </p:sp>
      <p:pic>
        <p:nvPicPr>
          <p:cNvPr id="4" name="Picture 3" descr="urban ET continu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8001000" cy="356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-29497"/>
            <a:ext cx="4495800" cy="316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9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44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ETo</a:t>
            </a:r>
            <a:r>
              <a:rPr lang="en-US" dirty="0" smtClean="0"/>
              <a:t> useful for estimating water use over a season for all plant types, even desert species</a:t>
            </a:r>
          </a:p>
          <a:p>
            <a:pPr lvl="1"/>
            <a:r>
              <a:rPr lang="en-US" dirty="0" err="1" smtClean="0"/>
              <a:t>ETo</a:t>
            </a:r>
            <a:r>
              <a:rPr lang="en-US" dirty="0" smtClean="0"/>
              <a:t> for season in Logan ≈ 25 inches; seasonal water use = 25 inches x Plant Factor (0.8)</a:t>
            </a:r>
          </a:p>
          <a:p>
            <a:r>
              <a:rPr lang="en-US" dirty="0" err="1" smtClean="0"/>
              <a:t>ETo</a:t>
            </a:r>
            <a:r>
              <a:rPr lang="en-US" dirty="0" smtClean="0"/>
              <a:t> approximates water use for woody plants in arid climates, somewhat useful for irrigation scheduling </a:t>
            </a:r>
          </a:p>
          <a:p>
            <a:r>
              <a:rPr lang="en-US" dirty="0" err="1" smtClean="0"/>
              <a:t>ETo</a:t>
            </a:r>
            <a:r>
              <a:rPr lang="en-US" dirty="0" smtClean="0"/>
              <a:t> not useful for irrigation scheduling of desert plants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381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3200" i="1" dirty="0" smtClean="0"/>
              <a:t>SLIDE Rule #1: Reference </a:t>
            </a:r>
            <a:r>
              <a:rPr lang="en-US" sz="3200" i="1" dirty="0" err="1" smtClean="0"/>
              <a:t>ETo</a:t>
            </a:r>
            <a:r>
              <a:rPr lang="en-US" sz="3200" i="1" dirty="0" smtClean="0"/>
              <a:t>-basis for estimating water use; useful for uniform plant surfaces, less useful for non-uniform plant surfaces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8830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i="1" dirty="0"/>
              <a:t>SLIDE Rule #2: Plant factors (PF)--simple downward adjustments to </a:t>
            </a:r>
            <a:r>
              <a:rPr lang="en-US" sz="3200" i="1" dirty="0" err="1"/>
              <a:t>ETo</a:t>
            </a:r>
            <a:r>
              <a:rPr lang="en-US" sz="3200" i="1" dirty="0"/>
              <a:t> to estimate water use of turf, non-turf, and desert plants</a:t>
            </a:r>
            <a:br>
              <a:rPr lang="en-US" sz="3200" i="1" dirty="0"/>
            </a:b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SLIDE Rule #2 is the American Society of Agriculture and Biological Engineers imminent national standard</a:t>
            </a:r>
          </a:p>
          <a:p>
            <a:r>
              <a:rPr lang="en-US" dirty="0" smtClean="0"/>
              <a:t>Defines Plant Factors (PF) to adjust </a:t>
            </a:r>
            <a:r>
              <a:rPr lang="en-US" dirty="0" err="1" smtClean="0"/>
              <a:t>ETo</a:t>
            </a:r>
            <a:r>
              <a:rPr lang="en-US" dirty="0" smtClean="0"/>
              <a:t> downward for major plant types: turf, non-turf, desert plants, with subdivisions based on physiological responses to temperature</a:t>
            </a:r>
          </a:p>
          <a:p>
            <a:pPr lvl="1"/>
            <a:r>
              <a:rPr lang="en-US" dirty="0" smtClean="0"/>
              <a:t>Turf separated by warm and cool season types</a:t>
            </a:r>
          </a:p>
          <a:p>
            <a:pPr lvl="1"/>
            <a:r>
              <a:rPr lang="en-US" dirty="0" smtClean="0"/>
              <a:t>Non turf (especially woody plants) separate by response in arid versus humid climates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ASABE Standard S623,</a:t>
            </a:r>
            <a:br>
              <a:rPr lang="en-US" dirty="0" smtClean="0"/>
            </a:br>
            <a:r>
              <a:rPr lang="en-US" dirty="0" smtClean="0"/>
              <a:t>SLIDE Rule #2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50659"/>
              </p:ext>
            </p:extLst>
          </p:nvPr>
        </p:nvGraphicFramePr>
        <p:xfrm>
          <a:off x="685800" y="1905000"/>
          <a:ext cx="8022171" cy="4014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2237"/>
                <a:gridCol w="4229934"/>
              </a:tblGrid>
              <a:tr h="130404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Fraction of </a:t>
                      </a:r>
                      <a:r>
                        <a:rPr lang="en-US" sz="2400" dirty="0" err="1">
                          <a:effectLst/>
                        </a:rPr>
                        <a:t>ET</a:t>
                      </a:r>
                      <a:r>
                        <a:rPr lang="en-US" sz="2400" baseline="-25000" dirty="0" err="1">
                          <a:effectLst/>
                        </a:rPr>
                        <a:t>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(Plant</a:t>
                      </a:r>
                      <a:r>
                        <a:rPr lang="en-US" sz="2400" baseline="0" dirty="0" smtClean="0">
                          <a:effectLst/>
                        </a:rPr>
                        <a:t> Factor) </a:t>
                      </a:r>
                      <a:r>
                        <a:rPr lang="en-US" sz="2400" dirty="0" smtClean="0">
                          <a:effectLst/>
                        </a:rPr>
                        <a:t>to estimate water use yet maintain acceptable </a:t>
                      </a:r>
                      <a:r>
                        <a:rPr lang="en-US" sz="2400" dirty="0">
                          <a:effectLst/>
                        </a:rPr>
                        <a:t>appearance of established landscape plants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Recommended </a:t>
                      </a:r>
                      <a:r>
                        <a:rPr lang="en-US" sz="2400" dirty="0" smtClean="0">
                          <a:effectLst/>
                        </a:rPr>
                        <a:t>Plant Factor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00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Turf-Cool </a:t>
                      </a:r>
                      <a:r>
                        <a:rPr lang="en-US" sz="2400" dirty="0">
                          <a:effectLst/>
                        </a:rPr>
                        <a:t>Season 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0.8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00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Turf-Warm </a:t>
                      </a:r>
                      <a:r>
                        <a:rPr lang="en-US" sz="2400" dirty="0">
                          <a:effectLst/>
                        </a:rPr>
                        <a:t>Season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0.6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Woody plants-Humid 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00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Woody plants-Arid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0.5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00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Desert </a:t>
                      </a:r>
                      <a:r>
                        <a:rPr lang="en-US" sz="2400" dirty="0" smtClean="0">
                          <a:effectLst/>
                        </a:rPr>
                        <a:t>plants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0.3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B5B57976-979B-42F4-82BF-C968320EFC28}" type="slidenum">
              <a:rPr lang="en-US" altLang="en-US" sz="1400">
                <a:latin typeface="Times New Roman" pitchFamily="18" charset="0"/>
              </a:rPr>
              <a:pPr/>
              <a:t>19</a:t>
            </a:fld>
            <a:endParaRPr lang="en-US" altLang="en-US" sz="1400">
              <a:latin typeface="Times New Roman" pitchFamily="18" charset="0"/>
            </a:endParaRPr>
          </a:p>
        </p:txBody>
      </p:sp>
      <p:graphicFrame>
        <p:nvGraphicFramePr>
          <p:cNvPr id="10242" name="Object 0"/>
          <p:cNvGraphicFramePr>
            <a:graphicFrameLocks noChangeAspect="1"/>
          </p:cNvGraphicFramePr>
          <p:nvPr/>
        </p:nvGraphicFramePr>
        <p:xfrm>
          <a:off x="457200" y="3733800"/>
          <a:ext cx="416560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CorelPhotoPaint.Image.8" r:id="rId3" imgW="5876190" imgH="3238095" progId="CorelPhotoPaint.Image.8">
                  <p:embed/>
                </p:oleObj>
              </mc:Choice>
              <mc:Fallback>
                <p:oleObj name="CorelPhotoPaint.Image.8" r:id="rId3" imgW="5876190" imgH="3238095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33800"/>
                        <a:ext cx="4165600" cy="2828925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Freeform 6"/>
          <p:cNvSpPr>
            <a:spLocks/>
          </p:cNvSpPr>
          <p:nvPr/>
        </p:nvSpPr>
        <p:spPr bwMode="auto">
          <a:xfrm>
            <a:off x="1371600" y="4419600"/>
            <a:ext cx="2133600" cy="1295400"/>
          </a:xfrm>
          <a:custGeom>
            <a:avLst/>
            <a:gdLst>
              <a:gd name="T0" fmla="*/ 672 w 1344"/>
              <a:gd name="T1" fmla="*/ 0 h 816"/>
              <a:gd name="T2" fmla="*/ 1008 w 1344"/>
              <a:gd name="T3" fmla="*/ 0 h 816"/>
              <a:gd name="T4" fmla="*/ 1152 w 1344"/>
              <a:gd name="T5" fmla="*/ 192 h 816"/>
              <a:gd name="T6" fmla="*/ 1248 w 1344"/>
              <a:gd name="T7" fmla="*/ 240 h 816"/>
              <a:gd name="T8" fmla="*/ 1344 w 1344"/>
              <a:gd name="T9" fmla="*/ 672 h 816"/>
              <a:gd name="T10" fmla="*/ 1056 w 1344"/>
              <a:gd name="T11" fmla="*/ 720 h 816"/>
              <a:gd name="T12" fmla="*/ 816 w 1344"/>
              <a:gd name="T13" fmla="*/ 816 h 816"/>
              <a:gd name="T14" fmla="*/ 672 w 1344"/>
              <a:gd name="T15" fmla="*/ 816 h 816"/>
              <a:gd name="T16" fmla="*/ 624 w 1344"/>
              <a:gd name="T17" fmla="*/ 768 h 816"/>
              <a:gd name="T18" fmla="*/ 384 w 1344"/>
              <a:gd name="T19" fmla="*/ 768 h 816"/>
              <a:gd name="T20" fmla="*/ 240 w 1344"/>
              <a:gd name="T21" fmla="*/ 672 h 816"/>
              <a:gd name="T22" fmla="*/ 96 w 1344"/>
              <a:gd name="T23" fmla="*/ 720 h 816"/>
              <a:gd name="T24" fmla="*/ 0 w 1344"/>
              <a:gd name="T25" fmla="*/ 624 h 816"/>
              <a:gd name="T26" fmla="*/ 96 w 1344"/>
              <a:gd name="T27" fmla="*/ 336 h 816"/>
              <a:gd name="T28" fmla="*/ 192 w 1344"/>
              <a:gd name="T29" fmla="*/ 192 h 816"/>
              <a:gd name="T30" fmla="*/ 336 w 1344"/>
              <a:gd name="T31" fmla="*/ 0 h 816"/>
              <a:gd name="T32" fmla="*/ 672 w 1344"/>
              <a:gd name="T33" fmla="*/ 0 h 8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44"/>
              <a:gd name="T52" fmla="*/ 0 h 816"/>
              <a:gd name="T53" fmla="*/ 1344 w 1344"/>
              <a:gd name="T54" fmla="*/ 816 h 81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44" h="816">
                <a:moveTo>
                  <a:pt x="672" y="0"/>
                </a:moveTo>
                <a:lnTo>
                  <a:pt x="1008" y="0"/>
                </a:lnTo>
                <a:lnTo>
                  <a:pt x="1152" y="192"/>
                </a:lnTo>
                <a:lnTo>
                  <a:pt x="1248" y="240"/>
                </a:lnTo>
                <a:lnTo>
                  <a:pt x="1344" y="672"/>
                </a:lnTo>
                <a:lnTo>
                  <a:pt x="1056" y="720"/>
                </a:lnTo>
                <a:lnTo>
                  <a:pt x="816" y="816"/>
                </a:lnTo>
                <a:lnTo>
                  <a:pt x="672" y="816"/>
                </a:lnTo>
                <a:lnTo>
                  <a:pt x="624" y="768"/>
                </a:lnTo>
                <a:lnTo>
                  <a:pt x="384" y="768"/>
                </a:lnTo>
                <a:lnTo>
                  <a:pt x="240" y="672"/>
                </a:lnTo>
                <a:lnTo>
                  <a:pt x="96" y="720"/>
                </a:lnTo>
                <a:lnTo>
                  <a:pt x="0" y="624"/>
                </a:lnTo>
                <a:lnTo>
                  <a:pt x="96" y="336"/>
                </a:lnTo>
                <a:lnTo>
                  <a:pt x="192" y="192"/>
                </a:lnTo>
                <a:lnTo>
                  <a:pt x="336" y="0"/>
                </a:lnTo>
                <a:lnTo>
                  <a:pt x="672" y="0"/>
                </a:lnTo>
                <a:close/>
              </a:path>
            </a:pathLst>
          </a:custGeom>
          <a:solidFill>
            <a:srgbClr val="FFCCCC">
              <a:alpha val="50195"/>
            </a:srgbClr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29" name="Picture 9" descr="su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47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3" name="Object 1"/>
          <p:cNvGraphicFramePr>
            <a:graphicFrameLocks noChangeAspect="1"/>
          </p:cNvGraphicFramePr>
          <p:nvPr/>
        </p:nvGraphicFramePr>
        <p:xfrm>
          <a:off x="4800600" y="3810000"/>
          <a:ext cx="416560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CorelPhotoPaint.Image.8" r:id="rId6" imgW="5876190" imgH="3238095" progId="CorelPhotoPaint.Image.8">
                  <p:embed/>
                </p:oleObj>
              </mc:Choice>
              <mc:Fallback>
                <p:oleObj name="CorelPhotoPaint.Image.8" r:id="rId6" imgW="5876190" imgH="3238095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10000"/>
                        <a:ext cx="4165600" cy="2828925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5676432" y="2882842"/>
            <a:ext cx="3223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/>
              <a:t>High temps, high VPD: – low </a:t>
            </a:r>
            <a:r>
              <a:rPr lang="en-US" altLang="en-US" sz="2400" dirty="0" err="1" smtClean="0"/>
              <a:t>humdity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81936" name="Freeform 16"/>
          <p:cNvSpPr>
            <a:spLocks/>
          </p:cNvSpPr>
          <p:nvPr/>
        </p:nvSpPr>
        <p:spPr bwMode="auto">
          <a:xfrm>
            <a:off x="5791200" y="4495800"/>
            <a:ext cx="2133600" cy="1295400"/>
          </a:xfrm>
          <a:custGeom>
            <a:avLst/>
            <a:gdLst>
              <a:gd name="T0" fmla="*/ 672 w 1344"/>
              <a:gd name="T1" fmla="*/ 0 h 816"/>
              <a:gd name="T2" fmla="*/ 1008 w 1344"/>
              <a:gd name="T3" fmla="*/ 0 h 816"/>
              <a:gd name="T4" fmla="*/ 1152 w 1344"/>
              <a:gd name="T5" fmla="*/ 192 h 816"/>
              <a:gd name="T6" fmla="*/ 1248 w 1344"/>
              <a:gd name="T7" fmla="*/ 240 h 816"/>
              <a:gd name="T8" fmla="*/ 1344 w 1344"/>
              <a:gd name="T9" fmla="*/ 672 h 816"/>
              <a:gd name="T10" fmla="*/ 1056 w 1344"/>
              <a:gd name="T11" fmla="*/ 720 h 816"/>
              <a:gd name="T12" fmla="*/ 816 w 1344"/>
              <a:gd name="T13" fmla="*/ 816 h 816"/>
              <a:gd name="T14" fmla="*/ 672 w 1344"/>
              <a:gd name="T15" fmla="*/ 816 h 816"/>
              <a:gd name="T16" fmla="*/ 624 w 1344"/>
              <a:gd name="T17" fmla="*/ 768 h 816"/>
              <a:gd name="T18" fmla="*/ 384 w 1344"/>
              <a:gd name="T19" fmla="*/ 768 h 816"/>
              <a:gd name="T20" fmla="*/ 240 w 1344"/>
              <a:gd name="T21" fmla="*/ 672 h 816"/>
              <a:gd name="T22" fmla="*/ 96 w 1344"/>
              <a:gd name="T23" fmla="*/ 720 h 816"/>
              <a:gd name="T24" fmla="*/ 0 w 1344"/>
              <a:gd name="T25" fmla="*/ 624 h 816"/>
              <a:gd name="T26" fmla="*/ 96 w 1344"/>
              <a:gd name="T27" fmla="*/ 336 h 816"/>
              <a:gd name="T28" fmla="*/ 192 w 1344"/>
              <a:gd name="T29" fmla="*/ 192 h 816"/>
              <a:gd name="T30" fmla="*/ 336 w 1344"/>
              <a:gd name="T31" fmla="*/ 0 h 816"/>
              <a:gd name="T32" fmla="*/ 672 w 1344"/>
              <a:gd name="T33" fmla="*/ 0 h 8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44"/>
              <a:gd name="T52" fmla="*/ 0 h 816"/>
              <a:gd name="T53" fmla="*/ 1344 w 1344"/>
              <a:gd name="T54" fmla="*/ 816 h 81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44" h="816">
                <a:moveTo>
                  <a:pt x="672" y="0"/>
                </a:moveTo>
                <a:lnTo>
                  <a:pt x="1008" y="0"/>
                </a:lnTo>
                <a:lnTo>
                  <a:pt x="1152" y="192"/>
                </a:lnTo>
                <a:lnTo>
                  <a:pt x="1248" y="240"/>
                </a:lnTo>
                <a:lnTo>
                  <a:pt x="1344" y="672"/>
                </a:lnTo>
                <a:lnTo>
                  <a:pt x="1056" y="720"/>
                </a:lnTo>
                <a:lnTo>
                  <a:pt x="816" y="816"/>
                </a:lnTo>
                <a:lnTo>
                  <a:pt x="672" y="816"/>
                </a:lnTo>
                <a:lnTo>
                  <a:pt x="624" y="768"/>
                </a:lnTo>
                <a:lnTo>
                  <a:pt x="384" y="768"/>
                </a:lnTo>
                <a:lnTo>
                  <a:pt x="240" y="672"/>
                </a:lnTo>
                <a:lnTo>
                  <a:pt x="96" y="720"/>
                </a:lnTo>
                <a:lnTo>
                  <a:pt x="0" y="624"/>
                </a:lnTo>
                <a:lnTo>
                  <a:pt x="96" y="336"/>
                </a:lnTo>
                <a:lnTo>
                  <a:pt x="192" y="192"/>
                </a:lnTo>
                <a:lnTo>
                  <a:pt x="336" y="0"/>
                </a:lnTo>
                <a:lnTo>
                  <a:pt x="672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905000" y="4648200"/>
            <a:ext cx="533400" cy="523875"/>
            <a:chOff x="624" y="2160"/>
            <a:chExt cx="419" cy="429"/>
          </a:xfrm>
        </p:grpSpPr>
        <p:sp>
          <p:nvSpPr>
            <p:cNvPr id="10461" name="Freeform 18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62" name="Group 19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463" name="Group 20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470" name="Freeform 21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71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64" name="Line 23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5" name="Line 24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66" name="Group 25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468" name="Freeform 26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67" name="Text Box 28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225622" y="5105399"/>
            <a:ext cx="533400" cy="523875"/>
            <a:chOff x="624" y="2160"/>
            <a:chExt cx="419" cy="429"/>
          </a:xfrm>
        </p:grpSpPr>
        <p:sp>
          <p:nvSpPr>
            <p:cNvPr id="10450" name="Freeform 30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51" name="Group 31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452" name="Group 32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459" name="Freeform 33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53" name="Line 35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4" name="Line 36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55" name="Group 37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457" name="Freeform 38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8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56" name="Text Box 40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2514600" y="4800600"/>
            <a:ext cx="533400" cy="523875"/>
            <a:chOff x="624" y="2160"/>
            <a:chExt cx="419" cy="429"/>
          </a:xfrm>
        </p:grpSpPr>
        <p:sp>
          <p:nvSpPr>
            <p:cNvPr id="10439" name="Freeform 42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40" name="Group 43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441" name="Group 44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448" name="Freeform 45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42" name="Line 47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3" name="Line 48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44" name="Group 49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446" name="Freeform 50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45" name="Text Box 52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6019800" y="4572000"/>
            <a:ext cx="533400" cy="523875"/>
            <a:chOff x="624" y="2160"/>
            <a:chExt cx="419" cy="429"/>
          </a:xfrm>
        </p:grpSpPr>
        <p:sp>
          <p:nvSpPr>
            <p:cNvPr id="10428" name="Freeform 54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29" name="Group 55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430" name="Group 56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437" name="Freeform 57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3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31" name="Line 59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2" name="Line 60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33" name="Group 61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435" name="Freeform 62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36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34" name="Text Box 64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8" name="Group 65"/>
          <p:cNvGrpSpPr>
            <a:grpSpLocks/>
          </p:cNvGrpSpPr>
          <p:nvPr/>
        </p:nvGrpSpPr>
        <p:grpSpPr bwMode="auto">
          <a:xfrm>
            <a:off x="6553200" y="4724400"/>
            <a:ext cx="533400" cy="523875"/>
            <a:chOff x="624" y="2160"/>
            <a:chExt cx="419" cy="429"/>
          </a:xfrm>
        </p:grpSpPr>
        <p:sp>
          <p:nvSpPr>
            <p:cNvPr id="10417" name="Freeform 66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18" name="Group 67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419" name="Group 68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426" name="Freeform 69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27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20" name="Line 71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1" name="Line 72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22" name="Group 73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424" name="Freeform 74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25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23" name="Text Box 76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2" name="Group 77"/>
          <p:cNvGrpSpPr>
            <a:grpSpLocks/>
          </p:cNvGrpSpPr>
          <p:nvPr/>
        </p:nvGrpSpPr>
        <p:grpSpPr bwMode="auto">
          <a:xfrm>
            <a:off x="7010400" y="4572000"/>
            <a:ext cx="533400" cy="523875"/>
            <a:chOff x="624" y="2160"/>
            <a:chExt cx="419" cy="429"/>
          </a:xfrm>
        </p:grpSpPr>
        <p:sp>
          <p:nvSpPr>
            <p:cNvPr id="10406" name="Freeform 78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07" name="Group 79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408" name="Group 80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415" name="Freeform 81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16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09" name="Line 83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0" name="Line 84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11" name="Group 85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413" name="Freeform 86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14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12" name="Text Box 88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6" name="Group 89"/>
          <p:cNvGrpSpPr>
            <a:grpSpLocks/>
          </p:cNvGrpSpPr>
          <p:nvPr/>
        </p:nvGrpSpPr>
        <p:grpSpPr bwMode="auto">
          <a:xfrm>
            <a:off x="6629400" y="5257800"/>
            <a:ext cx="533400" cy="523875"/>
            <a:chOff x="624" y="2160"/>
            <a:chExt cx="419" cy="429"/>
          </a:xfrm>
        </p:grpSpPr>
        <p:sp>
          <p:nvSpPr>
            <p:cNvPr id="10395" name="Freeform 90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96" name="Group 91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97" name="Group 92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404" name="Freeform 93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05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98" name="Line 95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9" name="Line 96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00" name="Group 97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402" name="Freeform 98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03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401" name="Text Box 100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0" name="Group 101"/>
          <p:cNvGrpSpPr>
            <a:grpSpLocks/>
          </p:cNvGrpSpPr>
          <p:nvPr/>
        </p:nvGrpSpPr>
        <p:grpSpPr bwMode="auto">
          <a:xfrm>
            <a:off x="5943600" y="5105400"/>
            <a:ext cx="533400" cy="523875"/>
            <a:chOff x="624" y="2160"/>
            <a:chExt cx="419" cy="429"/>
          </a:xfrm>
        </p:grpSpPr>
        <p:sp>
          <p:nvSpPr>
            <p:cNvPr id="10384" name="Freeform 102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85" name="Group 103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86" name="Group 104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93" name="Freeform 105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94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87" name="Line 107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8" name="Line 108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89" name="Group 109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91" name="Freeform 110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92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90" name="Text Box 112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73060" name="Group 113"/>
          <p:cNvGrpSpPr>
            <a:grpSpLocks/>
          </p:cNvGrpSpPr>
          <p:nvPr/>
        </p:nvGrpSpPr>
        <p:grpSpPr bwMode="auto">
          <a:xfrm>
            <a:off x="7315200" y="5181600"/>
            <a:ext cx="533400" cy="523875"/>
            <a:chOff x="624" y="2160"/>
            <a:chExt cx="419" cy="429"/>
          </a:xfrm>
        </p:grpSpPr>
        <p:sp>
          <p:nvSpPr>
            <p:cNvPr id="10373" name="Freeform 114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74" name="Group 115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75" name="Group 116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82" name="Freeform 117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83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76" name="Line 119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7" name="Line 120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78" name="Group 121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80" name="Freeform 122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81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79" name="Text Box 124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73068" name="Group 137"/>
          <p:cNvGrpSpPr>
            <a:grpSpLocks/>
          </p:cNvGrpSpPr>
          <p:nvPr/>
        </p:nvGrpSpPr>
        <p:grpSpPr bwMode="auto">
          <a:xfrm>
            <a:off x="3048000" y="6172200"/>
            <a:ext cx="533400" cy="523875"/>
            <a:chOff x="624" y="2160"/>
            <a:chExt cx="419" cy="429"/>
          </a:xfrm>
        </p:grpSpPr>
        <p:sp>
          <p:nvSpPr>
            <p:cNvPr id="10351" name="Freeform 138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52" name="Group 139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53" name="Group 140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60" name="Freeform 141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61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54" name="Line 143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5" name="Line 144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56" name="Group 145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58" name="Freeform 146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9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57" name="Text Box 148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73072" name="Group 149"/>
          <p:cNvGrpSpPr>
            <a:grpSpLocks/>
          </p:cNvGrpSpPr>
          <p:nvPr/>
        </p:nvGrpSpPr>
        <p:grpSpPr bwMode="auto">
          <a:xfrm>
            <a:off x="1143000" y="6172200"/>
            <a:ext cx="533400" cy="523875"/>
            <a:chOff x="624" y="2160"/>
            <a:chExt cx="419" cy="429"/>
          </a:xfrm>
        </p:grpSpPr>
        <p:sp>
          <p:nvSpPr>
            <p:cNvPr id="10340" name="Freeform 150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41" name="Group 151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42" name="Group 152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49" name="Freeform 153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0" name="Text Box 154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43" name="Line 155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" name="Line 156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45" name="Group 157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47" name="Freeform 158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48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46" name="Text Box 160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73076" name="Group 161"/>
          <p:cNvGrpSpPr>
            <a:grpSpLocks/>
          </p:cNvGrpSpPr>
          <p:nvPr/>
        </p:nvGrpSpPr>
        <p:grpSpPr bwMode="auto">
          <a:xfrm>
            <a:off x="1692222" y="6172200"/>
            <a:ext cx="533400" cy="523875"/>
            <a:chOff x="624" y="2160"/>
            <a:chExt cx="419" cy="429"/>
          </a:xfrm>
        </p:grpSpPr>
        <p:sp>
          <p:nvSpPr>
            <p:cNvPr id="10329" name="Freeform 162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30" name="Group 163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31" name="Group 164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38" name="Freeform 165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39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32" name="Line 167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3" name="Line 168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34" name="Group 169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36" name="Freeform 170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3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35" name="Text Box 172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73080" name="Group 173"/>
          <p:cNvGrpSpPr>
            <a:grpSpLocks/>
          </p:cNvGrpSpPr>
          <p:nvPr/>
        </p:nvGrpSpPr>
        <p:grpSpPr bwMode="auto">
          <a:xfrm>
            <a:off x="3538255" y="6127016"/>
            <a:ext cx="533400" cy="523875"/>
            <a:chOff x="624" y="2160"/>
            <a:chExt cx="419" cy="429"/>
          </a:xfrm>
        </p:grpSpPr>
        <p:sp>
          <p:nvSpPr>
            <p:cNvPr id="10318" name="Freeform 174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19" name="Group 175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20" name="Group 176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27" name="Freeform 177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28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21" name="Line 179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2" name="Line 180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23" name="Group 181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25" name="Freeform 182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26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24" name="Text Box 184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 dirty="0">
                    <a:latin typeface="Times New Roman" pitchFamily="18" charset="0"/>
                  </a:rPr>
                  <a:t>O</a:t>
                </a:r>
                <a:r>
                  <a:rPr lang="en-US" altLang="en-US" sz="1200" baseline="30000" dirty="0">
                    <a:latin typeface="Times New Roman" pitchFamily="18" charset="0"/>
                  </a:rPr>
                  <a:t>-</a:t>
                </a:r>
                <a:endParaRPr lang="en-US" altLang="en-US" sz="800" dirty="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73084" name="Group 185"/>
          <p:cNvGrpSpPr>
            <a:grpSpLocks/>
          </p:cNvGrpSpPr>
          <p:nvPr/>
        </p:nvGrpSpPr>
        <p:grpSpPr bwMode="auto">
          <a:xfrm>
            <a:off x="2324281" y="6067913"/>
            <a:ext cx="533400" cy="523875"/>
            <a:chOff x="624" y="2160"/>
            <a:chExt cx="419" cy="429"/>
          </a:xfrm>
        </p:grpSpPr>
        <p:sp>
          <p:nvSpPr>
            <p:cNvPr id="10307" name="Freeform 186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8" name="Group 187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309" name="Group 188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16" name="Freeform 189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17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10" name="Line 191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1" name="Line 192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12" name="Group 193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14" name="Freeform 194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15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13" name="Text Box 196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24" name="Group 197"/>
          <p:cNvGrpSpPr>
            <a:grpSpLocks/>
          </p:cNvGrpSpPr>
          <p:nvPr/>
        </p:nvGrpSpPr>
        <p:grpSpPr bwMode="auto">
          <a:xfrm>
            <a:off x="5715000" y="6334125"/>
            <a:ext cx="533400" cy="523875"/>
            <a:chOff x="624" y="2160"/>
            <a:chExt cx="419" cy="429"/>
          </a:xfrm>
        </p:grpSpPr>
        <p:sp>
          <p:nvSpPr>
            <p:cNvPr id="10296" name="Freeform 198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97" name="Group 199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298" name="Group 200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305" name="Freeform 201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06" name="Text Box 202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299" name="Line 203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0" name="Line 204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01" name="Group 205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303" name="Freeform 206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04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302" name="Text Box 208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28" name="Group 209"/>
          <p:cNvGrpSpPr>
            <a:grpSpLocks/>
          </p:cNvGrpSpPr>
          <p:nvPr/>
        </p:nvGrpSpPr>
        <p:grpSpPr bwMode="auto">
          <a:xfrm>
            <a:off x="6553200" y="6334125"/>
            <a:ext cx="533400" cy="523875"/>
            <a:chOff x="624" y="2160"/>
            <a:chExt cx="419" cy="429"/>
          </a:xfrm>
        </p:grpSpPr>
        <p:sp>
          <p:nvSpPr>
            <p:cNvPr id="10285" name="Freeform 210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86" name="Group 211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287" name="Group 212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294" name="Freeform 213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95" name="Text Box 214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288" name="Line 215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9" name="Line 216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290" name="Group 217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292" name="Freeform 218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93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291" name="Text Box 220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33" name="Group 221"/>
          <p:cNvGrpSpPr>
            <a:grpSpLocks/>
          </p:cNvGrpSpPr>
          <p:nvPr/>
        </p:nvGrpSpPr>
        <p:grpSpPr bwMode="auto">
          <a:xfrm>
            <a:off x="7315200" y="6334125"/>
            <a:ext cx="533400" cy="523875"/>
            <a:chOff x="624" y="2160"/>
            <a:chExt cx="419" cy="429"/>
          </a:xfrm>
        </p:grpSpPr>
        <p:sp>
          <p:nvSpPr>
            <p:cNvPr id="10274" name="Freeform 222"/>
            <p:cNvSpPr>
              <a:spLocks/>
            </p:cNvSpPr>
            <p:nvPr/>
          </p:nvSpPr>
          <p:spPr bwMode="auto">
            <a:xfrm>
              <a:off x="720" y="2304"/>
              <a:ext cx="192" cy="141"/>
            </a:xfrm>
            <a:custGeom>
              <a:avLst/>
              <a:gdLst>
                <a:gd name="T0" fmla="*/ 85 w 309"/>
                <a:gd name="T1" fmla="*/ 33 h 300"/>
                <a:gd name="T2" fmla="*/ 53 w 309"/>
                <a:gd name="T3" fmla="*/ 98 h 300"/>
                <a:gd name="T4" fmla="*/ 29 w 309"/>
                <a:gd name="T5" fmla="*/ 171 h 300"/>
                <a:gd name="T6" fmla="*/ 4 w 309"/>
                <a:gd name="T7" fmla="*/ 219 h 300"/>
                <a:gd name="T8" fmla="*/ 13 w 309"/>
                <a:gd name="T9" fmla="*/ 284 h 300"/>
                <a:gd name="T10" fmla="*/ 61 w 309"/>
                <a:gd name="T11" fmla="*/ 300 h 300"/>
                <a:gd name="T12" fmla="*/ 215 w 309"/>
                <a:gd name="T13" fmla="*/ 292 h 300"/>
                <a:gd name="T14" fmla="*/ 183 w 309"/>
                <a:gd name="T15" fmla="*/ 114 h 300"/>
                <a:gd name="T16" fmla="*/ 126 w 309"/>
                <a:gd name="T17" fmla="*/ 0 h 300"/>
                <a:gd name="T18" fmla="*/ 110 w 309"/>
                <a:gd name="T19" fmla="*/ 17 h 300"/>
                <a:gd name="T20" fmla="*/ 85 w 309"/>
                <a:gd name="T21" fmla="*/ 33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300"/>
                <a:gd name="T35" fmla="*/ 309 w 309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300">
                  <a:moveTo>
                    <a:pt x="85" y="33"/>
                  </a:moveTo>
                  <a:cubicBezTo>
                    <a:pt x="67" y="88"/>
                    <a:pt x="81" y="69"/>
                    <a:pt x="53" y="98"/>
                  </a:cubicBezTo>
                  <a:cubicBezTo>
                    <a:pt x="34" y="154"/>
                    <a:pt x="42" y="130"/>
                    <a:pt x="29" y="171"/>
                  </a:cubicBezTo>
                  <a:cubicBezTo>
                    <a:pt x="24" y="188"/>
                    <a:pt x="10" y="202"/>
                    <a:pt x="4" y="219"/>
                  </a:cubicBezTo>
                  <a:cubicBezTo>
                    <a:pt x="7" y="241"/>
                    <a:pt x="0" y="266"/>
                    <a:pt x="13" y="284"/>
                  </a:cubicBezTo>
                  <a:cubicBezTo>
                    <a:pt x="23" y="298"/>
                    <a:pt x="61" y="300"/>
                    <a:pt x="61" y="300"/>
                  </a:cubicBezTo>
                  <a:cubicBezTo>
                    <a:pt x="112" y="297"/>
                    <a:pt x="164" y="299"/>
                    <a:pt x="215" y="292"/>
                  </a:cubicBezTo>
                  <a:cubicBezTo>
                    <a:pt x="309" y="279"/>
                    <a:pt x="223" y="144"/>
                    <a:pt x="183" y="114"/>
                  </a:cubicBezTo>
                  <a:cubicBezTo>
                    <a:pt x="162" y="71"/>
                    <a:pt x="142" y="49"/>
                    <a:pt x="126" y="0"/>
                  </a:cubicBezTo>
                  <a:cubicBezTo>
                    <a:pt x="121" y="6"/>
                    <a:pt x="113" y="10"/>
                    <a:pt x="110" y="17"/>
                  </a:cubicBezTo>
                  <a:cubicBezTo>
                    <a:pt x="87" y="63"/>
                    <a:pt x="101" y="89"/>
                    <a:pt x="85" y="3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75" name="Group 223"/>
            <p:cNvGrpSpPr>
              <a:grpSpLocks/>
            </p:cNvGrpSpPr>
            <p:nvPr/>
          </p:nvGrpSpPr>
          <p:grpSpPr bwMode="auto">
            <a:xfrm>
              <a:off x="624" y="2160"/>
              <a:ext cx="419" cy="429"/>
              <a:chOff x="624" y="2160"/>
              <a:chExt cx="419" cy="429"/>
            </a:xfrm>
          </p:grpSpPr>
          <p:grpSp>
            <p:nvGrpSpPr>
              <p:cNvPr id="10276" name="Group 224"/>
              <p:cNvGrpSpPr>
                <a:grpSpLocks/>
              </p:cNvGrpSpPr>
              <p:nvPr/>
            </p:nvGrpSpPr>
            <p:grpSpPr bwMode="auto">
              <a:xfrm>
                <a:off x="624" y="2160"/>
                <a:ext cx="227" cy="238"/>
                <a:chOff x="624" y="2160"/>
                <a:chExt cx="227" cy="238"/>
              </a:xfrm>
            </p:grpSpPr>
            <p:sp>
              <p:nvSpPr>
                <p:cNvPr id="10283" name="Freeform 225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4" name="Text Box 226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277" name="Line 227"/>
              <p:cNvSpPr>
                <a:spLocks noChangeShapeType="1"/>
              </p:cNvSpPr>
              <p:nvPr/>
            </p:nvSpPr>
            <p:spPr bwMode="auto">
              <a:xfrm>
                <a:off x="720" y="2304"/>
                <a:ext cx="30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228"/>
              <p:cNvSpPr>
                <a:spLocks noChangeShapeType="1"/>
              </p:cNvSpPr>
              <p:nvPr/>
            </p:nvSpPr>
            <p:spPr bwMode="auto">
              <a:xfrm flipH="1">
                <a:off x="864" y="2304"/>
                <a:ext cx="59" cy="67"/>
              </a:xfrm>
              <a:prstGeom prst="line">
                <a:avLst/>
              </a:prstGeom>
              <a:noFill/>
              <a:ln w="57150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279" name="Group 229"/>
              <p:cNvGrpSpPr>
                <a:grpSpLocks/>
              </p:cNvGrpSpPr>
              <p:nvPr/>
            </p:nvGrpSpPr>
            <p:grpSpPr bwMode="auto">
              <a:xfrm>
                <a:off x="816" y="2160"/>
                <a:ext cx="227" cy="238"/>
                <a:chOff x="624" y="2160"/>
                <a:chExt cx="227" cy="238"/>
              </a:xfrm>
            </p:grpSpPr>
            <p:sp>
              <p:nvSpPr>
                <p:cNvPr id="10281" name="Freeform 230"/>
                <p:cNvSpPr>
                  <a:spLocks/>
                </p:cNvSpPr>
                <p:nvPr/>
              </p:nvSpPr>
              <p:spPr bwMode="auto">
                <a:xfrm>
                  <a:off x="624" y="2160"/>
                  <a:ext cx="192" cy="141"/>
                </a:xfrm>
                <a:custGeom>
                  <a:avLst/>
                  <a:gdLst>
                    <a:gd name="T0" fmla="*/ 85 w 309"/>
                    <a:gd name="T1" fmla="*/ 33 h 300"/>
                    <a:gd name="T2" fmla="*/ 53 w 309"/>
                    <a:gd name="T3" fmla="*/ 98 h 300"/>
                    <a:gd name="T4" fmla="*/ 29 w 309"/>
                    <a:gd name="T5" fmla="*/ 171 h 300"/>
                    <a:gd name="T6" fmla="*/ 4 w 309"/>
                    <a:gd name="T7" fmla="*/ 219 h 300"/>
                    <a:gd name="T8" fmla="*/ 13 w 309"/>
                    <a:gd name="T9" fmla="*/ 284 h 300"/>
                    <a:gd name="T10" fmla="*/ 61 w 309"/>
                    <a:gd name="T11" fmla="*/ 300 h 300"/>
                    <a:gd name="T12" fmla="*/ 215 w 309"/>
                    <a:gd name="T13" fmla="*/ 292 h 300"/>
                    <a:gd name="T14" fmla="*/ 183 w 309"/>
                    <a:gd name="T15" fmla="*/ 114 h 300"/>
                    <a:gd name="T16" fmla="*/ 126 w 309"/>
                    <a:gd name="T17" fmla="*/ 0 h 300"/>
                    <a:gd name="T18" fmla="*/ 110 w 309"/>
                    <a:gd name="T19" fmla="*/ 17 h 300"/>
                    <a:gd name="T20" fmla="*/ 85 w 309"/>
                    <a:gd name="T21" fmla="*/ 33 h 3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300"/>
                    <a:gd name="T35" fmla="*/ 309 w 309"/>
                    <a:gd name="T36" fmla="*/ 300 h 3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300">
                      <a:moveTo>
                        <a:pt x="85" y="33"/>
                      </a:moveTo>
                      <a:cubicBezTo>
                        <a:pt x="67" y="88"/>
                        <a:pt x="81" y="69"/>
                        <a:pt x="53" y="98"/>
                      </a:cubicBezTo>
                      <a:cubicBezTo>
                        <a:pt x="34" y="154"/>
                        <a:pt x="42" y="130"/>
                        <a:pt x="29" y="171"/>
                      </a:cubicBezTo>
                      <a:cubicBezTo>
                        <a:pt x="24" y="188"/>
                        <a:pt x="10" y="202"/>
                        <a:pt x="4" y="219"/>
                      </a:cubicBezTo>
                      <a:cubicBezTo>
                        <a:pt x="7" y="241"/>
                        <a:pt x="0" y="266"/>
                        <a:pt x="13" y="284"/>
                      </a:cubicBezTo>
                      <a:cubicBezTo>
                        <a:pt x="23" y="298"/>
                        <a:pt x="61" y="300"/>
                        <a:pt x="61" y="300"/>
                      </a:cubicBezTo>
                      <a:cubicBezTo>
                        <a:pt x="112" y="297"/>
                        <a:pt x="164" y="299"/>
                        <a:pt x="215" y="292"/>
                      </a:cubicBezTo>
                      <a:cubicBezTo>
                        <a:pt x="309" y="279"/>
                        <a:pt x="223" y="144"/>
                        <a:pt x="183" y="114"/>
                      </a:cubicBezTo>
                      <a:cubicBezTo>
                        <a:pt x="162" y="71"/>
                        <a:pt x="142" y="49"/>
                        <a:pt x="126" y="0"/>
                      </a:cubicBezTo>
                      <a:cubicBezTo>
                        <a:pt x="121" y="6"/>
                        <a:pt x="113" y="10"/>
                        <a:pt x="110" y="17"/>
                      </a:cubicBezTo>
                      <a:cubicBezTo>
                        <a:pt x="87" y="63"/>
                        <a:pt x="101" y="89"/>
                        <a:pt x="85" y="33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00FFFF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Text Box 231"/>
                <p:cNvSpPr txBox="1">
                  <a:spLocks noChangeArrowheads="1"/>
                </p:cNvSpPr>
                <p:nvPr/>
              </p:nvSpPr>
              <p:spPr bwMode="auto">
                <a:xfrm>
                  <a:off x="624" y="2160"/>
                  <a:ext cx="227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SzPct val="75000"/>
                    <a:buFont typeface="Monotype Sorts" pitchFamily="2" charset="2"/>
                    <a:buChar char="n"/>
                    <a:defRPr sz="3200">
                      <a:solidFill>
                        <a:schemeClr val="tx1"/>
                      </a:solidFill>
                      <a:latin typeface="Trebuchet MS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800">
                      <a:latin typeface="Times New Roman" pitchFamily="18" charset="0"/>
                    </a:rPr>
                    <a:t>H</a:t>
                  </a:r>
                  <a:r>
                    <a:rPr lang="en-US" altLang="en-US" sz="700" baseline="30000">
                      <a:latin typeface="Times New Roman" pitchFamily="18" charset="0"/>
                    </a:rPr>
                    <a:t>+</a:t>
                  </a:r>
                  <a:endParaRPr lang="en-US" altLang="en-US" sz="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280" name="Text Box 232"/>
              <p:cNvSpPr txBox="1">
                <a:spLocks noChangeArrowheads="1"/>
              </p:cNvSpPr>
              <p:nvPr/>
            </p:nvSpPr>
            <p:spPr bwMode="auto">
              <a:xfrm>
                <a:off x="720" y="2314"/>
                <a:ext cx="227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800">
                    <a:latin typeface="Times New Roman" pitchFamily="18" charset="0"/>
                  </a:rPr>
                  <a:t>O</a:t>
                </a:r>
                <a:r>
                  <a:rPr lang="en-US" altLang="en-US" sz="1200" baseline="30000">
                    <a:latin typeface="Times New Roman" pitchFamily="18" charset="0"/>
                  </a:rPr>
                  <a:t>-</a:t>
                </a:r>
                <a:endParaRPr lang="en-US" altLang="en-US" sz="800">
                  <a:latin typeface="Times New Roman" pitchFamily="18" charset="0"/>
                </a:endParaRPr>
              </a:p>
            </p:txBody>
          </p:sp>
        </p:grpSp>
      </p:grpSp>
      <p:sp>
        <p:nvSpPr>
          <p:cNvPr id="232" name="Freeform 9"/>
          <p:cNvSpPr>
            <a:spLocks/>
          </p:cNvSpPr>
          <p:nvPr/>
        </p:nvSpPr>
        <p:spPr bwMode="auto">
          <a:xfrm>
            <a:off x="6629400" y="5796817"/>
            <a:ext cx="228600" cy="533400"/>
          </a:xfrm>
          <a:custGeom>
            <a:avLst/>
            <a:gdLst>
              <a:gd name="T0" fmla="*/ 0 w 144"/>
              <a:gd name="T1" fmla="*/ 0 h 336"/>
              <a:gd name="T2" fmla="*/ 144 w 144"/>
              <a:gd name="T3" fmla="*/ 0 h 336"/>
              <a:gd name="T4" fmla="*/ 144 w 144"/>
              <a:gd name="T5" fmla="*/ 48 h 336"/>
              <a:gd name="T6" fmla="*/ 144 w 144"/>
              <a:gd name="T7" fmla="*/ 144 h 336"/>
              <a:gd name="T8" fmla="*/ 144 w 144"/>
              <a:gd name="T9" fmla="*/ 240 h 336"/>
              <a:gd name="T10" fmla="*/ 96 w 144"/>
              <a:gd name="T11" fmla="*/ 336 h 336"/>
              <a:gd name="T12" fmla="*/ 48 w 144"/>
              <a:gd name="T13" fmla="*/ 336 h 336"/>
              <a:gd name="T14" fmla="*/ 0 w 144"/>
              <a:gd name="T15" fmla="*/ 240 h 336"/>
              <a:gd name="T16" fmla="*/ 0 w 144"/>
              <a:gd name="T17" fmla="*/ 48 h 336"/>
              <a:gd name="T18" fmla="*/ 0 w 144"/>
              <a:gd name="T19" fmla="*/ 0 h 3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4"/>
              <a:gd name="T31" fmla="*/ 0 h 336"/>
              <a:gd name="T32" fmla="*/ 144 w 144"/>
              <a:gd name="T33" fmla="*/ 336 h 3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4" h="336">
                <a:moveTo>
                  <a:pt x="0" y="0"/>
                </a:moveTo>
                <a:lnTo>
                  <a:pt x="144" y="0"/>
                </a:lnTo>
                <a:lnTo>
                  <a:pt x="144" y="48"/>
                </a:lnTo>
                <a:lnTo>
                  <a:pt x="144" y="144"/>
                </a:lnTo>
                <a:lnTo>
                  <a:pt x="144" y="240"/>
                </a:lnTo>
                <a:lnTo>
                  <a:pt x="96" y="336"/>
                </a:lnTo>
                <a:lnTo>
                  <a:pt x="48" y="336"/>
                </a:lnTo>
                <a:lnTo>
                  <a:pt x="0" y="240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Freeform 10"/>
          <p:cNvSpPr>
            <a:spLocks/>
          </p:cNvSpPr>
          <p:nvPr/>
        </p:nvSpPr>
        <p:spPr bwMode="auto">
          <a:xfrm>
            <a:off x="6934200" y="5796817"/>
            <a:ext cx="228600" cy="533400"/>
          </a:xfrm>
          <a:custGeom>
            <a:avLst/>
            <a:gdLst>
              <a:gd name="T0" fmla="*/ 0 w 144"/>
              <a:gd name="T1" fmla="*/ 0 h 336"/>
              <a:gd name="T2" fmla="*/ 144 w 144"/>
              <a:gd name="T3" fmla="*/ 0 h 336"/>
              <a:gd name="T4" fmla="*/ 144 w 144"/>
              <a:gd name="T5" fmla="*/ 48 h 336"/>
              <a:gd name="T6" fmla="*/ 144 w 144"/>
              <a:gd name="T7" fmla="*/ 144 h 336"/>
              <a:gd name="T8" fmla="*/ 144 w 144"/>
              <a:gd name="T9" fmla="*/ 240 h 336"/>
              <a:gd name="T10" fmla="*/ 96 w 144"/>
              <a:gd name="T11" fmla="*/ 336 h 336"/>
              <a:gd name="T12" fmla="*/ 48 w 144"/>
              <a:gd name="T13" fmla="*/ 336 h 336"/>
              <a:gd name="T14" fmla="*/ 0 w 144"/>
              <a:gd name="T15" fmla="*/ 240 h 336"/>
              <a:gd name="T16" fmla="*/ 0 w 144"/>
              <a:gd name="T17" fmla="*/ 48 h 336"/>
              <a:gd name="T18" fmla="*/ 0 w 144"/>
              <a:gd name="T19" fmla="*/ 0 h 3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4"/>
              <a:gd name="T31" fmla="*/ 0 h 336"/>
              <a:gd name="T32" fmla="*/ 144 w 144"/>
              <a:gd name="T33" fmla="*/ 336 h 3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4" h="336">
                <a:moveTo>
                  <a:pt x="0" y="0"/>
                </a:moveTo>
                <a:lnTo>
                  <a:pt x="144" y="0"/>
                </a:lnTo>
                <a:lnTo>
                  <a:pt x="144" y="48"/>
                </a:lnTo>
                <a:lnTo>
                  <a:pt x="144" y="144"/>
                </a:lnTo>
                <a:lnTo>
                  <a:pt x="144" y="240"/>
                </a:lnTo>
                <a:lnTo>
                  <a:pt x="96" y="336"/>
                </a:lnTo>
                <a:lnTo>
                  <a:pt x="48" y="336"/>
                </a:lnTo>
                <a:lnTo>
                  <a:pt x="0" y="240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2700" cap="sq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" name="Picture 234" descr="sg-04.t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73"/>
          <a:stretch/>
        </p:blipFill>
        <p:spPr>
          <a:xfrm>
            <a:off x="6003978" y="37217"/>
            <a:ext cx="2895600" cy="2734205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1" name="Picture 9" descr="https://encrypted-tbn2.gstatic.com/images?q=tbn:ANd9GcRrIOYttA67xKEdy5Qywd_utPjN08HCI-4hXw6vTNeEDNwbZwmJ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621" y="1066799"/>
            <a:ext cx="30099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Line 10"/>
          <p:cNvSpPr>
            <a:spLocks noChangeShapeType="1"/>
          </p:cNvSpPr>
          <p:nvPr/>
        </p:nvSpPr>
        <p:spPr bwMode="auto">
          <a:xfrm flipH="1">
            <a:off x="2590982" y="1942664"/>
            <a:ext cx="334808" cy="3854154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" name="Line 10"/>
          <p:cNvSpPr>
            <a:spLocks noChangeShapeType="1"/>
          </p:cNvSpPr>
          <p:nvPr/>
        </p:nvSpPr>
        <p:spPr bwMode="auto">
          <a:xfrm flipV="1">
            <a:off x="4071655" y="1404318"/>
            <a:ext cx="3099147" cy="424479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" name="Line 10"/>
          <p:cNvSpPr>
            <a:spLocks noChangeShapeType="1"/>
          </p:cNvSpPr>
          <p:nvPr/>
        </p:nvSpPr>
        <p:spPr bwMode="auto">
          <a:xfrm>
            <a:off x="4071656" y="1828799"/>
            <a:ext cx="2786344" cy="4100635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1066800" y="2362200"/>
            <a:ext cx="300485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/>
              <a:t>Cool temperatures, low vapor pressure deficit: high humidity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81933" name="Picture 13" descr="su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847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09" y="609600"/>
            <a:ext cx="5943691" cy="838200"/>
          </a:xfrm>
        </p:spPr>
        <p:txBody>
          <a:bodyPr>
            <a:noAutofit/>
          </a:bodyPr>
          <a:lstStyle/>
          <a:p>
            <a:pPr algn="l"/>
            <a:r>
              <a:rPr lang="en-US" altLang="en-US" sz="3200" dirty="0" smtClean="0"/>
              <a:t>SLIDE Rule #2: Tree </a:t>
            </a:r>
            <a:r>
              <a:rPr lang="en-US" altLang="en-US" sz="3200" dirty="0" err="1" smtClean="0"/>
              <a:t>stomate</a:t>
            </a:r>
            <a:r>
              <a:rPr lang="en-US" altLang="en-US" sz="3200" dirty="0" smtClean="0"/>
              <a:t> response to dry air (low humidity, high vapor </a:t>
            </a:r>
            <a:br>
              <a:rPr lang="en-US" altLang="en-US" sz="3200" dirty="0" smtClean="0"/>
            </a:br>
            <a:r>
              <a:rPr lang="en-US" altLang="en-US" sz="3200" dirty="0" smtClean="0"/>
              <a:t>deficit)</a:t>
            </a:r>
          </a:p>
        </p:txBody>
      </p:sp>
    </p:spTree>
    <p:extLst>
      <p:ext uri="{BB962C8B-B14F-4D97-AF65-F5344CB8AC3E}">
        <p14:creationId xmlns:p14="http://schemas.microsoft.com/office/powerpoint/2010/main" val="33742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88"/>
    </mc:Choice>
    <mc:Fallback xmlns="">
      <p:transition spd="slow" advTm="9118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Landscape Value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4525963"/>
          </a:xfrm>
        </p:spPr>
        <p:txBody>
          <a:bodyPr>
            <a:noAutofit/>
          </a:bodyPr>
          <a:lstStyle/>
          <a:p>
            <a:r>
              <a:rPr lang="en-US" sz="4000" dirty="0" smtClean="0"/>
              <a:t>Urban landscapes have value</a:t>
            </a:r>
          </a:p>
          <a:p>
            <a:pPr lvl="1"/>
            <a:r>
              <a:rPr lang="en-US" sz="3600" dirty="0" err="1" smtClean="0"/>
              <a:t>Turfgrass</a:t>
            </a:r>
            <a:r>
              <a:rPr lang="en-US" sz="3600" dirty="0" smtClean="0"/>
              <a:t> - economic impact ~$100M</a:t>
            </a:r>
          </a:p>
          <a:p>
            <a:pPr lvl="1"/>
            <a:r>
              <a:rPr lang="en-US" sz="3600" dirty="0" smtClean="0"/>
              <a:t>Trees – 3.8 Billion standing urban trees, appraised value $2.4 Trillion</a:t>
            </a:r>
          </a:p>
          <a:p>
            <a:pPr lvl="1"/>
            <a:r>
              <a:rPr lang="en-US" sz="3600" dirty="0" smtClean="0"/>
              <a:t>Ecosystem services value</a:t>
            </a:r>
          </a:p>
          <a:p>
            <a:pPr lvl="2"/>
            <a:r>
              <a:rPr lang="en-US" sz="2800" dirty="0" smtClean="0"/>
              <a:t>Shading/cooling</a:t>
            </a:r>
          </a:p>
          <a:p>
            <a:pPr lvl="2"/>
            <a:r>
              <a:rPr lang="en-US" sz="2800" dirty="0" smtClean="0"/>
              <a:t>Erosion control</a:t>
            </a:r>
          </a:p>
          <a:p>
            <a:pPr lvl="2"/>
            <a:r>
              <a:rPr lang="en-US" sz="2800" dirty="0" smtClean="0"/>
              <a:t>Biodiversity</a:t>
            </a:r>
          </a:p>
          <a:p>
            <a:pPr lvl="1"/>
            <a:endParaRPr lang="en-US" sz="3600" dirty="0" smtClean="0"/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280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/>
              <a:t>SLIDE Rule #2: Plant factors (PF)--simple downward adjustments to </a:t>
            </a:r>
            <a:r>
              <a:rPr lang="en-US" sz="2800" i="1" dirty="0" err="1"/>
              <a:t>ETo</a:t>
            </a:r>
            <a:r>
              <a:rPr lang="en-US" sz="2800" i="1" dirty="0"/>
              <a:t> to estimate water use of turf</a:t>
            </a:r>
            <a:r>
              <a:rPr lang="en-US" sz="2800" b="1" i="1" dirty="0"/>
              <a:t>, non-turf</a:t>
            </a:r>
            <a:r>
              <a:rPr lang="en-US" sz="2800" i="1" dirty="0"/>
              <a:t>, and desert plants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Woody plant response to dry air (low humidity, high vapor deficit: close </a:t>
            </a:r>
            <a:r>
              <a:rPr lang="en-US" sz="2800" dirty="0" err="1" smtClean="0"/>
              <a:t>stomates</a:t>
            </a:r>
            <a:r>
              <a:rPr lang="en-US" sz="2800" dirty="0" smtClean="0"/>
              <a:t>, moderate water use different from </a:t>
            </a:r>
            <a:r>
              <a:rPr lang="en-US" sz="2800" dirty="0" err="1" smtClean="0"/>
              <a:t>ETo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19400"/>
            <a:ext cx="4876800" cy="38735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10432" y="2667000"/>
            <a:ext cx="3628768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Study in Utah and Florida on Sweetgum cultivar ‘Moraine’</a:t>
            </a:r>
          </a:p>
          <a:p>
            <a:r>
              <a:rPr lang="en-US" sz="2800" dirty="0" smtClean="0"/>
              <a:t>Sweetgum in Utah moderated water use at </a:t>
            </a:r>
            <a:r>
              <a:rPr lang="en-US" sz="2800" dirty="0" err="1" smtClean="0"/>
              <a:t>ETo</a:t>
            </a:r>
            <a:r>
              <a:rPr lang="en-US" sz="2800" dirty="0" smtClean="0"/>
              <a:t> levels above 4 mm (~0.1 inch) per 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378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G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923" y="2819399"/>
            <a:ext cx="2502077" cy="40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31"/>
          <a:stretch/>
        </p:blipFill>
        <p:spPr bwMode="auto">
          <a:xfrm>
            <a:off x="234244" y="1"/>
            <a:ext cx="479495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90713" y="160256"/>
            <a:ext cx="622169" cy="5976593"/>
          </a:xfrm>
          <a:prstGeom prst="rect">
            <a:avLst/>
          </a:prstGeom>
          <a:solidFill>
            <a:srgbClr val="00B0F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52668" y="6488668"/>
            <a:ext cx="229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FACTOR RANGE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29200" y="76200"/>
            <a:ext cx="38862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2800" dirty="0" smtClean="0"/>
              <a:t>Compiled tree water use from several studies as % of </a:t>
            </a:r>
            <a:r>
              <a:rPr lang="en-US" sz="2800" dirty="0" err="1" smtClean="0"/>
              <a:t>ETo</a:t>
            </a:r>
            <a:endParaRPr lang="en-US" sz="2800" dirty="0" smtClean="0"/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2800" dirty="0" smtClean="0"/>
              <a:t>Water use variation  within species = variation among species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2800" dirty="0" smtClean="0"/>
              <a:t>Overlap</a:t>
            </a:r>
            <a:br>
              <a:rPr lang="en-US" sz="2800" dirty="0" smtClean="0"/>
            </a:br>
            <a:r>
              <a:rPr lang="en-US" sz="2800" dirty="0" smtClean="0"/>
              <a:t>at 50% </a:t>
            </a:r>
            <a:br>
              <a:rPr lang="en-US" sz="2800" dirty="0" smtClean="0"/>
            </a:br>
            <a:r>
              <a:rPr lang="en-US" sz="2800" dirty="0" smtClean="0"/>
              <a:t>of </a:t>
            </a:r>
            <a:r>
              <a:rPr lang="en-US" sz="2800" dirty="0" err="1" smtClean="0"/>
              <a:t>ETo</a:t>
            </a:r>
            <a:r>
              <a:rPr lang="en-US" sz="2800" dirty="0" smtClean="0"/>
              <a:t>;</a:t>
            </a:r>
            <a:br>
              <a:rPr lang="en-US" sz="2800" dirty="0" smtClean="0"/>
            </a:br>
            <a:r>
              <a:rPr lang="en-US" sz="2800" dirty="0" smtClean="0"/>
              <a:t>hence </a:t>
            </a:r>
            <a:br>
              <a:rPr lang="en-US" sz="2800" dirty="0" smtClean="0"/>
            </a:br>
            <a:r>
              <a:rPr lang="en-US" sz="2800" dirty="0" smtClean="0"/>
              <a:t>Plant </a:t>
            </a:r>
            <a:br>
              <a:rPr lang="en-US" sz="2800" dirty="0" smtClean="0"/>
            </a:br>
            <a:r>
              <a:rPr lang="en-US" sz="2800" dirty="0" smtClean="0"/>
              <a:t>Factor </a:t>
            </a:r>
            <a:br>
              <a:rPr lang="en-US" sz="2800" dirty="0" smtClean="0"/>
            </a:br>
            <a:r>
              <a:rPr lang="en-US" sz="2800" dirty="0" smtClean="0"/>
              <a:t>in West</a:t>
            </a:r>
            <a:br>
              <a:rPr lang="en-US" sz="2800" dirty="0" smtClean="0"/>
            </a:br>
            <a:r>
              <a:rPr lang="en-US" sz="2800" dirty="0" smtClean="0"/>
              <a:t>of 0.5</a:t>
            </a:r>
          </a:p>
        </p:txBody>
      </p:sp>
    </p:spTree>
    <p:extLst>
      <p:ext uri="{BB962C8B-B14F-4D97-AF65-F5344CB8AC3E}">
        <p14:creationId xmlns:p14="http://schemas.microsoft.com/office/powerpoint/2010/main" val="32766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447" y="609600"/>
            <a:ext cx="2895600" cy="609600"/>
          </a:xfrm>
        </p:spPr>
        <p:txBody>
          <a:bodyPr>
            <a:noAutofit/>
          </a:bodyPr>
          <a:lstStyle/>
          <a:p>
            <a:r>
              <a:rPr lang="en-US" dirty="0" smtClean="0"/>
              <a:t>Where woody plant PF = 0.5 applies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58" y="2743200"/>
            <a:ext cx="6324600" cy="41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1" y="142875"/>
            <a:ext cx="5619749" cy="38957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819775" y="914400"/>
            <a:ext cx="609600" cy="228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62400" y="685800"/>
            <a:ext cx="4572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3408405"/>
            <a:ext cx="609600" cy="29161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7200" y="3141705"/>
            <a:ext cx="4572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6421137" y="4038600"/>
            <a:ext cx="2895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Map of July average daily high vapor deficit (low humidity)</a:t>
            </a:r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7239000" y="3200400"/>
            <a:ext cx="304800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33293" cy="838200"/>
          </a:xfrm>
        </p:spPr>
        <p:txBody>
          <a:bodyPr>
            <a:noAutofit/>
          </a:bodyPr>
          <a:lstStyle/>
          <a:p>
            <a:r>
              <a:rPr lang="en-US" sz="2800" i="1" dirty="0"/>
              <a:t>SLIDE Rule #2: Plant factors (PF)--simple downward adjustments to </a:t>
            </a:r>
            <a:r>
              <a:rPr lang="en-US" sz="2800" i="1" dirty="0" err="1"/>
              <a:t>ETo</a:t>
            </a:r>
            <a:r>
              <a:rPr lang="en-US" sz="2800" i="1" dirty="0"/>
              <a:t> to estimate water use of turf</a:t>
            </a:r>
            <a:r>
              <a:rPr lang="en-US" sz="2800" b="1" i="1" dirty="0"/>
              <a:t>, </a:t>
            </a:r>
            <a:r>
              <a:rPr lang="en-US" sz="2800" i="1" dirty="0"/>
              <a:t>non-turf, and </a:t>
            </a:r>
            <a:r>
              <a:rPr lang="en-US" sz="2800" b="1" i="1" dirty="0"/>
              <a:t>desert plants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50212"/>
            <a:ext cx="8610600" cy="3657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Desert plants survive because BY NOT INCREASING WATER USE WITH </a:t>
            </a:r>
            <a:r>
              <a:rPr lang="en-US" sz="2800" dirty="0" err="1" smtClean="0"/>
              <a:t>ETo</a:t>
            </a:r>
            <a:r>
              <a:rPr lang="en-US" sz="2800" dirty="0" smtClean="0"/>
              <a:t>; </a:t>
            </a:r>
            <a:r>
              <a:rPr lang="en-US" sz="2800" dirty="0" smtClean="0">
                <a:cs typeface="Tahoma" pitchFamily="34" charset="0"/>
              </a:rPr>
              <a:t>Performance, water use mostly untethered from </a:t>
            </a:r>
            <a:r>
              <a:rPr lang="en-US" sz="2800" dirty="0" err="1" smtClean="0"/>
              <a:t>ET</a:t>
            </a:r>
            <a:r>
              <a:rPr lang="en-US" sz="2800" baseline="-25000" dirty="0" err="1" smtClean="0"/>
              <a:t>o</a:t>
            </a:r>
            <a:r>
              <a:rPr lang="en-US" sz="2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Fewer, cooler leaves = less water loss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Wider spacing </a:t>
            </a:r>
            <a:br>
              <a:rPr lang="en-US" sz="2800" dirty="0" smtClean="0"/>
            </a:br>
            <a:r>
              <a:rPr lang="en-US" sz="2800" dirty="0" smtClean="0"/>
              <a:t>= more water per </a:t>
            </a:r>
            <a:br>
              <a:rPr lang="en-US" sz="2800" dirty="0" smtClean="0"/>
            </a:br>
            <a:r>
              <a:rPr lang="en-US" sz="2800" dirty="0" smtClean="0"/>
              <a:t>plant</a:t>
            </a:r>
          </a:p>
          <a:p>
            <a:r>
              <a:rPr lang="en-US" sz="2800" dirty="0" smtClean="0"/>
              <a:t>PF=0.3; coarse </a:t>
            </a:r>
            <a:br>
              <a:rPr lang="en-US" sz="2800" dirty="0" smtClean="0"/>
            </a:br>
            <a:r>
              <a:rPr lang="en-US" sz="2800" dirty="0" smtClean="0"/>
              <a:t>approximation</a:t>
            </a:r>
          </a:p>
          <a:p>
            <a:r>
              <a:rPr lang="en-US" sz="2800" dirty="0" smtClean="0"/>
              <a:t>Mostly herbaceous </a:t>
            </a:r>
            <a:br>
              <a:rPr lang="en-US" sz="2800" dirty="0" smtClean="0"/>
            </a:br>
            <a:r>
              <a:rPr lang="en-US" sz="2800" dirty="0" smtClean="0"/>
              <a:t>perennials, shrubs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5" name="Picture 2" descr="J:\Research\Specialty Crops Grant\Wah Wah\Symbio Shrubs WahWah Mtn (6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344" y="3079012"/>
            <a:ext cx="550694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3999" cy="79216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dirty="0" smtClean="0"/>
              <a:t>Plant Size, Density Decreases with Elevation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FFE5-0888-4EE8-A540-52552912F857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6127" y="1443387"/>
            <a:ext cx="8880115" cy="5328862"/>
            <a:chOff x="166127" y="1443387"/>
            <a:chExt cx="8880115" cy="53288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127" y="1447800"/>
              <a:ext cx="3246322" cy="5324449"/>
            </a:xfrm>
            <a:prstGeom prst="rect">
              <a:avLst/>
            </a:prstGeom>
          </p:spPr>
        </p:pic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393" y="1443901"/>
              <a:ext cx="2420849" cy="1329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76977" y="1443387"/>
              <a:ext cx="2884311" cy="1470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399" y="2861866"/>
              <a:ext cx="3047999" cy="1236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615" y="2864634"/>
              <a:ext cx="2358760" cy="1245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275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487" y="4377379"/>
              <a:ext cx="2985911" cy="35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276" name="Picture 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607" y="4422960"/>
              <a:ext cx="1971675" cy="86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277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0792" y="5685785"/>
              <a:ext cx="1998488" cy="645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278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847176"/>
              <a:ext cx="3120193" cy="322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4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kjel\Pictures\Research-Teaching-Plants\Plants\Native Plants\Woody Plants\Roger Kjelgren\Ephedra viridis 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098" y="0"/>
            <a:ext cx="3429000" cy="232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1143000"/>
          </a:xfrm>
        </p:spPr>
        <p:txBody>
          <a:bodyPr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600" dirty="0" smtClean="0"/>
              <a:t>Leaf Traits That Aid in Avoiding,  </a:t>
            </a:r>
            <a:br>
              <a:rPr lang="en-US" sz="3600" dirty="0" smtClean="0"/>
            </a:br>
            <a:r>
              <a:rPr lang="en-US" sz="3600" dirty="0" smtClean="0"/>
              <a:t>Tolerating Drought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65237"/>
            <a:ext cx="6019799" cy="4525963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dirty="0" smtClean="0"/>
              <a:t>Leaf temperature</a:t>
            </a:r>
          </a:p>
          <a:p>
            <a:pPr lvl="1">
              <a:lnSpc>
                <a:spcPts val="3000"/>
              </a:lnSpc>
              <a:spcBef>
                <a:spcPts val="0"/>
              </a:spcBef>
            </a:pPr>
            <a:r>
              <a:rPr lang="en-US" dirty="0" smtClean="0"/>
              <a:t>Smaller, less leaf area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Vertical </a:t>
            </a:r>
            <a:r>
              <a:rPr lang="en-US" dirty="0"/>
              <a:t>l</a:t>
            </a:r>
            <a:r>
              <a:rPr lang="en-US" dirty="0" smtClean="0"/>
              <a:t>eaf orientation , curled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Leaf color (blue reflects light)</a:t>
            </a:r>
          </a:p>
          <a:p>
            <a:pPr>
              <a:lnSpc>
                <a:spcPts val="3000"/>
              </a:lnSpc>
            </a:pPr>
            <a:r>
              <a:rPr lang="en-US" dirty="0" smtClean="0"/>
              <a:t>Transpiration</a:t>
            </a:r>
          </a:p>
          <a:p>
            <a:pPr lvl="1">
              <a:lnSpc>
                <a:spcPts val="3000"/>
              </a:lnSpc>
            </a:pPr>
            <a:r>
              <a:rPr lang="en-US" dirty="0" err="1" smtClean="0"/>
              <a:t>Trichomes</a:t>
            </a:r>
            <a:r>
              <a:rPr lang="en-US" dirty="0" smtClean="0"/>
              <a:t> increasing boundary, reducing water loss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Sunken stomata</a:t>
            </a:r>
          </a:p>
          <a:p>
            <a:pPr marL="342900" lvl="1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Dense, </a:t>
            </a:r>
            <a:r>
              <a:rPr lang="en-US" sz="3200" dirty="0" smtClean="0"/>
              <a:t>thick, evergreen </a:t>
            </a:r>
            <a:r>
              <a:rPr lang="en-US" sz="3200" dirty="0"/>
              <a:t>(</a:t>
            </a:r>
            <a:r>
              <a:rPr lang="en-US" sz="3200" dirty="0" smtClean="0"/>
              <a:t>desiccation tolerant)</a:t>
            </a:r>
            <a:endParaRPr lang="en-US" sz="3600" dirty="0"/>
          </a:p>
          <a:p>
            <a:pPr>
              <a:lnSpc>
                <a:spcPts val="3000"/>
              </a:lnSpc>
            </a:pPr>
            <a:r>
              <a:rPr lang="en-US" dirty="0" smtClean="0"/>
              <a:t>Visual cues tells story of </a:t>
            </a:r>
            <a:br>
              <a:rPr lang="en-US" dirty="0" smtClean="0"/>
            </a:br>
            <a:r>
              <a:rPr lang="en-US" dirty="0" smtClean="0"/>
              <a:t>plant water demand</a:t>
            </a:r>
            <a:endParaRPr lang="en-US" dirty="0"/>
          </a:p>
        </p:txBody>
      </p:sp>
      <p:pic>
        <p:nvPicPr>
          <p:cNvPr id="8" name="Picture 1" descr="nt1be-01.tif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790" y="4580371"/>
            <a:ext cx="3276600" cy="23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J:\Pictures\Plants\Native Plants\Woody Plants\Roger Kjelgren\Shepherdia rotundifolia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3235" y="1991032"/>
            <a:ext cx="2860765" cy="27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41209" y="4429432"/>
            <a:ext cx="270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Shepherdia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rotundifolia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17699" y="0"/>
            <a:ext cx="2407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Ephedra </a:t>
            </a:r>
            <a:r>
              <a:rPr lang="en-US" sz="2000" dirty="0" err="1" smtClean="0"/>
              <a:t>viridis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63364" y="4190888"/>
            <a:ext cx="3128036" cy="21337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57700" y="1981200"/>
            <a:ext cx="27051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57700" y="914400"/>
            <a:ext cx="2324100" cy="10766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7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382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SLIDE Rule #3: </a:t>
            </a:r>
            <a:r>
              <a:rPr lang="en-US" sz="3200" dirty="0" err="1" smtClean="0"/>
              <a:t>Hydrozone</a:t>
            </a:r>
            <a:r>
              <a:rPr lang="en-US" sz="3200" dirty="0" smtClean="0"/>
              <a:t>—within a zone controlled by an irrigation valve the species </a:t>
            </a:r>
            <a:r>
              <a:rPr lang="en-US" sz="3200" dirty="0"/>
              <a:t>with highest water </a:t>
            </a:r>
            <a:r>
              <a:rPr lang="en-US" sz="3200" dirty="0" smtClean="0"/>
              <a:t>use dictates irrigation schedule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077200" cy="3687763"/>
          </a:xfrm>
        </p:spPr>
        <p:txBody>
          <a:bodyPr/>
          <a:lstStyle/>
          <a:p>
            <a:r>
              <a:rPr lang="en-US" dirty="0" smtClean="0"/>
              <a:t>Highest water use plants within a zone dictate when to irrigate, how long to irrigate</a:t>
            </a:r>
          </a:p>
          <a:p>
            <a:pPr lvl="1"/>
            <a:r>
              <a:rPr lang="en-US" dirty="0" smtClean="0"/>
              <a:t>Higher PF species, such as </a:t>
            </a:r>
            <a:r>
              <a:rPr lang="en-US" dirty="0" err="1" smtClean="0"/>
              <a:t>turfgrass</a:t>
            </a:r>
            <a:r>
              <a:rPr lang="en-US" dirty="0" smtClean="0"/>
              <a:t> with imbedded trees; turf dictates schedule</a:t>
            </a:r>
          </a:p>
          <a:p>
            <a:pPr lvl="1"/>
            <a:r>
              <a:rPr lang="en-US" dirty="0" smtClean="0"/>
              <a:t>Zone with sun and shade; sunlit area uses more water, dictates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5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Kj\Pictures\IMAG019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2420" y="0"/>
            <a:ext cx="6421245" cy="31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RKj\Pictures\IMAG021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29897"/>
            <a:ext cx="7782232" cy="36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4925962" cy="68579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Abandoned landscape; tree survived, but turf and burning bush did not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9439" y="352982"/>
            <a:ext cx="2462981" cy="685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Tree in turf parking lot; turf dictates irrigation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06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200400" cy="5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010" y="3365348"/>
            <a:ext cx="2058987" cy="349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3171211" y="4648200"/>
            <a:ext cx="4952998" cy="110764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275882" y="182622"/>
            <a:ext cx="7877517" cy="647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Rule #3: </a:t>
            </a:r>
            <a:r>
              <a:rPr lang="en-US" dirty="0" err="1" smtClean="0"/>
              <a:t>Hydrozone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29298" y="2828003"/>
            <a:ext cx="2476302" cy="12105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51608" y="899381"/>
            <a:ext cx="422039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Within Plant Factor plant type, may be differences in rooting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Irrigate for shallowest root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Deeper rooted will </a:t>
            </a:r>
            <a:br>
              <a:rPr lang="en-US" sz="2800" dirty="0" smtClean="0"/>
            </a:br>
            <a:r>
              <a:rPr lang="en-US" sz="2800" dirty="0" smtClean="0"/>
              <a:t>access to irrigation</a:t>
            </a:r>
            <a:br>
              <a:rPr lang="en-US" sz="2800" dirty="0" smtClean="0"/>
            </a:br>
            <a:r>
              <a:rPr lang="en-US" sz="2800" dirty="0" smtClean="0"/>
              <a:t>and soil water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2290" y="478652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irrigation zone controlled by a valve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58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39825"/>
          </a:xfrm>
        </p:spPr>
        <p:txBody>
          <a:bodyPr>
            <a:noAutofit/>
          </a:bodyPr>
          <a:lstStyle/>
          <a:p>
            <a:r>
              <a:rPr lang="en-US" sz="3200" dirty="0"/>
              <a:t>SLIDE Rule #4: </a:t>
            </a:r>
            <a:r>
              <a:rPr lang="en-US" sz="3200" i="1" dirty="0"/>
              <a:t>Density</a:t>
            </a:r>
            <a:r>
              <a:rPr lang="en-US" sz="3200" dirty="0"/>
              <a:t>—within a zone, plant density &gt;</a:t>
            </a:r>
            <a:r>
              <a:rPr lang="en-US" sz="3200" dirty="0" smtClean="0"/>
              <a:t>80% ‘big leaf’ water use ; </a:t>
            </a:r>
            <a:br>
              <a:rPr lang="en-US" sz="3200" dirty="0" smtClean="0"/>
            </a:br>
            <a:r>
              <a:rPr lang="en-US" sz="3200" dirty="0" smtClean="0"/>
              <a:t>&lt;</a:t>
            </a:r>
            <a:r>
              <a:rPr lang="en-US" sz="3200" dirty="0"/>
              <a:t>80%, </a:t>
            </a:r>
            <a:r>
              <a:rPr lang="en-US" sz="3200" dirty="0" smtClean="0"/>
              <a:t>of individual plant water use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8458200" cy="3588774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2800" dirty="0" smtClean="0"/>
              <a:t>Above 80% plant cover within a </a:t>
            </a:r>
            <a:r>
              <a:rPr lang="en-US" sz="2800" dirty="0" err="1" smtClean="0"/>
              <a:t>hydrozone</a:t>
            </a:r>
            <a:r>
              <a:rPr lang="en-US" sz="2800" dirty="0" smtClean="0"/>
              <a:t>, ‘big leaf’ water use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dirty="0" smtClean="0"/>
              <a:t>Water use estimated as </a:t>
            </a:r>
            <a:r>
              <a:rPr lang="en-US" dirty="0" err="1" smtClean="0"/>
              <a:t>ETo</a:t>
            </a:r>
            <a:r>
              <a:rPr lang="en-US" dirty="0" smtClean="0"/>
              <a:t> x Plant Factor (highest water use plant)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dirty="0" smtClean="0"/>
              <a:t>Root zones intermingled, irrigate entire surface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2800" dirty="0" smtClean="0"/>
              <a:t>Below 80% plant cover within a </a:t>
            </a:r>
            <a:r>
              <a:rPr lang="en-US" sz="2800" dirty="0" err="1" smtClean="0"/>
              <a:t>hydrozone</a:t>
            </a:r>
            <a:r>
              <a:rPr lang="en-US" sz="2800" dirty="0" smtClean="0"/>
              <a:t>, individual plant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dirty="0" smtClean="0"/>
              <a:t>Water use estimated </a:t>
            </a:r>
            <a:r>
              <a:rPr lang="en-US" dirty="0" err="1" smtClean="0"/>
              <a:t>ETo</a:t>
            </a:r>
            <a:r>
              <a:rPr lang="en-US" dirty="0" smtClean="0"/>
              <a:t> x Plant Factor x leaf area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dirty="0" smtClean="0"/>
              <a:t>Leaf area approximately crown drip line (projected crown) area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dirty="0" smtClean="0"/>
              <a:t>Irrigate within drip line area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700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Urban Landscape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1"/>
            <a:ext cx="8763000" cy="4525963"/>
          </a:xfrm>
        </p:spPr>
        <p:txBody>
          <a:bodyPr>
            <a:noAutofit/>
          </a:bodyPr>
          <a:lstStyle/>
          <a:p>
            <a:r>
              <a:rPr lang="en-US" sz="3600" dirty="0" smtClean="0"/>
              <a:t>Irrigation required to maintain value</a:t>
            </a:r>
          </a:p>
          <a:p>
            <a:pPr lvl="1"/>
            <a:r>
              <a:rPr lang="en-US" sz="3200" dirty="0" smtClean="0"/>
              <a:t>Low rainfall climates, limited rooting volume</a:t>
            </a:r>
            <a:endParaRPr lang="en-US" dirty="0" smtClean="0"/>
          </a:p>
          <a:p>
            <a:r>
              <a:rPr lang="en-US" sz="3600" dirty="0" smtClean="0"/>
              <a:t>Water for urban irrigation increasingly limited</a:t>
            </a:r>
          </a:p>
          <a:p>
            <a:pPr lvl="1"/>
            <a:r>
              <a:rPr lang="en-US" sz="3200" dirty="0"/>
              <a:t>2013 California drought</a:t>
            </a:r>
          </a:p>
          <a:p>
            <a:pPr lvl="1"/>
            <a:r>
              <a:rPr lang="en-US" sz="3200" dirty="0"/>
              <a:t>2011 Texas drought, &gt;5 trees million dead</a:t>
            </a:r>
          </a:p>
          <a:p>
            <a:r>
              <a:rPr lang="en-US" sz="3600" dirty="0" smtClean="0"/>
              <a:t>Efficiency urgent: Get most landscape for least water 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29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USU Botanical Center Landscape </a:t>
            </a:r>
            <a:r>
              <a:rPr lang="en-US" sz="4000" dirty="0" err="1" smtClean="0"/>
              <a:t>Lysimeter</a:t>
            </a:r>
            <a:r>
              <a:rPr lang="en-US" sz="4000" dirty="0" smtClean="0"/>
              <a:t> Study: Measure water use of woody plants and perennials at different densities</a:t>
            </a:r>
            <a:endParaRPr lang="en-US" sz="4000" dirty="0"/>
          </a:p>
        </p:txBody>
      </p:sp>
      <p:pic>
        <p:nvPicPr>
          <p:cNvPr id="4" name="Picture 3" descr="C:\Users\roger\Documents\Research\TREES\2011 NIFA SCRI\Kc vs percent cover - Helen Sun work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2587625"/>
            <a:ext cx="5181600" cy="4194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4631267"/>
            <a:ext cx="3276600" cy="199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2686756"/>
            <a:ext cx="3276600" cy="18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3440668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419600" y="3810000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12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457200"/>
            <a:ext cx="375592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565965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RKj\Pictures\IMAG07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0"/>
            <a:ext cx="4674326" cy="3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622784" y="4267200"/>
            <a:ext cx="3581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400" dirty="0" smtClean="0"/>
              <a:t>&gt;80% plant cover, trees in turf: turfs get water from turf irrigation; if turf stressed, trees may be stressed</a:t>
            </a:r>
            <a:br>
              <a:rPr lang="en-US" altLang="en-US" sz="2400" dirty="0" smtClean="0"/>
            </a:br>
            <a:r>
              <a:rPr lang="en-US" altLang="en-US" sz="2400" dirty="0" smtClean="0"/>
              <a:t>If trees isolated, like in parking strip, they can be watered individually</a:t>
            </a:r>
            <a:br>
              <a:rPr lang="en-US" altLang="en-US" sz="2400" dirty="0" smtClean="0"/>
            </a:b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43109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8" name="Picture 6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514600"/>
            <a:ext cx="495141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838200"/>
            <a:ext cx="3657600" cy="11430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&gt;80% plant cover, leaf area, water use intermingles</a:t>
            </a:r>
            <a:endParaRPr lang="en-US" altLang="en-US" sz="3600" dirty="0"/>
          </a:p>
        </p:txBody>
      </p:sp>
      <p:pic>
        <p:nvPicPr>
          <p:cNvPr id="141317" name="Picture 5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4495800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4114800"/>
            <a:ext cx="365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 smtClean="0"/>
              <a:t>80% of </a:t>
            </a:r>
            <a:r>
              <a:rPr lang="en-US" altLang="en-US" sz="3600" dirty="0" err="1" smtClean="0"/>
              <a:t>ETo</a:t>
            </a:r>
            <a:r>
              <a:rPr lang="en-US" altLang="en-US" sz="3600" dirty="0" smtClean="0"/>
              <a:t> </a:t>
            </a:r>
            <a:endParaRPr lang="en-US" altLang="en-US" sz="36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5486400"/>
            <a:ext cx="365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/>
              <a:t>5</a:t>
            </a:r>
            <a:r>
              <a:rPr lang="en-US" altLang="en-US" sz="3600" dirty="0" smtClean="0"/>
              <a:t>0% of </a:t>
            </a:r>
            <a:r>
              <a:rPr lang="en-US" altLang="en-US" sz="3600" dirty="0" err="1" smtClean="0"/>
              <a:t>ETo</a:t>
            </a:r>
            <a:r>
              <a:rPr lang="en-US" altLang="en-US" sz="3600" dirty="0" smtClean="0"/>
              <a:t> 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384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38432"/>
            <a:ext cx="4191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Incomplete plant cover</a:t>
            </a:r>
            <a:endParaRPr lang="en-US" altLang="en-US" dirty="0"/>
          </a:p>
        </p:txBody>
      </p:sp>
      <p:pic>
        <p:nvPicPr>
          <p:cNvPr id="56324" name="Picture 4"/>
          <p:cNvPicPr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9912" y="2224549"/>
            <a:ext cx="4724400" cy="46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 descr="C:\My Documents\Images\Slides\Irrigation\Xeriscape\Color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419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My Documents\Images\Slides\Irrigation\Xeriscape\Nic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799" y="1"/>
            <a:ext cx="4608513" cy="31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85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8"/>
    </mc:Choice>
    <mc:Fallback xmlns="">
      <p:transition spd="slow" advTm="4193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My Documents\Images\Slides\Irrigation\Xeriscape\Arizona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3475"/>
            <a:ext cx="9244857" cy="69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9832" y="-152400"/>
            <a:ext cx="9244857" cy="7010400"/>
            <a:chOff x="-9832" y="-152400"/>
            <a:chExt cx="9244857" cy="7010400"/>
          </a:xfrm>
        </p:grpSpPr>
        <p:pic>
          <p:nvPicPr>
            <p:cNvPr id="11266" name="Picture 2" descr="C:\Users\rkjel\Pictures\Research-Teaching-Plants\Landscape General\Water\Xeriscape\UDOT landscapes\IMG_0284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32" y="-152400"/>
              <a:ext cx="9244857" cy="701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886200" y="3810000"/>
              <a:ext cx="3733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Oasis incomplete plant cover; high density (&gt;80%) areas imbedded in hardscape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90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50"/>
    </mc:Choice>
    <mc:Fallback xmlns="">
      <p:transition spd="slow" advTm="5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053"/>
          <p:cNvSpPr>
            <a:spLocks noChangeArrowheads="1"/>
          </p:cNvSpPr>
          <p:nvPr/>
        </p:nvSpPr>
        <p:spPr bwMode="auto">
          <a:xfrm>
            <a:off x="240890" y="353347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Individual plant crowns, several layers; non sunlit layers transpire little</a:t>
            </a:r>
          </a:p>
          <a:p>
            <a:pPr marL="571500" indent="-5715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Shaded area approximates projected crown area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" name="Group 2050"/>
          <p:cNvGrpSpPr>
            <a:grpSpLocks/>
          </p:cNvGrpSpPr>
          <p:nvPr/>
        </p:nvGrpSpPr>
        <p:grpSpPr bwMode="auto">
          <a:xfrm>
            <a:off x="0" y="1752600"/>
            <a:ext cx="8077200" cy="5105400"/>
            <a:chOff x="96" y="1547"/>
            <a:chExt cx="4320" cy="2773"/>
          </a:xfrm>
        </p:grpSpPr>
        <p:pic>
          <p:nvPicPr>
            <p:cNvPr id="79897" name="Picture 2051" descr="shaded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6" y="1547"/>
              <a:ext cx="4320" cy="2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98" name="Line 2052"/>
            <p:cNvSpPr>
              <a:spLocks noChangeShapeType="1"/>
            </p:cNvSpPr>
            <p:nvPr/>
          </p:nvSpPr>
          <p:spPr bwMode="auto">
            <a:xfrm>
              <a:off x="3888" y="3168"/>
              <a:ext cx="0" cy="2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9877" name="Picture 2054" descr="EType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20000" y="609600"/>
            <a:ext cx="10191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5" name="Line 2055"/>
          <p:cNvSpPr>
            <a:spLocks noChangeShapeType="1"/>
          </p:cNvSpPr>
          <p:nvPr/>
        </p:nvSpPr>
        <p:spPr bwMode="auto">
          <a:xfrm flipH="1">
            <a:off x="6400800" y="1066800"/>
            <a:ext cx="1676400" cy="48768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816" name="Line 2056"/>
          <p:cNvSpPr>
            <a:spLocks noChangeShapeType="1"/>
          </p:cNvSpPr>
          <p:nvPr/>
        </p:nvSpPr>
        <p:spPr bwMode="auto">
          <a:xfrm flipH="1">
            <a:off x="1219200" y="1066800"/>
            <a:ext cx="6858000" cy="52578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817" name="Rectangle 2057"/>
          <p:cNvSpPr>
            <a:spLocks noChangeArrowheads="1"/>
          </p:cNvSpPr>
          <p:nvPr/>
        </p:nvSpPr>
        <p:spPr bwMode="auto">
          <a:xfrm>
            <a:off x="457200" y="5867400"/>
            <a:ext cx="41148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9818" name="Rectangle 2058"/>
          <p:cNvSpPr>
            <a:spLocks noChangeArrowheads="1"/>
          </p:cNvSpPr>
          <p:nvPr/>
        </p:nvSpPr>
        <p:spPr bwMode="auto">
          <a:xfrm>
            <a:off x="6096000" y="5791200"/>
            <a:ext cx="762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2059"/>
          <p:cNvGrpSpPr>
            <a:grpSpLocks/>
          </p:cNvGrpSpPr>
          <p:nvPr/>
        </p:nvGrpSpPr>
        <p:grpSpPr bwMode="auto">
          <a:xfrm>
            <a:off x="1524000" y="3429000"/>
            <a:ext cx="4114800" cy="2667000"/>
            <a:chOff x="960" y="2160"/>
            <a:chExt cx="2592" cy="1680"/>
          </a:xfrm>
        </p:grpSpPr>
        <p:sp>
          <p:nvSpPr>
            <p:cNvPr id="79895" name="Line 2060"/>
            <p:cNvSpPr>
              <a:spLocks noChangeShapeType="1"/>
            </p:cNvSpPr>
            <p:nvPr/>
          </p:nvSpPr>
          <p:spPr bwMode="auto">
            <a:xfrm>
              <a:off x="960" y="2160"/>
              <a:ext cx="0" cy="168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6" name="Line 2061"/>
            <p:cNvSpPr>
              <a:spLocks noChangeShapeType="1"/>
            </p:cNvSpPr>
            <p:nvPr/>
          </p:nvSpPr>
          <p:spPr bwMode="auto">
            <a:xfrm>
              <a:off x="3552" y="2160"/>
              <a:ext cx="0" cy="168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062"/>
          <p:cNvGrpSpPr>
            <a:grpSpLocks/>
          </p:cNvGrpSpPr>
          <p:nvPr/>
        </p:nvGrpSpPr>
        <p:grpSpPr bwMode="auto">
          <a:xfrm>
            <a:off x="1524000" y="2362200"/>
            <a:ext cx="4114800" cy="1676400"/>
            <a:chOff x="960" y="1488"/>
            <a:chExt cx="2592" cy="1056"/>
          </a:xfrm>
        </p:grpSpPr>
        <p:sp>
          <p:nvSpPr>
            <p:cNvPr id="79892" name="Oval 2063"/>
            <p:cNvSpPr>
              <a:spLocks noChangeArrowheads="1"/>
            </p:cNvSpPr>
            <p:nvPr/>
          </p:nvSpPr>
          <p:spPr bwMode="auto">
            <a:xfrm>
              <a:off x="960" y="2256"/>
              <a:ext cx="2592" cy="288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3" name="Oval 2064"/>
            <p:cNvSpPr>
              <a:spLocks noChangeArrowheads="1"/>
            </p:cNvSpPr>
            <p:nvPr/>
          </p:nvSpPr>
          <p:spPr bwMode="auto">
            <a:xfrm>
              <a:off x="960" y="1872"/>
              <a:ext cx="2592" cy="288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4" name="Oval 2065"/>
            <p:cNvSpPr>
              <a:spLocks noChangeArrowheads="1"/>
            </p:cNvSpPr>
            <p:nvPr/>
          </p:nvSpPr>
          <p:spPr bwMode="auto">
            <a:xfrm>
              <a:off x="960" y="1488"/>
              <a:ext cx="2592" cy="288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066"/>
          <p:cNvGrpSpPr>
            <a:grpSpLocks/>
          </p:cNvGrpSpPr>
          <p:nvPr/>
        </p:nvGrpSpPr>
        <p:grpSpPr bwMode="auto">
          <a:xfrm>
            <a:off x="6553200" y="4267200"/>
            <a:ext cx="1143000" cy="1371600"/>
            <a:chOff x="4128" y="2688"/>
            <a:chExt cx="720" cy="864"/>
          </a:xfrm>
        </p:grpSpPr>
        <p:sp>
          <p:nvSpPr>
            <p:cNvPr id="79890" name="Line 2067"/>
            <p:cNvSpPr>
              <a:spLocks noChangeShapeType="1"/>
            </p:cNvSpPr>
            <p:nvPr/>
          </p:nvSpPr>
          <p:spPr bwMode="auto">
            <a:xfrm>
              <a:off x="4128" y="2688"/>
              <a:ext cx="0" cy="86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1" name="Line 2068"/>
            <p:cNvSpPr>
              <a:spLocks noChangeShapeType="1"/>
            </p:cNvSpPr>
            <p:nvPr/>
          </p:nvSpPr>
          <p:spPr bwMode="auto">
            <a:xfrm>
              <a:off x="4848" y="2688"/>
              <a:ext cx="0" cy="86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069"/>
          <p:cNvGrpSpPr>
            <a:grpSpLocks/>
          </p:cNvGrpSpPr>
          <p:nvPr/>
        </p:nvGrpSpPr>
        <p:grpSpPr bwMode="auto">
          <a:xfrm>
            <a:off x="6553200" y="3581400"/>
            <a:ext cx="1066800" cy="838200"/>
            <a:chOff x="4128" y="2256"/>
            <a:chExt cx="672" cy="528"/>
          </a:xfrm>
        </p:grpSpPr>
        <p:sp>
          <p:nvSpPr>
            <p:cNvPr id="79887" name="Oval 2070"/>
            <p:cNvSpPr>
              <a:spLocks noChangeArrowheads="1"/>
            </p:cNvSpPr>
            <p:nvPr/>
          </p:nvSpPr>
          <p:spPr bwMode="auto">
            <a:xfrm>
              <a:off x="4128" y="2640"/>
              <a:ext cx="672" cy="14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8" name="Oval 2071"/>
            <p:cNvSpPr>
              <a:spLocks noChangeArrowheads="1"/>
            </p:cNvSpPr>
            <p:nvPr/>
          </p:nvSpPr>
          <p:spPr bwMode="auto">
            <a:xfrm>
              <a:off x="4128" y="2448"/>
              <a:ext cx="672" cy="14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9" name="Oval 2072"/>
            <p:cNvSpPr>
              <a:spLocks noChangeArrowheads="1"/>
            </p:cNvSpPr>
            <p:nvPr/>
          </p:nvSpPr>
          <p:spPr bwMode="auto">
            <a:xfrm>
              <a:off x="4128" y="2256"/>
              <a:ext cx="672" cy="14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1654"/>
      </p:ext>
    </p:extLst>
  </p:cSld>
  <p:clrMapOvr>
    <a:masterClrMapping/>
  </p:clrMapOvr>
  <p:transition advTm="93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animBg="1"/>
      <p:bldP spid="119816" grpId="0" animBg="1"/>
      <p:bldP spid="119817" grpId="0" animBg="1"/>
      <p:bldP spid="1198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Incomplete plant cover; estimate water demand of individual plants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2174" y="1623218"/>
            <a:ext cx="4267200" cy="4525963"/>
          </a:xfrm>
        </p:spPr>
        <p:txBody>
          <a:bodyPr>
            <a:normAutofit lnSpcReduction="10000"/>
          </a:bodyPr>
          <a:lstStyle/>
          <a:p>
            <a:pPr marL="231775" indent="-231775" eaLnBrk="1" hangingPunct="1">
              <a:lnSpc>
                <a:spcPct val="90000"/>
              </a:lnSpc>
            </a:pPr>
            <a:r>
              <a:rPr lang="en-US" sz="2800" dirty="0" smtClean="0"/>
              <a:t>Estimate water use of individual plants;  projected crown area x depth of water</a:t>
            </a:r>
          </a:p>
          <a:p>
            <a:pPr marL="231775" indent="-231775" eaLnBrk="1" hangingPunct="1">
              <a:lnSpc>
                <a:spcPct val="90000"/>
              </a:lnSpc>
            </a:pPr>
            <a:r>
              <a:rPr lang="en-US" sz="2800" dirty="0" smtClean="0"/>
              <a:t>Assume 2 inches to apply; volume needed depends on crown size</a:t>
            </a:r>
          </a:p>
          <a:p>
            <a:pPr marL="631825" lvl="1" indent="-231775">
              <a:lnSpc>
                <a:spcPct val="90000"/>
              </a:lnSpc>
            </a:pPr>
            <a:r>
              <a:rPr lang="en-US" sz="2400" dirty="0" smtClean="0"/>
              <a:t>Radius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x 3.14 x 2 x 0.623 = gallons to apply 2 inches of water</a:t>
            </a:r>
          </a:p>
          <a:p>
            <a:pPr marL="631825" lvl="1" indent="-231775" eaLnBrk="1" hangingPunct="1">
              <a:lnSpc>
                <a:spcPct val="90000"/>
              </a:lnSpc>
            </a:pPr>
            <a:r>
              <a:rPr lang="en-US" sz="2400" dirty="0" smtClean="0"/>
              <a:t>Simplified: diameter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=gallons needed to apply 2 inches</a:t>
            </a:r>
          </a:p>
          <a:p>
            <a:pPr marL="400050" lvl="1" indent="0" eaLnBrk="1" hangingPunct="1">
              <a:lnSpc>
                <a:spcPct val="90000"/>
              </a:lnSpc>
              <a:buNone/>
            </a:pPr>
            <a:endParaRPr lang="en-US" sz="2400" dirty="0" smtClean="0"/>
          </a:p>
        </p:txBody>
      </p:sp>
      <p:pic>
        <p:nvPicPr>
          <p:cNvPr id="35844" name="Picture 4" descr="P111b ABCO thumbnail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1371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P97b ACGR thumbnail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112963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 descr="P80b PAMY thumbnail.t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5319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9"/>
          <p:cNvSpPr txBox="1">
            <a:spLocks noChangeArrowheads="1"/>
          </p:cNvSpPr>
          <p:nvPr/>
        </p:nvSpPr>
        <p:spPr bwMode="auto">
          <a:xfrm>
            <a:off x="4495800" y="3810000"/>
            <a:ext cx="1973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White fir: 20 ‘ </a:t>
            </a:r>
            <a:br>
              <a:rPr lang="en-US" dirty="0"/>
            </a:br>
            <a:r>
              <a:rPr lang="en-US" dirty="0"/>
              <a:t>diameter=400 gal</a:t>
            </a:r>
          </a:p>
        </p:txBody>
      </p: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6705600" y="3886200"/>
            <a:ext cx="22878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Bigtooth</a:t>
            </a:r>
            <a:r>
              <a:rPr lang="en-US" dirty="0" smtClean="0"/>
              <a:t> maple</a:t>
            </a:r>
            <a:r>
              <a:rPr lang="en-US" dirty="0"/>
              <a:t>: 10 ‘ </a:t>
            </a:r>
            <a:br>
              <a:rPr lang="en-US" dirty="0"/>
            </a:br>
            <a:r>
              <a:rPr lang="en-US" dirty="0"/>
              <a:t>diameter=100 gal</a:t>
            </a:r>
          </a:p>
        </p:txBody>
      </p:sp>
      <p:sp>
        <p:nvSpPr>
          <p:cNvPr id="35849" name="TextBox 11"/>
          <p:cNvSpPr txBox="1">
            <a:spLocks noChangeArrowheads="1"/>
          </p:cNvSpPr>
          <p:nvPr/>
        </p:nvSpPr>
        <p:spPr bwMode="auto">
          <a:xfrm>
            <a:off x="6629400" y="518160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Mountain lover: 3 ‘ </a:t>
            </a:r>
            <a:br>
              <a:rPr lang="en-US"/>
            </a:br>
            <a:r>
              <a:rPr lang="en-US"/>
              <a:t>diameter=9 gal</a:t>
            </a:r>
          </a:p>
        </p:txBody>
      </p:sp>
    </p:spTree>
    <p:extLst>
      <p:ext uri="{BB962C8B-B14F-4D97-AF65-F5344CB8AC3E}">
        <p14:creationId xmlns:p14="http://schemas.microsoft.com/office/powerpoint/2010/main" val="20160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0"/>
            <a:ext cx="4419600" cy="2971800"/>
            <a:chOff x="1447800" y="1873532"/>
            <a:chExt cx="6013554" cy="44892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47800" y="1873532"/>
              <a:ext cx="6013554" cy="448926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10200" y="4648200"/>
              <a:ext cx="12602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Slash Pine</a:t>
              </a:r>
              <a:endParaRPr lang="en-US" sz="20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" y="3429000"/>
            <a:ext cx="4038600" cy="2895600"/>
            <a:chOff x="1328775" y="1447800"/>
            <a:chExt cx="6367425" cy="47199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8775" y="1447800"/>
              <a:ext cx="6367425" cy="47199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57800" y="4724400"/>
              <a:ext cx="10511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Live oak</a:t>
              </a:r>
              <a:endParaRPr lang="en-US" sz="20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00600" y="3429000"/>
            <a:ext cx="4343400" cy="3030372"/>
            <a:chOff x="1447800" y="1524000"/>
            <a:chExt cx="6349592" cy="47067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1524000"/>
              <a:ext cx="6349592" cy="470677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35276" y="4761945"/>
              <a:ext cx="13318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Red Maple</a:t>
              </a:r>
              <a:endParaRPr lang="en-US" sz="2000" b="1" dirty="0"/>
            </a:p>
          </p:txBody>
        </p:sp>
      </p:grpSp>
      <p:pic>
        <p:nvPicPr>
          <p:cNvPr id="13" name="Picture 6" descr="pad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662" y="1"/>
            <a:ext cx="268728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water demand of single, isolated tree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99141"/>
              </p:ext>
            </p:extLst>
          </p:nvPr>
        </p:nvGraphicFramePr>
        <p:xfrm>
          <a:off x="762000" y="1447800"/>
          <a:ext cx="7696201" cy="3962400"/>
        </p:xfrm>
        <a:graphic>
          <a:graphicData uri="http://schemas.openxmlformats.org/drawingml/2006/table">
            <a:tbl>
              <a:tblPr/>
              <a:tblGrid>
                <a:gridCol w="1170619"/>
                <a:gridCol w="809471"/>
                <a:gridCol w="809471"/>
                <a:gridCol w="809471"/>
                <a:gridCol w="809471"/>
                <a:gridCol w="809471"/>
                <a:gridCol w="809471"/>
                <a:gridCol w="809471"/>
                <a:gridCol w="859285"/>
              </a:tblGrid>
              <a:tr h="308234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GALLONS OF WATER BY CROWN DIAMETER AND DEPTH OF WATER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646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Crown diam., feet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3082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depth of water to apply, inches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8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23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Range, daily turf water demand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Extended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Extended trees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8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Range, daily tree water demand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turf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Sandy soil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Loam soil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81000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Irrigating isolated tree; water application does not need to be perfectly uniform; just need to close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6478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C434-6F1C-43DC-A52E-FE3AC8F38F3E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6252" y="190500"/>
            <a:ext cx="8458200" cy="1104900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Irrigating isolated plant: just get close; hydraulic transfer from </a:t>
            </a:r>
            <a:r>
              <a:rPr lang="en-US" altLang="en-US" sz="3600" dirty="0"/>
              <a:t>deeper, wet </a:t>
            </a:r>
            <a:r>
              <a:rPr lang="en-US" altLang="en-US" sz="3600" dirty="0" smtClean="0"/>
              <a:t>soil to surface soil</a:t>
            </a:r>
            <a:endParaRPr lang="en-US" altLang="en-US" sz="3600" dirty="0"/>
          </a:p>
        </p:txBody>
      </p:sp>
      <p:pic>
        <p:nvPicPr>
          <p:cNvPr id="75779" name="Picture 3" descr="C:\Doc\Drawings\Transpiration\Night trans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455404"/>
            <a:ext cx="7772400" cy="540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4114800" y="5181600"/>
            <a:ext cx="4038600" cy="1433513"/>
            <a:chOff x="2592" y="3264"/>
            <a:chExt cx="2544" cy="903"/>
          </a:xfrm>
        </p:grpSpPr>
        <p:sp>
          <p:nvSpPr>
            <p:cNvPr id="75780" name="Line 4"/>
            <p:cNvSpPr>
              <a:spLocks noChangeShapeType="1"/>
            </p:cNvSpPr>
            <p:nvPr/>
          </p:nvSpPr>
          <p:spPr bwMode="auto">
            <a:xfrm flipV="1">
              <a:off x="3504" y="3264"/>
              <a:ext cx="2" cy="903"/>
            </a:xfrm>
            <a:prstGeom prst="line">
              <a:avLst/>
            </a:prstGeom>
            <a:noFill/>
            <a:ln w="76200" cmpd="tri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1" name="Line 5"/>
            <p:cNvSpPr>
              <a:spLocks noChangeShapeType="1"/>
            </p:cNvSpPr>
            <p:nvPr/>
          </p:nvSpPr>
          <p:spPr bwMode="auto">
            <a:xfrm flipV="1">
              <a:off x="2592" y="3312"/>
              <a:ext cx="528" cy="855"/>
            </a:xfrm>
            <a:prstGeom prst="line">
              <a:avLst/>
            </a:prstGeom>
            <a:noFill/>
            <a:ln w="76200" cmpd="tri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2" name="Line 6"/>
            <p:cNvSpPr>
              <a:spLocks noChangeShapeType="1"/>
            </p:cNvSpPr>
            <p:nvPr/>
          </p:nvSpPr>
          <p:spPr bwMode="auto">
            <a:xfrm flipH="1" flipV="1">
              <a:off x="4418" y="3264"/>
              <a:ext cx="718" cy="768"/>
            </a:xfrm>
            <a:prstGeom prst="line">
              <a:avLst/>
            </a:prstGeom>
            <a:noFill/>
            <a:ln w="76200" cmpd="tri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68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3"/>
    </mc:Choice>
    <mc:Fallback xmlns="">
      <p:transition spd="slow" advTm="2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Urban Landscape Water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763000" cy="4525963"/>
          </a:xfrm>
        </p:spPr>
        <p:txBody>
          <a:bodyPr>
            <a:noAutofit/>
          </a:bodyPr>
          <a:lstStyle/>
          <a:p>
            <a:r>
              <a:rPr lang="en-US" dirty="0"/>
              <a:t>Stakeholders in water efficient landscapes</a:t>
            </a:r>
          </a:p>
          <a:p>
            <a:pPr lvl="1"/>
            <a:r>
              <a:rPr lang="en-US" dirty="0"/>
              <a:t>Landscape architects, designers</a:t>
            </a:r>
          </a:p>
          <a:p>
            <a:pPr lvl="1"/>
            <a:r>
              <a:rPr lang="en-US" dirty="0"/>
              <a:t>Regulators </a:t>
            </a:r>
          </a:p>
          <a:p>
            <a:pPr lvl="1"/>
            <a:r>
              <a:rPr lang="en-US" dirty="0"/>
              <a:t>Landscape contractors, maintenance firms</a:t>
            </a:r>
          </a:p>
          <a:p>
            <a:pPr lvl="1"/>
            <a:r>
              <a:rPr lang="en-US" dirty="0"/>
              <a:t>Everybody here </a:t>
            </a:r>
          </a:p>
          <a:p>
            <a:r>
              <a:rPr lang="en-US" dirty="0" smtClean="0"/>
              <a:t>Satisfy landscape water demand with irrigation</a:t>
            </a:r>
          </a:p>
          <a:p>
            <a:pPr lvl="1"/>
            <a:r>
              <a:rPr lang="en-US" dirty="0" smtClean="0"/>
              <a:t>Water lost to plant evapotranspiration replaced by irrigation </a:t>
            </a:r>
          </a:p>
          <a:p>
            <a:pPr lvl="1"/>
            <a:r>
              <a:rPr lang="en-US" dirty="0" smtClean="0"/>
              <a:t>Irrigate long enough to fill root zone</a:t>
            </a:r>
          </a:p>
          <a:p>
            <a:pPr lvl="1"/>
            <a:r>
              <a:rPr lang="en-US" dirty="0" smtClean="0"/>
              <a:t>Time irrigation when plant depletes root zone water to threshold of visible water stress signs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D919-1FBE-4F22-95D0-9435BBC4135F}" type="slidenum">
              <a:rPr lang="en-US" altLang="en-US"/>
              <a:pPr/>
              <a:t>40</a:t>
            </a:fld>
            <a:endParaRPr lang="en-US" altLang="en-US"/>
          </a:p>
        </p:txBody>
      </p:sp>
      <p:pic>
        <p:nvPicPr>
          <p:cNvPr id="76803" name="Picture 3" descr="C:\Doc\Drawings\Transpiration\Night wet.g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0"/>
          <a:stretch/>
        </p:blipFill>
        <p:spPr bwMode="auto">
          <a:xfrm>
            <a:off x="990600" y="1217339"/>
            <a:ext cx="7620000" cy="55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808" name="Group 8"/>
          <p:cNvGrpSpPr>
            <a:grpSpLocks/>
          </p:cNvGrpSpPr>
          <p:nvPr/>
        </p:nvGrpSpPr>
        <p:grpSpPr bwMode="auto">
          <a:xfrm>
            <a:off x="5029200" y="5257800"/>
            <a:ext cx="1676400" cy="685800"/>
            <a:chOff x="3168" y="3312"/>
            <a:chExt cx="1056" cy="432"/>
          </a:xfrm>
        </p:grpSpPr>
        <p:sp>
          <p:nvSpPr>
            <p:cNvPr id="76804" name="Line 4"/>
            <p:cNvSpPr>
              <a:spLocks noChangeShapeType="1"/>
            </p:cNvSpPr>
            <p:nvPr/>
          </p:nvSpPr>
          <p:spPr bwMode="auto">
            <a:xfrm>
              <a:off x="3216" y="3312"/>
              <a:ext cx="1008" cy="0"/>
            </a:xfrm>
            <a:prstGeom prst="line">
              <a:avLst/>
            </a:prstGeom>
            <a:noFill/>
            <a:ln w="76200" cmpd="tri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6" name="Line 6"/>
            <p:cNvSpPr>
              <a:spLocks noChangeShapeType="1"/>
            </p:cNvSpPr>
            <p:nvPr/>
          </p:nvSpPr>
          <p:spPr bwMode="auto">
            <a:xfrm>
              <a:off x="3216" y="3552"/>
              <a:ext cx="1008" cy="0"/>
            </a:xfrm>
            <a:prstGeom prst="line">
              <a:avLst/>
            </a:prstGeom>
            <a:noFill/>
            <a:ln w="76200" cmpd="tri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Line 7"/>
            <p:cNvSpPr>
              <a:spLocks noChangeShapeType="1"/>
            </p:cNvSpPr>
            <p:nvPr/>
          </p:nvSpPr>
          <p:spPr bwMode="auto">
            <a:xfrm>
              <a:off x="3168" y="3744"/>
              <a:ext cx="1008" cy="0"/>
            </a:xfrm>
            <a:prstGeom prst="line">
              <a:avLst/>
            </a:prstGeom>
            <a:noFill/>
            <a:ln w="76200" cmpd="tri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196645" y="724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Irrigating isolated </a:t>
            </a:r>
            <a:r>
              <a:rPr lang="en-US" altLang="en-US" sz="3200" dirty="0" smtClean="0"/>
              <a:t>plant: </a:t>
            </a:r>
            <a:r>
              <a:rPr lang="en-US" altLang="en-US" sz="3200" dirty="0"/>
              <a:t>just get close; hydraulic transfer </a:t>
            </a:r>
            <a:r>
              <a:rPr lang="en-US" altLang="en-US" sz="3200" dirty="0" smtClean="0"/>
              <a:t>laterally from wet to dry zone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91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A99F8-DEF1-40A7-94C9-41A59EE59BD3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04900"/>
          </a:xfrm>
        </p:spPr>
        <p:txBody>
          <a:bodyPr/>
          <a:lstStyle/>
          <a:p>
            <a:r>
              <a:rPr lang="en-US" altLang="en-US"/>
              <a:t>Rooting depth</a:t>
            </a:r>
          </a:p>
        </p:txBody>
      </p:sp>
      <p:pic>
        <p:nvPicPr>
          <p:cNvPr id="23557" name="Picture 5" descr="C:\Doc\Drawings\Transpiration\Day we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7696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3810000" cy="1219200"/>
          </a:xfrm>
        </p:spPr>
        <p:txBody>
          <a:bodyPr>
            <a:noAutofit/>
          </a:bodyPr>
          <a:lstStyle/>
          <a:p>
            <a:r>
              <a:rPr lang="en-US" altLang="en-US" sz="2400" dirty="0" smtClean="0"/>
              <a:t>Roots in dry zone are kept alive by hydraulic transfer</a:t>
            </a:r>
          </a:p>
          <a:p>
            <a:r>
              <a:rPr lang="en-US" altLang="en-US" sz="2400" dirty="0" smtClean="0"/>
              <a:t>May not contribute as much water to transpiration as wetted zone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159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5"/>
    </mc:Choice>
    <mc:Fallback xmlns="">
      <p:transition spd="slow" advTm="1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SLIDE Rule #5: Irrigated to a fixed depth based on plant type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105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Rooting depth, soil type determines the amount of water to apply per irrigations</a:t>
            </a:r>
          </a:p>
          <a:p>
            <a:r>
              <a:rPr lang="en-US" dirty="0" smtClean="0"/>
              <a:t>Generalized assumptions about plant type rooting depth</a:t>
            </a:r>
          </a:p>
          <a:p>
            <a:pPr lvl="1"/>
            <a:r>
              <a:rPr lang="en-US" dirty="0" smtClean="0"/>
              <a:t>Rooting depth proportional to plant size: turf least, trees most</a:t>
            </a:r>
          </a:p>
          <a:p>
            <a:pPr lvl="1"/>
            <a:r>
              <a:rPr lang="en-US" dirty="0" smtClean="0"/>
              <a:t>Desert species across plant types (shrub, herbaceous perennials) have deep roots</a:t>
            </a:r>
          </a:p>
          <a:p>
            <a:endParaRPr lang="en-US" sz="2800" dirty="0"/>
          </a:p>
        </p:txBody>
      </p:sp>
      <p:pic>
        <p:nvPicPr>
          <p:cNvPr id="4" name="Picture 4" descr="K:\Pictures\Landscape General\Water\Xeriscape\JVWCD\DCP_244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3691" y="1371599"/>
            <a:ext cx="3974909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38600" cy="914400"/>
          </a:xfrm>
        </p:spPr>
        <p:txBody>
          <a:bodyPr/>
          <a:lstStyle/>
          <a:p>
            <a:r>
              <a:rPr lang="en-US" dirty="0" smtClean="0"/>
              <a:t>Rooting Depth</a:t>
            </a:r>
            <a:endParaRPr lang="en-US" dirty="0"/>
          </a:p>
        </p:txBody>
      </p:sp>
      <p:pic>
        <p:nvPicPr>
          <p:cNvPr id="57348" name="Picture 4" descr="C:\My Documents\Images\Drawings\Roots\Shrub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05000"/>
            <a:ext cx="1371600" cy="1828800"/>
          </a:xfrm>
          <a:prstGeom prst="rect">
            <a:avLst/>
          </a:prstGeom>
          <a:noFill/>
        </p:spPr>
      </p:pic>
      <p:pic>
        <p:nvPicPr>
          <p:cNvPr id="57349" name="Picture 5" descr="C:\My Documents\Images\Drawings\Roots\shrub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905000"/>
            <a:ext cx="1409700" cy="2590800"/>
          </a:xfrm>
          <a:prstGeom prst="rect">
            <a:avLst/>
          </a:prstGeom>
          <a:noFill/>
        </p:spPr>
      </p:pic>
      <p:pic>
        <p:nvPicPr>
          <p:cNvPr id="57352" name="Picture 8" descr="C:\My Documents\Images\Drawings\Roots\tree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52400"/>
            <a:ext cx="1911350" cy="4495800"/>
          </a:xfrm>
          <a:prstGeom prst="rect">
            <a:avLst/>
          </a:prstGeom>
          <a:noFill/>
        </p:spPr>
      </p:pic>
      <p:pic>
        <p:nvPicPr>
          <p:cNvPr id="57353" name="Picture 9" descr="C:\My Documents\Images\Drawings\Roots\tree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81000"/>
            <a:ext cx="1882775" cy="3352800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228600" y="4724400"/>
            <a:ext cx="8534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en-US" sz="2800" b="0" dirty="0" smtClean="0">
                <a:latin typeface="Trebuchet MS" pitchFamily="34" charset="0"/>
              </a:rPr>
              <a:t>Rooting depth is genetic; </a:t>
            </a:r>
            <a:r>
              <a:rPr lang="en-US" sz="2800" b="0" dirty="0" err="1" smtClean="0">
                <a:latin typeface="Trebuchet MS" pitchFamily="34" charset="0"/>
              </a:rPr>
              <a:t>turfgrass</a:t>
            </a:r>
            <a:r>
              <a:rPr lang="en-US" sz="2800" b="0" dirty="0" smtClean="0">
                <a:latin typeface="Trebuchet MS" pitchFamily="34" charset="0"/>
              </a:rPr>
              <a:t> shallow, woody plants deeper, drought adapted plants deepest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en-US" sz="2800" dirty="0" smtClean="0">
                <a:latin typeface="Trebuchet MS" pitchFamily="34" charset="0"/>
              </a:rPr>
              <a:t>Rooting depth x available soil water = water available to plant</a:t>
            </a:r>
            <a:endParaRPr lang="en-US" sz="2800" b="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en-US" sz="2800" b="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en-US" sz="2800" b="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2800" b="0" dirty="0">
              <a:latin typeface="Trebuchet MS" pitchFamily="34" charset="0"/>
            </a:endParaRP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438400" y="36576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rebuchet MS" pitchFamily="34" charset="0"/>
              </a:rPr>
              <a:t>Shallow: most, but not all, common non-turf species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5486400" y="4191000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rebuchet MS" pitchFamily="34" charset="0"/>
              </a:rPr>
              <a:t>Deep: drought adapted non-turf species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4" name="Picture 8" descr="C:\My Documents\Images\Slides\Soils\Soil.jpg"/>
          <p:cNvPicPr>
            <a:picLocks noChangeAspect="1" noChangeArrowheads="1"/>
          </p:cNvPicPr>
          <p:nvPr/>
        </p:nvPicPr>
        <p:blipFill>
          <a:blip r:embed="rId7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2438400" cy="1828800"/>
          </a:xfrm>
          <a:prstGeom prst="rect">
            <a:avLst/>
          </a:prstGeom>
          <a:noFill/>
        </p:spPr>
      </p:pic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533400" y="914400"/>
            <a:ext cx="685800" cy="1143000"/>
          </a:xfrm>
          <a:prstGeom prst="upDownArrow">
            <a:avLst>
              <a:gd name="adj1" fmla="val 50000"/>
              <a:gd name="adj2" fmla="val 75385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28600" y="3048000"/>
            <a:ext cx="83820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4800" y="3048000"/>
            <a:ext cx="2286000" cy="0"/>
          </a:xfrm>
          <a:prstGeom prst="line">
            <a:avLst/>
          </a:prstGeom>
          <a:ln w="127000">
            <a:solidFill>
              <a:srgbClr val="00B050">
                <a:alpha val="5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04800" y="3200400"/>
            <a:ext cx="2286000" cy="0"/>
          </a:xfrm>
          <a:prstGeom prst="line">
            <a:avLst/>
          </a:prstGeom>
          <a:ln w="127000">
            <a:solidFill>
              <a:schemeClr val="tx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28600" y="33528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latin typeface="Trebuchet MS" pitchFamily="34" charset="0"/>
              </a:rPr>
              <a:t>Turfgrass</a:t>
            </a:r>
            <a:r>
              <a:rPr lang="en-US" dirty="0" smtClean="0">
                <a:latin typeface="Trebuchet MS" pitchFamily="34" charset="0"/>
              </a:rPr>
              <a:t>: shallowest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10799"/>
      </p:ext>
    </p:extLst>
  </p:cSld>
  <p:clrMapOvr>
    <a:masterClrMapping/>
  </p:clrMapOvr>
  <p:transition advTm="46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 autoUpdateAnimBg="0"/>
      <p:bldP spid="57355" grpId="0" autoUpdateAnimBg="0"/>
      <p:bldP spid="57358" grpId="0" autoUpdateAnimBg="0"/>
      <p:bldP spid="15" grpId="0" animBg="1"/>
      <p:bldP spid="3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ifferent root syste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381" y="1"/>
            <a:ext cx="7605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434022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Rooting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22" y="1966117"/>
            <a:ext cx="2057400" cy="1066801"/>
          </a:xfrm>
        </p:spPr>
        <p:txBody>
          <a:bodyPr>
            <a:noAutofit/>
          </a:bodyPr>
          <a:lstStyle/>
          <a:p>
            <a:r>
              <a:rPr lang="en-US" sz="3600" dirty="0" smtClean="0"/>
              <a:t>Genetic Rooting depth deeper as rainfall is less</a:t>
            </a:r>
            <a:endParaRPr lang="en-US" sz="36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7400" y="4572000"/>
            <a:ext cx="333777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1" dirty="0" err="1"/>
              <a:t>Cercocarpus</a:t>
            </a:r>
            <a:r>
              <a:rPr lang="en-US" sz="2800" i="1" dirty="0"/>
              <a:t> </a:t>
            </a:r>
            <a:r>
              <a:rPr lang="en-US" sz="2800" i="1" dirty="0" err="1" smtClean="0"/>
              <a:t>ledifolius</a:t>
            </a:r>
            <a:endParaRPr lang="en-US" sz="2800" i="1" dirty="0" smtClean="0"/>
          </a:p>
          <a:p>
            <a:r>
              <a:rPr lang="en-US" sz="2800" dirty="0" smtClean="0"/>
              <a:t>Foothills, dry </a:t>
            </a:r>
          </a:p>
          <a:p>
            <a:r>
              <a:rPr lang="en-US" sz="2800" dirty="0" smtClean="0"/>
              <a:t>rocky soils</a:t>
            </a:r>
            <a:endParaRPr lang="en-US" sz="28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310338" y="2499518"/>
            <a:ext cx="225254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1" dirty="0" err="1"/>
              <a:t>Ribies</a:t>
            </a:r>
            <a:r>
              <a:rPr lang="en-US" sz="2800" i="1" dirty="0"/>
              <a:t> </a:t>
            </a:r>
            <a:r>
              <a:rPr lang="en-US" sz="2800" i="1" dirty="0" err="1" smtClean="0"/>
              <a:t>aureum</a:t>
            </a:r>
            <a:endParaRPr lang="en-US" sz="2800" i="1" dirty="0" smtClean="0"/>
          </a:p>
          <a:p>
            <a:r>
              <a:rPr lang="en-US" sz="2800" dirty="0" smtClean="0"/>
              <a:t>Very wet </a:t>
            </a:r>
          </a:p>
          <a:p>
            <a:r>
              <a:rPr lang="en-US" sz="2800" dirty="0" smtClean="0"/>
              <a:t>riparian</a:t>
            </a:r>
            <a:endParaRPr lang="en-US" sz="28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910150" y="1"/>
            <a:ext cx="22338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i="1" dirty="0" err="1"/>
              <a:t>Mahonia</a:t>
            </a:r>
            <a:r>
              <a:rPr lang="en-US" sz="2800" i="1" dirty="0"/>
              <a:t> </a:t>
            </a:r>
            <a:r>
              <a:rPr lang="en-US" sz="2800" i="1" dirty="0" err="1" smtClean="0"/>
              <a:t>fremontii</a:t>
            </a:r>
            <a:endParaRPr lang="en-US" sz="2800" i="1" dirty="0" smtClean="0"/>
          </a:p>
          <a:p>
            <a:r>
              <a:rPr lang="en-US" sz="2800" dirty="0" smtClean="0"/>
              <a:t>Dry, desert/ steppe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FFE5-0888-4EE8-A540-52552912F85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 smtClean="0"/>
              <a:t>Rooting Depth and Irrigating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1066800"/>
          </a:xfrm>
        </p:spPr>
        <p:txBody>
          <a:bodyPr>
            <a:noAutofit/>
          </a:bodyPr>
          <a:lstStyle/>
          <a:p>
            <a:r>
              <a:rPr lang="en-US" dirty="0" smtClean="0"/>
              <a:t>Difficult to know rooting depth</a:t>
            </a:r>
          </a:p>
          <a:p>
            <a:r>
              <a:rPr lang="en-US" dirty="0" smtClean="0"/>
              <a:t>Simplest </a:t>
            </a:r>
            <a:br>
              <a:rPr lang="en-US" dirty="0" smtClean="0"/>
            </a:br>
            <a:r>
              <a:rPr lang="en-US" dirty="0" smtClean="0"/>
              <a:t>to assume </a:t>
            </a:r>
            <a:br>
              <a:rPr lang="en-US" dirty="0" smtClean="0"/>
            </a:br>
            <a:r>
              <a:rPr lang="en-US" dirty="0" smtClean="0"/>
              <a:t>a depth </a:t>
            </a:r>
            <a:br>
              <a:rPr lang="en-US" dirty="0" smtClean="0"/>
            </a:br>
            <a:r>
              <a:rPr lang="en-US" dirty="0" smtClean="0"/>
              <a:t>of water </a:t>
            </a:r>
            <a:br>
              <a:rPr lang="en-US" dirty="0" smtClean="0"/>
            </a:br>
            <a:r>
              <a:rPr lang="en-US" dirty="0" smtClean="0"/>
              <a:t>to be </a:t>
            </a:r>
            <a:br>
              <a:rPr lang="en-US" dirty="0" smtClean="0"/>
            </a:br>
            <a:r>
              <a:rPr lang="en-US" dirty="0" smtClean="0"/>
              <a:t>applied </a:t>
            </a:r>
            <a:br>
              <a:rPr lang="en-US" dirty="0" smtClean="0"/>
            </a:br>
            <a:r>
              <a:rPr lang="en-US" dirty="0" smtClean="0"/>
              <a:t>at each </a:t>
            </a:r>
            <a:br>
              <a:rPr lang="en-US" dirty="0" smtClean="0"/>
            </a:br>
            <a:r>
              <a:rPr lang="en-US" dirty="0" smtClean="0"/>
              <a:t>irrigation</a:t>
            </a:r>
            <a:endParaRPr lang="en-US" dirty="0"/>
          </a:p>
        </p:txBody>
      </p:sp>
      <p:pic>
        <p:nvPicPr>
          <p:cNvPr id="12290" name="Picture 2" descr="http://4.bp.blogspot.com/-zKNTKmae3Xk/UFdKcyCLvUI/AAAAAAAADgU/mjnS505WvpE/s320/roots+oleander+Latina+wall+2008+%284%29+compress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311" y="1599424"/>
            <a:ext cx="6615289" cy="510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7000" y="3048000"/>
            <a:ext cx="6248400" cy="24384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419600" cy="1143000"/>
          </a:xfrm>
        </p:spPr>
        <p:txBody>
          <a:bodyPr/>
          <a:lstStyle/>
          <a:p>
            <a:r>
              <a:rPr lang="en-US" dirty="0" smtClean="0"/>
              <a:t>Rooting depth</a:t>
            </a:r>
            <a:endParaRPr lang="en-US" dirty="0"/>
          </a:p>
        </p:txBody>
      </p:sp>
      <p:pic>
        <p:nvPicPr>
          <p:cNvPr id="3" name="Picture 2" descr="C:\Users\RKj\Pictures\IMAG02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85113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Kj\Pictures\IMAG02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5678304" cy="32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74123" y="361335"/>
            <a:ext cx="3951372" cy="106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Cool season turf generally shallow rooted</a:t>
            </a:r>
          </a:p>
          <a:p>
            <a:r>
              <a:rPr lang="en-US" dirty="0" smtClean="0"/>
              <a:t>Poor soil, frequent irrigation = more shallow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4523" y="4095492"/>
            <a:ext cx="2971800" cy="106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When turf sodded over subsoil, turf rooting depth visible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C6AF7-1D6E-48CD-B3C1-7C4298D58500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altLang="en-US"/>
              <a:t>Soil water holding capacity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5334000" cy="838200"/>
          </a:xfrm>
        </p:spPr>
        <p:txBody>
          <a:bodyPr>
            <a:noAutofit/>
          </a:bodyPr>
          <a:lstStyle/>
          <a:p>
            <a:r>
              <a:rPr lang="en-US" altLang="en-US" dirty="0"/>
              <a:t>When all pore spaces filled (unusable by  plants)=saturation, function of soil properties</a:t>
            </a:r>
          </a:p>
        </p:txBody>
      </p:sp>
      <p:pic>
        <p:nvPicPr>
          <p:cNvPr id="11268" name="Picture 4" descr="C:\My Documents\Images\Drawings\saturation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19240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My Documents\Images\Drawings\Soil Water\field capacity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19240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My Documents\Images\Drawings\Soil Water\wilting point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800600"/>
            <a:ext cx="19240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81000" y="3124200"/>
            <a:ext cx="5715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altLang="en-US" sz="2800" b="0" dirty="0"/>
              <a:t>When </a:t>
            </a:r>
            <a:r>
              <a:rPr lang="en-US" altLang="en-US" sz="2800" b="0" dirty="0" err="1"/>
              <a:t>macropores</a:t>
            </a:r>
            <a:r>
              <a:rPr lang="en-US" altLang="en-US" sz="2800" b="0" dirty="0"/>
              <a:t> have drained= field capacity, function of soil properties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8600" y="4724400"/>
            <a:ext cx="5943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500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7500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altLang="en-US" sz="2800" b="0" dirty="0"/>
              <a:t>When plant cannot extract any more water from soil=wilting point, function of plant and soil proper</a:t>
            </a:r>
            <a:r>
              <a:rPr lang="en-US" altLang="en-US" b="0" dirty="0"/>
              <a:t>ties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4343400" y="2209800"/>
            <a:ext cx="16764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5029200" y="4038600"/>
            <a:ext cx="11430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3962400" y="6019800"/>
            <a:ext cx="22860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25"/>
    </mc:Choice>
    <mc:Fallback xmlns="">
      <p:transition spd="slow" advTm="13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  <p:bldP spid="11271" grpId="0" build="p" autoUpdateAnimBg="0"/>
      <p:bldP spid="11272" grpId="0" build="p" autoUpdateAnimBg="0"/>
      <p:bldP spid="11273" grpId="0" animBg="1"/>
      <p:bldP spid="11274" grpId="0" animBg="1"/>
      <p:bldP spid="1127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217F3-B78B-4CC3-92C8-0B2ED65056A7}" type="slidenum">
              <a:rPr lang="en-US" altLang="en-US"/>
              <a:pPr/>
              <a:t>48</a:t>
            </a:fld>
            <a:endParaRPr lang="en-US" altLang="en-US"/>
          </a:p>
        </p:txBody>
      </p:sp>
      <p:pic>
        <p:nvPicPr>
          <p:cNvPr id="12290" name="Picture 2" descr="C:\Doc\Drawings\Transpiration\Saturation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\Drawings\Transpiration\saturation2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514600"/>
            <a:ext cx="21351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\Drawings\Transpiration\Field capacity1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2018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Doc\Drawings\Transpiration\Field capacity2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22098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Doc\Drawings\Transpiration\Wilting point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233613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Doc\Drawings\Transpiration\Wilting point2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1954213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28600" y="4886325"/>
            <a:ext cx="2392363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r>
              <a:rPr lang="en-US" altLang="en-US" sz="2800" b="0">
                <a:latin typeface="Trebuchet MS" pitchFamily="34" charset="0"/>
              </a:rPr>
              <a:t>Saturation: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r>
              <a:rPr lang="en-US" altLang="en-US" sz="2800" b="0">
                <a:latin typeface="Trebuchet MS" pitchFamily="34" charset="0"/>
              </a:rPr>
              <a:t>Pore space =50%, all water filled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endParaRPr lang="en-US" altLang="en-US" sz="2800" b="0">
              <a:latin typeface="Trebuchet MS" pitchFamily="34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514600" y="4924425"/>
            <a:ext cx="32766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r>
              <a:rPr lang="en-US" altLang="en-US" sz="2800" b="0">
                <a:latin typeface="Trebuchet MS" pitchFamily="34" charset="0"/>
              </a:rPr>
              <a:t>Field capacity(FC):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r>
              <a:rPr lang="en-US" altLang="en-US" sz="2800" b="0">
                <a:latin typeface="Trebuchet MS" pitchFamily="34" charset="0"/>
              </a:rPr>
              <a:t>Pore space=25% water, 25% air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endParaRPr lang="en-US" altLang="en-US" sz="2800" b="0">
              <a:latin typeface="Trebuchet MS" pitchFamily="34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638800" y="4886325"/>
            <a:ext cx="32004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r>
              <a:rPr lang="en-US" altLang="en-US" sz="2800" b="0">
                <a:latin typeface="Trebuchet MS" pitchFamily="34" charset="0"/>
              </a:rPr>
              <a:t>Wilting point(WP):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r>
              <a:rPr lang="en-US" altLang="en-US" sz="2800" b="0">
                <a:latin typeface="Trebuchet MS" pitchFamily="34" charset="0"/>
              </a:rPr>
              <a:t>Pore space=10% water, 40% air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None/>
            </a:pPr>
            <a:endParaRPr lang="en-US" altLang="en-US" sz="2800" b="0">
              <a:latin typeface="Trebuchet MS" pitchFamily="34" charset="0"/>
            </a:endParaRP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066800" y="22860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3657600" y="22098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7924800" y="19812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12303" name="3_SPAC_Soil264.WAV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6513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7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25"/>
    </mc:Choice>
    <mc:Fallback xmlns="">
      <p:transition spd="slow" advTm="10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3"/>
                </p:tgtEl>
              </p:cMediaNode>
            </p:audio>
          </p:childTnLst>
        </p:cTn>
      </p:par>
    </p:tnLst>
    <p:bldLst>
      <p:bldP spid="12296" grpId="0" autoUpdateAnimBg="0"/>
      <p:bldP spid="12297" grpId="0" autoUpdateAnimBg="0"/>
      <p:bldP spid="12298" grpId="0" autoUpdateAnimBg="0"/>
      <p:bldP spid="12299" grpId="0" animBg="1"/>
      <p:bldP spid="12300" grpId="0" animBg="1"/>
      <p:bldP spid="1230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C0721-5A16-42F3-8127-3E36DBC433E0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04900"/>
          </a:xfrm>
        </p:spPr>
        <p:txBody>
          <a:bodyPr/>
          <a:lstStyle/>
          <a:p>
            <a:pPr algn="ctr"/>
            <a:r>
              <a:rPr lang="en-US" altLang="en-US" sz="3600" dirty="0" smtClean="0"/>
              <a:t>Soil Texture and Water</a:t>
            </a:r>
            <a:endParaRPr lang="en-US" altLang="en-US" sz="36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1371600"/>
          </a:xfrm>
        </p:spPr>
        <p:txBody>
          <a:bodyPr>
            <a:noAutofit/>
          </a:bodyPr>
          <a:lstStyle/>
          <a:p>
            <a:r>
              <a:rPr lang="en-US" altLang="en-US" dirty="0" smtClean="0"/>
              <a:t>Sand holds less water, so applied water moves deeper but not sideways</a:t>
            </a:r>
          </a:p>
          <a:p>
            <a:r>
              <a:rPr lang="en-US" altLang="en-US" dirty="0" smtClean="0"/>
              <a:t>Sand irrigate less water, more frequently</a:t>
            </a:r>
            <a:endParaRPr lang="en-US" altLang="en-US" dirty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886200"/>
            <a:ext cx="9144000" cy="2971800"/>
          </a:xfrm>
          <a:prstGeom prst="rect">
            <a:avLst/>
          </a:prstGeom>
          <a:solidFill>
            <a:srgbClr val="CC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53" name="Group 41"/>
          <p:cNvGrpSpPr>
            <a:grpSpLocks/>
          </p:cNvGrpSpPr>
          <p:nvPr/>
        </p:nvGrpSpPr>
        <p:grpSpPr bwMode="auto">
          <a:xfrm>
            <a:off x="381000" y="3886200"/>
            <a:ext cx="8382000" cy="2819400"/>
            <a:chOff x="240" y="2448"/>
            <a:chExt cx="5280" cy="1776"/>
          </a:xfrm>
        </p:grpSpPr>
        <p:sp>
          <p:nvSpPr>
            <p:cNvPr id="38920" name="Freeform 8"/>
            <p:cNvSpPr>
              <a:spLocks/>
            </p:cNvSpPr>
            <p:nvPr/>
          </p:nvSpPr>
          <p:spPr bwMode="auto">
            <a:xfrm>
              <a:off x="240" y="2448"/>
              <a:ext cx="1248" cy="1776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Freeform 14"/>
            <p:cNvSpPr>
              <a:spLocks/>
            </p:cNvSpPr>
            <p:nvPr/>
          </p:nvSpPr>
          <p:spPr bwMode="auto">
            <a:xfrm>
              <a:off x="2640" y="2448"/>
              <a:ext cx="2880" cy="1152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51" name="Group 39"/>
          <p:cNvGrpSpPr>
            <a:grpSpLocks/>
          </p:cNvGrpSpPr>
          <p:nvPr/>
        </p:nvGrpSpPr>
        <p:grpSpPr bwMode="auto">
          <a:xfrm>
            <a:off x="762000" y="3886200"/>
            <a:ext cx="7467600" cy="2286000"/>
            <a:chOff x="480" y="2448"/>
            <a:chExt cx="4704" cy="1440"/>
          </a:xfrm>
        </p:grpSpPr>
        <p:sp>
          <p:nvSpPr>
            <p:cNvPr id="38923" name="Freeform 11"/>
            <p:cNvSpPr>
              <a:spLocks/>
            </p:cNvSpPr>
            <p:nvPr/>
          </p:nvSpPr>
          <p:spPr bwMode="auto">
            <a:xfrm>
              <a:off x="480" y="2448"/>
              <a:ext cx="672" cy="1440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Freeform 15"/>
            <p:cNvSpPr>
              <a:spLocks/>
            </p:cNvSpPr>
            <p:nvPr/>
          </p:nvSpPr>
          <p:spPr bwMode="auto">
            <a:xfrm>
              <a:off x="2976" y="2448"/>
              <a:ext cx="2208" cy="960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49" name="Group 37"/>
          <p:cNvGrpSpPr>
            <a:grpSpLocks/>
          </p:cNvGrpSpPr>
          <p:nvPr/>
        </p:nvGrpSpPr>
        <p:grpSpPr bwMode="auto">
          <a:xfrm>
            <a:off x="838200" y="3886200"/>
            <a:ext cx="6858000" cy="1828800"/>
            <a:chOff x="528" y="2448"/>
            <a:chExt cx="4320" cy="1152"/>
          </a:xfrm>
        </p:grpSpPr>
        <p:sp>
          <p:nvSpPr>
            <p:cNvPr id="38924" name="Freeform 12"/>
            <p:cNvSpPr>
              <a:spLocks/>
            </p:cNvSpPr>
            <p:nvPr/>
          </p:nvSpPr>
          <p:spPr bwMode="auto">
            <a:xfrm>
              <a:off x="528" y="2448"/>
              <a:ext cx="528" cy="1152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8" name="Freeform 16"/>
            <p:cNvSpPr>
              <a:spLocks/>
            </p:cNvSpPr>
            <p:nvPr/>
          </p:nvSpPr>
          <p:spPr bwMode="auto">
            <a:xfrm>
              <a:off x="3360" y="2448"/>
              <a:ext cx="1488" cy="720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8930" name="Picture 18" descr="C:\My Documents\Images\Drawings\Soil Water\infiltr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14462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My Documents\Images\Drawings\Soil Water\infiltr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14462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47" name="Group 35"/>
          <p:cNvGrpSpPr>
            <a:grpSpLocks/>
          </p:cNvGrpSpPr>
          <p:nvPr/>
        </p:nvGrpSpPr>
        <p:grpSpPr bwMode="auto">
          <a:xfrm>
            <a:off x="914400" y="3886200"/>
            <a:ext cx="6400800" cy="1295400"/>
            <a:chOff x="576" y="2448"/>
            <a:chExt cx="4032" cy="816"/>
          </a:xfrm>
        </p:grpSpPr>
        <p:sp>
          <p:nvSpPr>
            <p:cNvPr id="38925" name="Freeform 13"/>
            <p:cNvSpPr>
              <a:spLocks/>
            </p:cNvSpPr>
            <p:nvPr/>
          </p:nvSpPr>
          <p:spPr bwMode="auto">
            <a:xfrm>
              <a:off x="576" y="2448"/>
              <a:ext cx="384" cy="816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9" name="Freeform 17"/>
            <p:cNvSpPr>
              <a:spLocks/>
            </p:cNvSpPr>
            <p:nvPr/>
          </p:nvSpPr>
          <p:spPr bwMode="auto">
            <a:xfrm>
              <a:off x="3600" y="2448"/>
              <a:ext cx="1008" cy="432"/>
            </a:xfrm>
            <a:custGeom>
              <a:avLst/>
              <a:gdLst>
                <a:gd name="T0" fmla="*/ 624 w 624"/>
                <a:gd name="T1" fmla="*/ 0 h 288"/>
                <a:gd name="T2" fmla="*/ 0 w 624"/>
                <a:gd name="T3" fmla="*/ 0 h 288"/>
                <a:gd name="T4" fmla="*/ 0 w 624"/>
                <a:gd name="T5" fmla="*/ 96 h 288"/>
                <a:gd name="T6" fmla="*/ 96 w 624"/>
                <a:gd name="T7" fmla="*/ 240 h 288"/>
                <a:gd name="T8" fmla="*/ 240 w 624"/>
                <a:gd name="T9" fmla="*/ 288 h 288"/>
                <a:gd name="T10" fmla="*/ 336 w 624"/>
                <a:gd name="T11" fmla="*/ 288 h 288"/>
                <a:gd name="T12" fmla="*/ 432 w 624"/>
                <a:gd name="T13" fmla="*/ 288 h 288"/>
                <a:gd name="T14" fmla="*/ 576 w 624"/>
                <a:gd name="T15" fmla="*/ 240 h 288"/>
                <a:gd name="T16" fmla="*/ 624 w 624"/>
                <a:gd name="T17" fmla="*/ 144 h 288"/>
                <a:gd name="T18" fmla="*/ 624 w 624"/>
                <a:gd name="T1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4" h="288">
                  <a:moveTo>
                    <a:pt x="624" y="0"/>
                  </a:moveTo>
                  <a:lnTo>
                    <a:pt x="0" y="0"/>
                  </a:lnTo>
                  <a:lnTo>
                    <a:pt x="0" y="96"/>
                  </a:lnTo>
                  <a:lnTo>
                    <a:pt x="96" y="240"/>
                  </a:lnTo>
                  <a:lnTo>
                    <a:pt x="240" y="288"/>
                  </a:lnTo>
                  <a:lnTo>
                    <a:pt x="336" y="288"/>
                  </a:lnTo>
                  <a:lnTo>
                    <a:pt x="432" y="288"/>
                  </a:lnTo>
                  <a:lnTo>
                    <a:pt x="576" y="240"/>
                  </a:lnTo>
                  <a:lnTo>
                    <a:pt x="624" y="144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46" name="Group 34"/>
          <p:cNvGrpSpPr>
            <a:grpSpLocks/>
          </p:cNvGrpSpPr>
          <p:nvPr/>
        </p:nvGrpSpPr>
        <p:grpSpPr bwMode="auto">
          <a:xfrm>
            <a:off x="1447800" y="4114800"/>
            <a:ext cx="4648200" cy="457200"/>
            <a:chOff x="912" y="2592"/>
            <a:chExt cx="2928" cy="288"/>
          </a:xfrm>
        </p:grpSpPr>
        <p:sp>
          <p:nvSpPr>
            <p:cNvPr id="38931" name="Text Box 19"/>
            <p:cNvSpPr txBox="1">
              <a:spLocks noChangeArrowheads="1"/>
            </p:cNvSpPr>
            <p:nvPr/>
          </p:nvSpPr>
          <p:spPr bwMode="auto">
            <a:xfrm>
              <a:off x="1632" y="259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rebuchet MS" pitchFamily="34" charset="0"/>
                </a:rPr>
                <a:t>1 HOUR</a:t>
              </a:r>
            </a:p>
          </p:txBody>
        </p:sp>
        <p:sp>
          <p:nvSpPr>
            <p:cNvPr id="38932" name="Line 20"/>
            <p:cNvSpPr>
              <a:spLocks noChangeShapeType="1"/>
            </p:cNvSpPr>
            <p:nvPr/>
          </p:nvSpPr>
          <p:spPr bwMode="auto">
            <a:xfrm>
              <a:off x="912" y="2736"/>
              <a:ext cx="768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Line 21"/>
            <p:cNvSpPr>
              <a:spLocks noChangeShapeType="1"/>
            </p:cNvSpPr>
            <p:nvPr/>
          </p:nvSpPr>
          <p:spPr bwMode="auto">
            <a:xfrm flipH="1">
              <a:off x="2304" y="2736"/>
              <a:ext cx="1536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48" name="Group 36"/>
          <p:cNvGrpSpPr>
            <a:grpSpLocks/>
          </p:cNvGrpSpPr>
          <p:nvPr/>
        </p:nvGrpSpPr>
        <p:grpSpPr bwMode="auto">
          <a:xfrm>
            <a:off x="1600200" y="4800600"/>
            <a:ext cx="4724400" cy="457200"/>
            <a:chOff x="1008" y="3024"/>
            <a:chExt cx="2976" cy="288"/>
          </a:xfrm>
        </p:grpSpPr>
        <p:sp>
          <p:nvSpPr>
            <p:cNvPr id="38935" name="Text Box 23"/>
            <p:cNvSpPr txBox="1">
              <a:spLocks noChangeArrowheads="1"/>
            </p:cNvSpPr>
            <p:nvPr/>
          </p:nvSpPr>
          <p:spPr bwMode="auto">
            <a:xfrm>
              <a:off x="1632" y="302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rebuchet MS" pitchFamily="34" charset="0"/>
                </a:rPr>
                <a:t>2 HOURs</a:t>
              </a:r>
            </a:p>
          </p:txBody>
        </p:sp>
        <p:sp>
          <p:nvSpPr>
            <p:cNvPr id="38936" name="Line 24"/>
            <p:cNvSpPr>
              <a:spLocks noChangeShapeType="1"/>
            </p:cNvSpPr>
            <p:nvPr/>
          </p:nvSpPr>
          <p:spPr bwMode="auto">
            <a:xfrm>
              <a:off x="1008" y="3168"/>
              <a:ext cx="672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Line 25"/>
            <p:cNvSpPr>
              <a:spLocks noChangeShapeType="1"/>
            </p:cNvSpPr>
            <p:nvPr/>
          </p:nvSpPr>
          <p:spPr bwMode="auto">
            <a:xfrm flipH="1">
              <a:off x="2400" y="3024"/>
              <a:ext cx="1584" cy="144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50" name="Group 38"/>
          <p:cNvGrpSpPr>
            <a:grpSpLocks/>
          </p:cNvGrpSpPr>
          <p:nvPr/>
        </p:nvGrpSpPr>
        <p:grpSpPr bwMode="auto">
          <a:xfrm>
            <a:off x="1524000" y="5181600"/>
            <a:ext cx="4876800" cy="685800"/>
            <a:chOff x="960" y="3264"/>
            <a:chExt cx="3072" cy="432"/>
          </a:xfrm>
        </p:grpSpPr>
        <p:sp>
          <p:nvSpPr>
            <p:cNvPr id="38938" name="Text Box 26"/>
            <p:cNvSpPr txBox="1">
              <a:spLocks noChangeArrowheads="1"/>
            </p:cNvSpPr>
            <p:nvPr/>
          </p:nvSpPr>
          <p:spPr bwMode="auto">
            <a:xfrm>
              <a:off x="1632" y="3408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rebuchet MS" pitchFamily="34" charset="0"/>
                </a:rPr>
                <a:t>3 HOURs</a:t>
              </a:r>
            </a:p>
          </p:txBody>
        </p:sp>
        <p:sp>
          <p:nvSpPr>
            <p:cNvPr id="38939" name="Line 27"/>
            <p:cNvSpPr>
              <a:spLocks noChangeShapeType="1"/>
            </p:cNvSpPr>
            <p:nvPr/>
          </p:nvSpPr>
          <p:spPr bwMode="auto">
            <a:xfrm flipV="1">
              <a:off x="960" y="3552"/>
              <a:ext cx="672" cy="48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Line 28"/>
            <p:cNvSpPr>
              <a:spLocks noChangeShapeType="1"/>
            </p:cNvSpPr>
            <p:nvPr/>
          </p:nvSpPr>
          <p:spPr bwMode="auto">
            <a:xfrm flipH="1">
              <a:off x="2400" y="3264"/>
              <a:ext cx="1632" cy="288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52" name="Group 40"/>
          <p:cNvGrpSpPr>
            <a:grpSpLocks/>
          </p:cNvGrpSpPr>
          <p:nvPr/>
        </p:nvGrpSpPr>
        <p:grpSpPr bwMode="auto">
          <a:xfrm>
            <a:off x="1600200" y="5638800"/>
            <a:ext cx="4876800" cy="990600"/>
            <a:chOff x="1008" y="3552"/>
            <a:chExt cx="3072" cy="624"/>
          </a:xfrm>
        </p:grpSpPr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1680" y="3888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rebuchet MS" pitchFamily="34" charset="0"/>
                </a:rPr>
                <a:t>4 HOURS</a:t>
              </a:r>
            </a:p>
          </p:txBody>
        </p:sp>
        <p:sp>
          <p:nvSpPr>
            <p:cNvPr id="38942" name="Line 30"/>
            <p:cNvSpPr>
              <a:spLocks noChangeShapeType="1"/>
            </p:cNvSpPr>
            <p:nvPr/>
          </p:nvSpPr>
          <p:spPr bwMode="auto">
            <a:xfrm flipV="1">
              <a:off x="1008" y="4032"/>
              <a:ext cx="720" cy="48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3" name="Line 31"/>
            <p:cNvSpPr>
              <a:spLocks noChangeShapeType="1"/>
            </p:cNvSpPr>
            <p:nvPr/>
          </p:nvSpPr>
          <p:spPr bwMode="auto">
            <a:xfrm flipH="1">
              <a:off x="2448" y="3552"/>
              <a:ext cx="1632" cy="48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1828800" y="32766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latin typeface="Trebuchet MS" pitchFamily="34" charset="0"/>
              </a:rPr>
              <a:t>Sandy soil</a:t>
            </a:r>
          </a:p>
        </p:txBody>
      </p:sp>
      <p:sp>
        <p:nvSpPr>
          <p:cNvPr id="38957" name="Text Box 45"/>
          <p:cNvSpPr txBox="1">
            <a:spLocks noChangeArrowheads="1"/>
          </p:cNvSpPr>
          <p:nvPr/>
        </p:nvSpPr>
        <p:spPr bwMode="auto">
          <a:xfrm>
            <a:off x="6705600" y="33528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latin typeface="Trebuchet MS" pitchFamily="34" charset="0"/>
              </a:rPr>
              <a:t>Loam soil</a:t>
            </a:r>
          </a:p>
        </p:txBody>
      </p:sp>
    </p:spTree>
    <p:extLst>
      <p:ext uri="{BB962C8B-B14F-4D97-AF65-F5344CB8AC3E}">
        <p14:creationId xmlns:p14="http://schemas.microsoft.com/office/powerpoint/2010/main" val="32468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63"/>
    </mc:Choice>
    <mc:Fallback xmlns="">
      <p:transition spd="slow" advTm="6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661AE2B4-1971-4F9A-BB46-614EC5EDB3B1}" type="slidenum">
              <a:rPr lang="en-US" altLang="en-US" sz="1400">
                <a:latin typeface="Times New Roman" pitchFamily="18" charset="0"/>
              </a:rPr>
              <a:pPr/>
              <a:t>5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3379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6553200" cy="1143000"/>
          </a:xfrm>
        </p:spPr>
        <p:txBody>
          <a:bodyPr/>
          <a:lstStyle/>
          <a:p>
            <a:r>
              <a:rPr lang="en-US" altLang="en-US" smtClean="0"/>
              <a:t>Soil-plant-air continuum</a:t>
            </a:r>
          </a:p>
        </p:txBody>
      </p:sp>
      <p:grpSp>
        <p:nvGrpSpPr>
          <p:cNvPr id="2" name="Group 2051"/>
          <p:cNvGrpSpPr>
            <a:grpSpLocks/>
          </p:cNvGrpSpPr>
          <p:nvPr/>
        </p:nvGrpSpPr>
        <p:grpSpPr bwMode="auto">
          <a:xfrm>
            <a:off x="1884363" y="1158875"/>
            <a:ext cx="2411412" cy="2411413"/>
            <a:chOff x="1091" y="730"/>
            <a:chExt cx="1519" cy="1519"/>
          </a:xfrm>
        </p:grpSpPr>
        <p:sp>
          <p:nvSpPr>
            <p:cNvPr id="33890" name="Freeform 2052"/>
            <p:cNvSpPr>
              <a:spLocks/>
            </p:cNvSpPr>
            <p:nvPr/>
          </p:nvSpPr>
          <p:spPr bwMode="auto">
            <a:xfrm>
              <a:off x="1104" y="1053"/>
              <a:ext cx="1479" cy="909"/>
            </a:xfrm>
            <a:custGeom>
              <a:avLst/>
              <a:gdLst>
                <a:gd name="T0" fmla="*/ 730 w 1479"/>
                <a:gd name="T1" fmla="*/ 0 h 909"/>
                <a:gd name="T2" fmla="*/ 699 w 1479"/>
                <a:gd name="T3" fmla="*/ 1 h 909"/>
                <a:gd name="T4" fmla="*/ 643 w 1479"/>
                <a:gd name="T5" fmla="*/ 11 h 909"/>
                <a:gd name="T6" fmla="*/ 557 w 1479"/>
                <a:gd name="T7" fmla="*/ 38 h 909"/>
                <a:gd name="T8" fmla="*/ 459 w 1479"/>
                <a:gd name="T9" fmla="*/ 76 h 909"/>
                <a:gd name="T10" fmla="*/ 300 w 1479"/>
                <a:gd name="T11" fmla="*/ 149 h 909"/>
                <a:gd name="T12" fmla="*/ 92 w 1479"/>
                <a:gd name="T13" fmla="*/ 257 h 909"/>
                <a:gd name="T14" fmla="*/ 4 w 1479"/>
                <a:gd name="T15" fmla="*/ 311 h 909"/>
                <a:gd name="T16" fmla="*/ 12 w 1479"/>
                <a:gd name="T17" fmla="*/ 320 h 909"/>
                <a:gd name="T18" fmla="*/ 29 w 1479"/>
                <a:gd name="T19" fmla="*/ 355 h 909"/>
                <a:gd name="T20" fmla="*/ 65 w 1479"/>
                <a:gd name="T21" fmla="*/ 433 h 909"/>
                <a:gd name="T22" fmla="*/ 106 w 1479"/>
                <a:gd name="T23" fmla="*/ 508 h 909"/>
                <a:gd name="T24" fmla="*/ 140 w 1479"/>
                <a:gd name="T25" fmla="*/ 562 h 909"/>
                <a:gd name="T26" fmla="*/ 183 w 1479"/>
                <a:gd name="T27" fmla="*/ 618 h 909"/>
                <a:gd name="T28" fmla="*/ 232 w 1479"/>
                <a:gd name="T29" fmla="*/ 671 h 909"/>
                <a:gd name="T30" fmla="*/ 292 w 1479"/>
                <a:gd name="T31" fmla="*/ 725 h 909"/>
                <a:gd name="T32" fmla="*/ 359 w 1479"/>
                <a:gd name="T33" fmla="*/ 775 h 909"/>
                <a:gd name="T34" fmla="*/ 438 w 1479"/>
                <a:gd name="T35" fmla="*/ 819 h 909"/>
                <a:gd name="T36" fmla="*/ 528 w 1479"/>
                <a:gd name="T37" fmla="*/ 858 h 909"/>
                <a:gd name="T38" fmla="*/ 630 w 1479"/>
                <a:gd name="T39" fmla="*/ 886 h 909"/>
                <a:gd name="T40" fmla="*/ 745 w 1479"/>
                <a:gd name="T41" fmla="*/ 906 h 909"/>
                <a:gd name="T42" fmla="*/ 826 w 1479"/>
                <a:gd name="T43" fmla="*/ 909 h 909"/>
                <a:gd name="T44" fmla="*/ 862 w 1479"/>
                <a:gd name="T45" fmla="*/ 908 h 909"/>
                <a:gd name="T46" fmla="*/ 922 w 1479"/>
                <a:gd name="T47" fmla="*/ 894 h 909"/>
                <a:gd name="T48" fmla="*/ 1008 w 1479"/>
                <a:gd name="T49" fmla="*/ 861 h 909"/>
                <a:gd name="T50" fmla="*/ 1097 w 1479"/>
                <a:gd name="T51" fmla="*/ 815 h 909"/>
                <a:gd name="T52" fmla="*/ 1187 w 1479"/>
                <a:gd name="T53" fmla="*/ 762 h 909"/>
                <a:gd name="T54" fmla="*/ 1277 w 1479"/>
                <a:gd name="T55" fmla="*/ 702 h 909"/>
                <a:gd name="T56" fmla="*/ 1404 w 1479"/>
                <a:gd name="T57" fmla="*/ 608 h 909"/>
                <a:gd name="T58" fmla="*/ 1387 w 1479"/>
                <a:gd name="T59" fmla="*/ 451 h 909"/>
                <a:gd name="T60" fmla="*/ 1231 w 1479"/>
                <a:gd name="T61" fmla="*/ 293 h 909"/>
                <a:gd name="T62" fmla="*/ 1114 w 1479"/>
                <a:gd name="T63" fmla="*/ 180 h 909"/>
                <a:gd name="T64" fmla="*/ 1024 w 1479"/>
                <a:gd name="T65" fmla="*/ 101 h 909"/>
                <a:gd name="T66" fmla="*/ 953 w 1479"/>
                <a:gd name="T67" fmla="*/ 53 h 909"/>
                <a:gd name="T68" fmla="*/ 893 w 1479"/>
                <a:gd name="T69" fmla="*/ 24 h 909"/>
                <a:gd name="T70" fmla="*/ 809 w 1479"/>
                <a:gd name="T71" fmla="*/ 7 h 9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79"/>
                <a:gd name="T109" fmla="*/ 0 h 909"/>
                <a:gd name="T110" fmla="*/ 1479 w 1479"/>
                <a:gd name="T111" fmla="*/ 909 h 9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79" h="909">
                  <a:moveTo>
                    <a:pt x="743" y="0"/>
                  </a:moveTo>
                  <a:lnTo>
                    <a:pt x="730" y="0"/>
                  </a:lnTo>
                  <a:lnTo>
                    <a:pt x="714" y="0"/>
                  </a:lnTo>
                  <a:lnTo>
                    <a:pt x="699" y="1"/>
                  </a:lnTo>
                  <a:lnTo>
                    <a:pt x="682" y="3"/>
                  </a:lnTo>
                  <a:lnTo>
                    <a:pt x="643" y="11"/>
                  </a:lnTo>
                  <a:lnTo>
                    <a:pt x="601" y="23"/>
                  </a:lnTo>
                  <a:lnTo>
                    <a:pt x="557" y="38"/>
                  </a:lnTo>
                  <a:lnTo>
                    <a:pt x="509" y="55"/>
                  </a:lnTo>
                  <a:lnTo>
                    <a:pt x="459" y="76"/>
                  </a:lnTo>
                  <a:lnTo>
                    <a:pt x="407" y="99"/>
                  </a:lnTo>
                  <a:lnTo>
                    <a:pt x="300" y="149"/>
                  </a:lnTo>
                  <a:lnTo>
                    <a:pt x="194" y="203"/>
                  </a:lnTo>
                  <a:lnTo>
                    <a:pt x="92" y="257"/>
                  </a:lnTo>
                  <a:lnTo>
                    <a:pt x="0" y="311"/>
                  </a:lnTo>
                  <a:lnTo>
                    <a:pt x="4" y="311"/>
                  </a:lnTo>
                  <a:lnTo>
                    <a:pt x="8" y="314"/>
                  </a:lnTo>
                  <a:lnTo>
                    <a:pt x="12" y="320"/>
                  </a:lnTo>
                  <a:lnTo>
                    <a:pt x="17" y="330"/>
                  </a:lnTo>
                  <a:lnTo>
                    <a:pt x="29" y="355"/>
                  </a:lnTo>
                  <a:lnTo>
                    <a:pt x="44" y="391"/>
                  </a:lnTo>
                  <a:lnTo>
                    <a:pt x="65" y="433"/>
                  </a:lnTo>
                  <a:lnTo>
                    <a:pt x="90" y="481"/>
                  </a:lnTo>
                  <a:lnTo>
                    <a:pt x="106" y="508"/>
                  </a:lnTo>
                  <a:lnTo>
                    <a:pt x="123" y="535"/>
                  </a:lnTo>
                  <a:lnTo>
                    <a:pt x="140" y="562"/>
                  </a:lnTo>
                  <a:lnTo>
                    <a:pt x="161" y="589"/>
                  </a:lnTo>
                  <a:lnTo>
                    <a:pt x="183" y="618"/>
                  </a:lnTo>
                  <a:lnTo>
                    <a:pt x="206" y="645"/>
                  </a:lnTo>
                  <a:lnTo>
                    <a:pt x="232" y="671"/>
                  </a:lnTo>
                  <a:lnTo>
                    <a:pt x="261" y="698"/>
                  </a:lnTo>
                  <a:lnTo>
                    <a:pt x="292" y="725"/>
                  </a:lnTo>
                  <a:lnTo>
                    <a:pt x="325" y="750"/>
                  </a:lnTo>
                  <a:lnTo>
                    <a:pt x="359" y="775"/>
                  </a:lnTo>
                  <a:lnTo>
                    <a:pt x="398" y="798"/>
                  </a:lnTo>
                  <a:lnTo>
                    <a:pt x="438" y="819"/>
                  </a:lnTo>
                  <a:lnTo>
                    <a:pt x="482" y="838"/>
                  </a:lnTo>
                  <a:lnTo>
                    <a:pt x="528" y="858"/>
                  </a:lnTo>
                  <a:lnTo>
                    <a:pt x="578" y="873"/>
                  </a:lnTo>
                  <a:lnTo>
                    <a:pt x="630" y="886"/>
                  </a:lnTo>
                  <a:lnTo>
                    <a:pt x="686" y="896"/>
                  </a:lnTo>
                  <a:lnTo>
                    <a:pt x="745" y="906"/>
                  </a:lnTo>
                  <a:lnTo>
                    <a:pt x="809" y="909"/>
                  </a:lnTo>
                  <a:lnTo>
                    <a:pt x="826" y="909"/>
                  </a:lnTo>
                  <a:lnTo>
                    <a:pt x="843" y="909"/>
                  </a:lnTo>
                  <a:lnTo>
                    <a:pt x="862" y="908"/>
                  </a:lnTo>
                  <a:lnTo>
                    <a:pt x="882" y="904"/>
                  </a:lnTo>
                  <a:lnTo>
                    <a:pt x="922" y="894"/>
                  </a:lnTo>
                  <a:lnTo>
                    <a:pt x="964" y="879"/>
                  </a:lnTo>
                  <a:lnTo>
                    <a:pt x="1008" y="861"/>
                  </a:lnTo>
                  <a:lnTo>
                    <a:pt x="1052" y="840"/>
                  </a:lnTo>
                  <a:lnTo>
                    <a:pt x="1097" y="815"/>
                  </a:lnTo>
                  <a:lnTo>
                    <a:pt x="1143" y="790"/>
                  </a:lnTo>
                  <a:lnTo>
                    <a:pt x="1187" y="762"/>
                  </a:lnTo>
                  <a:lnTo>
                    <a:pt x="1233" y="733"/>
                  </a:lnTo>
                  <a:lnTo>
                    <a:pt x="1277" y="702"/>
                  </a:lnTo>
                  <a:lnTo>
                    <a:pt x="1321" y="671"/>
                  </a:lnTo>
                  <a:lnTo>
                    <a:pt x="1404" y="608"/>
                  </a:lnTo>
                  <a:lnTo>
                    <a:pt x="1479" y="549"/>
                  </a:lnTo>
                  <a:lnTo>
                    <a:pt x="1387" y="451"/>
                  </a:lnTo>
                  <a:lnTo>
                    <a:pt x="1304" y="366"/>
                  </a:lnTo>
                  <a:lnTo>
                    <a:pt x="1231" y="293"/>
                  </a:lnTo>
                  <a:lnTo>
                    <a:pt x="1170" y="232"/>
                  </a:lnTo>
                  <a:lnTo>
                    <a:pt x="1114" y="180"/>
                  </a:lnTo>
                  <a:lnTo>
                    <a:pt x="1066" y="136"/>
                  </a:lnTo>
                  <a:lnTo>
                    <a:pt x="1024" y="101"/>
                  </a:lnTo>
                  <a:lnTo>
                    <a:pt x="985" y="74"/>
                  </a:lnTo>
                  <a:lnTo>
                    <a:pt x="953" y="53"/>
                  </a:lnTo>
                  <a:lnTo>
                    <a:pt x="922" y="36"/>
                  </a:lnTo>
                  <a:lnTo>
                    <a:pt x="893" y="24"/>
                  </a:lnTo>
                  <a:lnTo>
                    <a:pt x="866" y="17"/>
                  </a:lnTo>
                  <a:lnTo>
                    <a:pt x="809" y="7"/>
                  </a:lnTo>
                  <a:lnTo>
                    <a:pt x="74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91" name="Group 2053"/>
            <p:cNvGrpSpPr>
              <a:grpSpLocks/>
            </p:cNvGrpSpPr>
            <p:nvPr/>
          </p:nvGrpSpPr>
          <p:grpSpPr bwMode="auto">
            <a:xfrm>
              <a:off x="1091" y="730"/>
              <a:ext cx="1519" cy="1519"/>
              <a:chOff x="1091" y="730"/>
              <a:chExt cx="1519" cy="1519"/>
            </a:xfrm>
          </p:grpSpPr>
          <p:sp>
            <p:nvSpPr>
              <p:cNvPr id="33892" name="Freeform 2054"/>
              <p:cNvSpPr>
                <a:spLocks/>
              </p:cNvSpPr>
              <p:nvPr/>
            </p:nvSpPr>
            <p:spPr bwMode="auto">
              <a:xfrm>
                <a:off x="1851" y="730"/>
                <a:ext cx="759" cy="758"/>
              </a:xfrm>
              <a:custGeom>
                <a:avLst/>
                <a:gdLst>
                  <a:gd name="T0" fmla="*/ 757 w 759"/>
                  <a:gd name="T1" fmla="*/ 720 h 758"/>
                  <a:gd name="T2" fmla="*/ 749 w 759"/>
                  <a:gd name="T3" fmla="*/ 643 h 758"/>
                  <a:gd name="T4" fmla="*/ 734 w 759"/>
                  <a:gd name="T5" fmla="*/ 570 h 758"/>
                  <a:gd name="T6" fmla="*/ 713 w 759"/>
                  <a:gd name="T7" fmla="*/ 499 h 758"/>
                  <a:gd name="T8" fmla="*/ 684 w 759"/>
                  <a:gd name="T9" fmla="*/ 430 h 758"/>
                  <a:gd name="T10" fmla="*/ 649 w 759"/>
                  <a:gd name="T11" fmla="*/ 367 h 758"/>
                  <a:gd name="T12" fmla="*/ 607 w 759"/>
                  <a:gd name="T13" fmla="*/ 305 h 758"/>
                  <a:gd name="T14" fmla="*/ 561 w 759"/>
                  <a:gd name="T15" fmla="*/ 250 h 758"/>
                  <a:gd name="T16" fmla="*/ 509 w 759"/>
                  <a:gd name="T17" fmla="*/ 198 h 758"/>
                  <a:gd name="T18" fmla="*/ 453 w 759"/>
                  <a:gd name="T19" fmla="*/ 152 h 758"/>
                  <a:gd name="T20" fmla="*/ 392 w 759"/>
                  <a:gd name="T21" fmla="*/ 109 h 758"/>
                  <a:gd name="T22" fmla="*/ 329 w 759"/>
                  <a:gd name="T23" fmla="*/ 75 h 758"/>
                  <a:gd name="T24" fmla="*/ 259 w 759"/>
                  <a:gd name="T25" fmla="*/ 46 h 758"/>
                  <a:gd name="T26" fmla="*/ 188 w 759"/>
                  <a:gd name="T27" fmla="*/ 23 h 758"/>
                  <a:gd name="T28" fmla="*/ 115 w 759"/>
                  <a:gd name="T29" fmla="*/ 8 h 758"/>
                  <a:gd name="T30" fmla="*/ 39 w 759"/>
                  <a:gd name="T31" fmla="*/ 0 h 758"/>
                  <a:gd name="T32" fmla="*/ 0 w 759"/>
                  <a:gd name="T33" fmla="*/ 15 h 758"/>
                  <a:gd name="T34" fmla="*/ 75 w 759"/>
                  <a:gd name="T35" fmla="*/ 19 h 758"/>
                  <a:gd name="T36" fmla="*/ 148 w 759"/>
                  <a:gd name="T37" fmla="*/ 31 h 758"/>
                  <a:gd name="T38" fmla="*/ 219 w 759"/>
                  <a:gd name="T39" fmla="*/ 50 h 758"/>
                  <a:gd name="T40" fmla="*/ 288 w 759"/>
                  <a:gd name="T41" fmla="*/ 75 h 758"/>
                  <a:gd name="T42" fmla="*/ 353 w 759"/>
                  <a:gd name="T43" fmla="*/ 106 h 758"/>
                  <a:gd name="T44" fmla="*/ 415 w 759"/>
                  <a:gd name="T45" fmla="*/ 144 h 758"/>
                  <a:gd name="T46" fmla="*/ 473 w 759"/>
                  <a:gd name="T47" fmla="*/ 186 h 758"/>
                  <a:gd name="T48" fmla="*/ 524 w 759"/>
                  <a:gd name="T49" fmla="*/ 234 h 758"/>
                  <a:gd name="T50" fmla="*/ 572 w 759"/>
                  <a:gd name="T51" fmla="*/ 286 h 758"/>
                  <a:gd name="T52" fmla="*/ 615 w 759"/>
                  <a:gd name="T53" fmla="*/ 344 h 758"/>
                  <a:gd name="T54" fmla="*/ 653 w 759"/>
                  <a:gd name="T55" fmla="*/ 405 h 758"/>
                  <a:gd name="T56" fmla="*/ 684 w 759"/>
                  <a:gd name="T57" fmla="*/ 470 h 758"/>
                  <a:gd name="T58" fmla="*/ 709 w 759"/>
                  <a:gd name="T59" fmla="*/ 538 h 758"/>
                  <a:gd name="T60" fmla="*/ 728 w 759"/>
                  <a:gd name="T61" fmla="*/ 609 h 758"/>
                  <a:gd name="T62" fmla="*/ 739 w 759"/>
                  <a:gd name="T63" fmla="*/ 683 h 758"/>
                  <a:gd name="T64" fmla="*/ 743 w 759"/>
                  <a:gd name="T65" fmla="*/ 758 h 7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9"/>
                  <a:gd name="T100" fmla="*/ 0 h 758"/>
                  <a:gd name="T101" fmla="*/ 759 w 759"/>
                  <a:gd name="T102" fmla="*/ 758 h 7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9" h="758">
                    <a:moveTo>
                      <a:pt x="759" y="758"/>
                    </a:moveTo>
                    <a:lnTo>
                      <a:pt x="757" y="720"/>
                    </a:lnTo>
                    <a:lnTo>
                      <a:pt x="755" y="682"/>
                    </a:lnTo>
                    <a:lnTo>
                      <a:pt x="749" y="643"/>
                    </a:lnTo>
                    <a:lnTo>
                      <a:pt x="743" y="607"/>
                    </a:lnTo>
                    <a:lnTo>
                      <a:pt x="734" y="570"/>
                    </a:lnTo>
                    <a:lnTo>
                      <a:pt x="724" y="534"/>
                    </a:lnTo>
                    <a:lnTo>
                      <a:pt x="713" y="499"/>
                    </a:lnTo>
                    <a:lnTo>
                      <a:pt x="699" y="465"/>
                    </a:lnTo>
                    <a:lnTo>
                      <a:pt x="684" y="430"/>
                    </a:lnTo>
                    <a:lnTo>
                      <a:pt x="666" y="397"/>
                    </a:lnTo>
                    <a:lnTo>
                      <a:pt x="649" y="367"/>
                    </a:lnTo>
                    <a:lnTo>
                      <a:pt x="628" y="334"/>
                    </a:lnTo>
                    <a:lnTo>
                      <a:pt x="607" y="305"/>
                    </a:lnTo>
                    <a:lnTo>
                      <a:pt x="586" y="276"/>
                    </a:lnTo>
                    <a:lnTo>
                      <a:pt x="561" y="250"/>
                    </a:lnTo>
                    <a:lnTo>
                      <a:pt x="536" y="223"/>
                    </a:lnTo>
                    <a:lnTo>
                      <a:pt x="509" y="198"/>
                    </a:lnTo>
                    <a:lnTo>
                      <a:pt x="482" y="173"/>
                    </a:lnTo>
                    <a:lnTo>
                      <a:pt x="453" y="152"/>
                    </a:lnTo>
                    <a:lnTo>
                      <a:pt x="423" y="131"/>
                    </a:lnTo>
                    <a:lnTo>
                      <a:pt x="392" y="109"/>
                    </a:lnTo>
                    <a:lnTo>
                      <a:pt x="361" y="92"/>
                    </a:lnTo>
                    <a:lnTo>
                      <a:pt x="329" y="75"/>
                    </a:lnTo>
                    <a:lnTo>
                      <a:pt x="294" y="59"/>
                    </a:lnTo>
                    <a:lnTo>
                      <a:pt x="259" y="46"/>
                    </a:lnTo>
                    <a:lnTo>
                      <a:pt x="225" y="35"/>
                    </a:lnTo>
                    <a:lnTo>
                      <a:pt x="188" y="23"/>
                    </a:lnTo>
                    <a:lnTo>
                      <a:pt x="152" y="15"/>
                    </a:lnTo>
                    <a:lnTo>
                      <a:pt x="115" y="8"/>
                    </a:lnTo>
                    <a:lnTo>
                      <a:pt x="77" y="4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9" y="17"/>
                    </a:lnTo>
                    <a:lnTo>
                      <a:pt x="75" y="19"/>
                    </a:lnTo>
                    <a:lnTo>
                      <a:pt x="112" y="25"/>
                    </a:lnTo>
                    <a:lnTo>
                      <a:pt x="148" y="31"/>
                    </a:lnTo>
                    <a:lnTo>
                      <a:pt x="184" y="40"/>
                    </a:lnTo>
                    <a:lnTo>
                      <a:pt x="219" y="50"/>
                    </a:lnTo>
                    <a:lnTo>
                      <a:pt x="254" y="61"/>
                    </a:lnTo>
                    <a:lnTo>
                      <a:pt x="288" y="75"/>
                    </a:lnTo>
                    <a:lnTo>
                      <a:pt x="321" y="90"/>
                    </a:lnTo>
                    <a:lnTo>
                      <a:pt x="353" y="106"/>
                    </a:lnTo>
                    <a:lnTo>
                      <a:pt x="384" y="123"/>
                    </a:lnTo>
                    <a:lnTo>
                      <a:pt x="415" y="144"/>
                    </a:lnTo>
                    <a:lnTo>
                      <a:pt x="444" y="163"/>
                    </a:lnTo>
                    <a:lnTo>
                      <a:pt x="473" y="186"/>
                    </a:lnTo>
                    <a:lnTo>
                      <a:pt x="499" y="209"/>
                    </a:lnTo>
                    <a:lnTo>
                      <a:pt x="524" y="234"/>
                    </a:lnTo>
                    <a:lnTo>
                      <a:pt x="549" y="259"/>
                    </a:lnTo>
                    <a:lnTo>
                      <a:pt x="572" y="286"/>
                    </a:lnTo>
                    <a:lnTo>
                      <a:pt x="595" y="315"/>
                    </a:lnTo>
                    <a:lnTo>
                      <a:pt x="615" y="344"/>
                    </a:lnTo>
                    <a:lnTo>
                      <a:pt x="634" y="374"/>
                    </a:lnTo>
                    <a:lnTo>
                      <a:pt x="653" y="405"/>
                    </a:lnTo>
                    <a:lnTo>
                      <a:pt x="668" y="438"/>
                    </a:lnTo>
                    <a:lnTo>
                      <a:pt x="684" y="470"/>
                    </a:lnTo>
                    <a:lnTo>
                      <a:pt x="697" y="503"/>
                    </a:lnTo>
                    <a:lnTo>
                      <a:pt x="709" y="538"/>
                    </a:lnTo>
                    <a:lnTo>
                      <a:pt x="718" y="574"/>
                    </a:lnTo>
                    <a:lnTo>
                      <a:pt x="728" y="609"/>
                    </a:lnTo>
                    <a:lnTo>
                      <a:pt x="734" y="645"/>
                    </a:lnTo>
                    <a:lnTo>
                      <a:pt x="739" y="683"/>
                    </a:lnTo>
                    <a:lnTo>
                      <a:pt x="741" y="720"/>
                    </a:lnTo>
                    <a:lnTo>
                      <a:pt x="743" y="758"/>
                    </a:lnTo>
                    <a:lnTo>
                      <a:pt x="759" y="7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3" name="Freeform 2055"/>
              <p:cNvSpPr>
                <a:spLocks/>
              </p:cNvSpPr>
              <p:nvPr/>
            </p:nvSpPr>
            <p:spPr bwMode="auto">
              <a:xfrm>
                <a:off x="1851" y="1488"/>
                <a:ext cx="759" cy="761"/>
              </a:xfrm>
              <a:custGeom>
                <a:avLst/>
                <a:gdLst>
                  <a:gd name="T0" fmla="*/ 39 w 759"/>
                  <a:gd name="T1" fmla="*/ 759 h 761"/>
                  <a:gd name="T2" fmla="*/ 115 w 759"/>
                  <a:gd name="T3" fmla="*/ 751 h 761"/>
                  <a:gd name="T4" fmla="*/ 188 w 759"/>
                  <a:gd name="T5" fmla="*/ 736 h 761"/>
                  <a:gd name="T6" fmla="*/ 259 w 759"/>
                  <a:gd name="T7" fmla="*/ 714 h 761"/>
                  <a:gd name="T8" fmla="*/ 329 w 759"/>
                  <a:gd name="T9" fmla="*/ 684 h 761"/>
                  <a:gd name="T10" fmla="*/ 392 w 759"/>
                  <a:gd name="T11" fmla="*/ 649 h 761"/>
                  <a:gd name="T12" fmla="*/ 453 w 759"/>
                  <a:gd name="T13" fmla="*/ 609 h 761"/>
                  <a:gd name="T14" fmla="*/ 509 w 759"/>
                  <a:gd name="T15" fmla="*/ 563 h 761"/>
                  <a:gd name="T16" fmla="*/ 561 w 759"/>
                  <a:gd name="T17" fmla="*/ 511 h 761"/>
                  <a:gd name="T18" fmla="*/ 607 w 759"/>
                  <a:gd name="T19" fmla="*/ 455 h 761"/>
                  <a:gd name="T20" fmla="*/ 649 w 759"/>
                  <a:gd name="T21" fmla="*/ 394 h 761"/>
                  <a:gd name="T22" fmla="*/ 684 w 759"/>
                  <a:gd name="T23" fmla="*/ 329 h 761"/>
                  <a:gd name="T24" fmla="*/ 713 w 759"/>
                  <a:gd name="T25" fmla="*/ 261 h 761"/>
                  <a:gd name="T26" fmla="*/ 734 w 759"/>
                  <a:gd name="T27" fmla="*/ 190 h 761"/>
                  <a:gd name="T28" fmla="*/ 749 w 759"/>
                  <a:gd name="T29" fmla="*/ 115 h 761"/>
                  <a:gd name="T30" fmla="*/ 757 w 759"/>
                  <a:gd name="T31" fmla="*/ 41 h 761"/>
                  <a:gd name="T32" fmla="*/ 743 w 759"/>
                  <a:gd name="T33" fmla="*/ 0 h 761"/>
                  <a:gd name="T34" fmla="*/ 739 w 759"/>
                  <a:gd name="T35" fmla="*/ 77 h 761"/>
                  <a:gd name="T36" fmla="*/ 728 w 759"/>
                  <a:gd name="T37" fmla="*/ 150 h 761"/>
                  <a:gd name="T38" fmla="*/ 709 w 759"/>
                  <a:gd name="T39" fmla="*/ 221 h 761"/>
                  <a:gd name="T40" fmla="*/ 684 w 759"/>
                  <a:gd name="T41" fmla="*/ 290 h 761"/>
                  <a:gd name="T42" fmla="*/ 653 w 759"/>
                  <a:gd name="T43" fmla="*/ 354 h 761"/>
                  <a:gd name="T44" fmla="*/ 615 w 759"/>
                  <a:gd name="T45" fmla="*/ 415 h 761"/>
                  <a:gd name="T46" fmla="*/ 572 w 759"/>
                  <a:gd name="T47" fmla="*/ 473 h 761"/>
                  <a:gd name="T48" fmla="*/ 524 w 759"/>
                  <a:gd name="T49" fmla="*/ 526 h 761"/>
                  <a:gd name="T50" fmla="*/ 473 w 759"/>
                  <a:gd name="T51" fmla="*/ 574 h 761"/>
                  <a:gd name="T52" fmla="*/ 415 w 759"/>
                  <a:gd name="T53" fmla="*/ 617 h 761"/>
                  <a:gd name="T54" fmla="*/ 353 w 759"/>
                  <a:gd name="T55" fmla="*/ 653 h 761"/>
                  <a:gd name="T56" fmla="*/ 288 w 759"/>
                  <a:gd name="T57" fmla="*/ 686 h 761"/>
                  <a:gd name="T58" fmla="*/ 219 w 759"/>
                  <a:gd name="T59" fmla="*/ 711 h 761"/>
                  <a:gd name="T60" fmla="*/ 148 w 759"/>
                  <a:gd name="T61" fmla="*/ 728 h 761"/>
                  <a:gd name="T62" fmla="*/ 75 w 759"/>
                  <a:gd name="T63" fmla="*/ 739 h 761"/>
                  <a:gd name="T64" fmla="*/ 0 w 759"/>
                  <a:gd name="T65" fmla="*/ 743 h 7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9"/>
                  <a:gd name="T100" fmla="*/ 0 h 761"/>
                  <a:gd name="T101" fmla="*/ 759 w 759"/>
                  <a:gd name="T102" fmla="*/ 761 h 7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9" h="761">
                    <a:moveTo>
                      <a:pt x="0" y="761"/>
                    </a:moveTo>
                    <a:lnTo>
                      <a:pt x="39" y="759"/>
                    </a:lnTo>
                    <a:lnTo>
                      <a:pt x="77" y="757"/>
                    </a:lnTo>
                    <a:lnTo>
                      <a:pt x="115" y="751"/>
                    </a:lnTo>
                    <a:lnTo>
                      <a:pt x="152" y="745"/>
                    </a:lnTo>
                    <a:lnTo>
                      <a:pt x="188" y="736"/>
                    </a:lnTo>
                    <a:lnTo>
                      <a:pt x="225" y="726"/>
                    </a:lnTo>
                    <a:lnTo>
                      <a:pt x="259" y="714"/>
                    </a:lnTo>
                    <a:lnTo>
                      <a:pt x="294" y="699"/>
                    </a:lnTo>
                    <a:lnTo>
                      <a:pt x="329" y="684"/>
                    </a:lnTo>
                    <a:lnTo>
                      <a:pt x="361" y="668"/>
                    </a:lnTo>
                    <a:lnTo>
                      <a:pt x="392" y="649"/>
                    </a:lnTo>
                    <a:lnTo>
                      <a:pt x="423" y="630"/>
                    </a:lnTo>
                    <a:lnTo>
                      <a:pt x="453" y="609"/>
                    </a:lnTo>
                    <a:lnTo>
                      <a:pt x="482" y="586"/>
                    </a:lnTo>
                    <a:lnTo>
                      <a:pt x="509" y="563"/>
                    </a:lnTo>
                    <a:lnTo>
                      <a:pt x="536" y="538"/>
                    </a:lnTo>
                    <a:lnTo>
                      <a:pt x="561" y="511"/>
                    </a:lnTo>
                    <a:lnTo>
                      <a:pt x="586" y="482"/>
                    </a:lnTo>
                    <a:lnTo>
                      <a:pt x="607" y="455"/>
                    </a:lnTo>
                    <a:lnTo>
                      <a:pt x="628" y="425"/>
                    </a:lnTo>
                    <a:lnTo>
                      <a:pt x="649" y="394"/>
                    </a:lnTo>
                    <a:lnTo>
                      <a:pt x="666" y="361"/>
                    </a:lnTo>
                    <a:lnTo>
                      <a:pt x="684" y="329"/>
                    </a:lnTo>
                    <a:lnTo>
                      <a:pt x="699" y="296"/>
                    </a:lnTo>
                    <a:lnTo>
                      <a:pt x="713" y="261"/>
                    </a:lnTo>
                    <a:lnTo>
                      <a:pt x="724" y="227"/>
                    </a:lnTo>
                    <a:lnTo>
                      <a:pt x="734" y="190"/>
                    </a:lnTo>
                    <a:lnTo>
                      <a:pt x="743" y="154"/>
                    </a:lnTo>
                    <a:lnTo>
                      <a:pt x="749" y="115"/>
                    </a:lnTo>
                    <a:lnTo>
                      <a:pt x="755" y="79"/>
                    </a:lnTo>
                    <a:lnTo>
                      <a:pt x="757" y="41"/>
                    </a:lnTo>
                    <a:lnTo>
                      <a:pt x="759" y="0"/>
                    </a:lnTo>
                    <a:lnTo>
                      <a:pt x="743" y="0"/>
                    </a:lnTo>
                    <a:lnTo>
                      <a:pt x="741" y="39"/>
                    </a:lnTo>
                    <a:lnTo>
                      <a:pt x="739" y="77"/>
                    </a:lnTo>
                    <a:lnTo>
                      <a:pt x="734" y="114"/>
                    </a:lnTo>
                    <a:lnTo>
                      <a:pt x="728" y="150"/>
                    </a:lnTo>
                    <a:lnTo>
                      <a:pt x="718" y="187"/>
                    </a:lnTo>
                    <a:lnTo>
                      <a:pt x="709" y="221"/>
                    </a:lnTo>
                    <a:lnTo>
                      <a:pt x="697" y="256"/>
                    </a:lnTo>
                    <a:lnTo>
                      <a:pt x="684" y="290"/>
                    </a:lnTo>
                    <a:lnTo>
                      <a:pt x="668" y="323"/>
                    </a:lnTo>
                    <a:lnTo>
                      <a:pt x="653" y="354"/>
                    </a:lnTo>
                    <a:lnTo>
                      <a:pt x="634" y="386"/>
                    </a:lnTo>
                    <a:lnTo>
                      <a:pt x="615" y="415"/>
                    </a:lnTo>
                    <a:lnTo>
                      <a:pt x="595" y="446"/>
                    </a:lnTo>
                    <a:lnTo>
                      <a:pt x="572" y="473"/>
                    </a:lnTo>
                    <a:lnTo>
                      <a:pt x="549" y="499"/>
                    </a:lnTo>
                    <a:lnTo>
                      <a:pt x="524" y="526"/>
                    </a:lnTo>
                    <a:lnTo>
                      <a:pt x="499" y="549"/>
                    </a:lnTo>
                    <a:lnTo>
                      <a:pt x="473" y="574"/>
                    </a:lnTo>
                    <a:lnTo>
                      <a:pt x="444" y="595"/>
                    </a:lnTo>
                    <a:lnTo>
                      <a:pt x="415" y="617"/>
                    </a:lnTo>
                    <a:lnTo>
                      <a:pt x="384" y="636"/>
                    </a:lnTo>
                    <a:lnTo>
                      <a:pt x="353" y="653"/>
                    </a:lnTo>
                    <a:lnTo>
                      <a:pt x="321" y="670"/>
                    </a:lnTo>
                    <a:lnTo>
                      <a:pt x="288" y="686"/>
                    </a:lnTo>
                    <a:lnTo>
                      <a:pt x="254" y="699"/>
                    </a:lnTo>
                    <a:lnTo>
                      <a:pt x="219" y="711"/>
                    </a:lnTo>
                    <a:lnTo>
                      <a:pt x="184" y="720"/>
                    </a:lnTo>
                    <a:lnTo>
                      <a:pt x="148" y="728"/>
                    </a:lnTo>
                    <a:lnTo>
                      <a:pt x="112" y="736"/>
                    </a:lnTo>
                    <a:lnTo>
                      <a:pt x="75" y="739"/>
                    </a:lnTo>
                    <a:lnTo>
                      <a:pt x="39" y="743"/>
                    </a:lnTo>
                    <a:lnTo>
                      <a:pt x="0" y="743"/>
                    </a:lnTo>
                    <a:lnTo>
                      <a:pt x="0" y="7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4" name="Freeform 2056"/>
              <p:cNvSpPr>
                <a:spLocks/>
              </p:cNvSpPr>
              <p:nvPr/>
            </p:nvSpPr>
            <p:spPr bwMode="auto">
              <a:xfrm>
                <a:off x="1091" y="1488"/>
                <a:ext cx="760" cy="761"/>
              </a:xfrm>
              <a:custGeom>
                <a:avLst/>
                <a:gdLst>
                  <a:gd name="T0" fmla="*/ 2 w 760"/>
                  <a:gd name="T1" fmla="*/ 41 h 761"/>
                  <a:gd name="T2" fmla="*/ 9 w 760"/>
                  <a:gd name="T3" fmla="*/ 115 h 761"/>
                  <a:gd name="T4" fmla="*/ 25 w 760"/>
                  <a:gd name="T5" fmla="*/ 190 h 761"/>
                  <a:gd name="T6" fmla="*/ 46 w 760"/>
                  <a:gd name="T7" fmla="*/ 261 h 761"/>
                  <a:gd name="T8" fmla="*/ 75 w 760"/>
                  <a:gd name="T9" fmla="*/ 329 h 761"/>
                  <a:gd name="T10" fmla="*/ 111 w 760"/>
                  <a:gd name="T11" fmla="*/ 394 h 761"/>
                  <a:gd name="T12" fmla="*/ 151 w 760"/>
                  <a:gd name="T13" fmla="*/ 455 h 761"/>
                  <a:gd name="T14" fmla="*/ 197 w 760"/>
                  <a:gd name="T15" fmla="*/ 511 h 761"/>
                  <a:gd name="T16" fmla="*/ 249 w 760"/>
                  <a:gd name="T17" fmla="*/ 563 h 761"/>
                  <a:gd name="T18" fmla="*/ 305 w 760"/>
                  <a:gd name="T19" fmla="*/ 609 h 761"/>
                  <a:gd name="T20" fmla="*/ 366 w 760"/>
                  <a:gd name="T21" fmla="*/ 649 h 761"/>
                  <a:gd name="T22" fmla="*/ 432 w 760"/>
                  <a:gd name="T23" fmla="*/ 684 h 761"/>
                  <a:gd name="T24" fmla="*/ 499 w 760"/>
                  <a:gd name="T25" fmla="*/ 714 h 761"/>
                  <a:gd name="T26" fmla="*/ 570 w 760"/>
                  <a:gd name="T27" fmla="*/ 736 h 761"/>
                  <a:gd name="T28" fmla="*/ 645 w 760"/>
                  <a:gd name="T29" fmla="*/ 751 h 761"/>
                  <a:gd name="T30" fmla="*/ 720 w 760"/>
                  <a:gd name="T31" fmla="*/ 759 h 761"/>
                  <a:gd name="T32" fmla="*/ 760 w 760"/>
                  <a:gd name="T33" fmla="*/ 743 h 761"/>
                  <a:gd name="T34" fmla="*/ 683 w 760"/>
                  <a:gd name="T35" fmla="*/ 739 h 761"/>
                  <a:gd name="T36" fmla="*/ 610 w 760"/>
                  <a:gd name="T37" fmla="*/ 728 h 761"/>
                  <a:gd name="T38" fmla="*/ 539 w 760"/>
                  <a:gd name="T39" fmla="*/ 711 h 761"/>
                  <a:gd name="T40" fmla="*/ 470 w 760"/>
                  <a:gd name="T41" fmla="*/ 686 h 761"/>
                  <a:gd name="T42" fmla="*/ 405 w 760"/>
                  <a:gd name="T43" fmla="*/ 653 h 761"/>
                  <a:gd name="T44" fmla="*/ 345 w 760"/>
                  <a:gd name="T45" fmla="*/ 617 h 761"/>
                  <a:gd name="T46" fmla="*/ 288 w 760"/>
                  <a:gd name="T47" fmla="*/ 574 h 761"/>
                  <a:gd name="T48" fmla="*/ 234 w 760"/>
                  <a:gd name="T49" fmla="*/ 526 h 761"/>
                  <a:gd name="T50" fmla="*/ 186 w 760"/>
                  <a:gd name="T51" fmla="*/ 473 h 761"/>
                  <a:gd name="T52" fmla="*/ 144 w 760"/>
                  <a:gd name="T53" fmla="*/ 415 h 761"/>
                  <a:gd name="T54" fmla="*/ 107 w 760"/>
                  <a:gd name="T55" fmla="*/ 354 h 761"/>
                  <a:gd name="T56" fmla="*/ 75 w 760"/>
                  <a:gd name="T57" fmla="*/ 290 h 761"/>
                  <a:gd name="T58" fmla="*/ 50 w 760"/>
                  <a:gd name="T59" fmla="*/ 221 h 761"/>
                  <a:gd name="T60" fmla="*/ 32 w 760"/>
                  <a:gd name="T61" fmla="*/ 150 h 761"/>
                  <a:gd name="T62" fmla="*/ 21 w 760"/>
                  <a:gd name="T63" fmla="*/ 77 h 761"/>
                  <a:gd name="T64" fmla="*/ 17 w 760"/>
                  <a:gd name="T65" fmla="*/ 0 h 7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0"/>
                  <a:gd name="T100" fmla="*/ 0 h 761"/>
                  <a:gd name="T101" fmla="*/ 760 w 760"/>
                  <a:gd name="T102" fmla="*/ 761 h 7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0" h="761">
                    <a:moveTo>
                      <a:pt x="0" y="0"/>
                    </a:moveTo>
                    <a:lnTo>
                      <a:pt x="2" y="41"/>
                    </a:lnTo>
                    <a:lnTo>
                      <a:pt x="4" y="79"/>
                    </a:lnTo>
                    <a:lnTo>
                      <a:pt x="9" y="115"/>
                    </a:lnTo>
                    <a:lnTo>
                      <a:pt x="15" y="154"/>
                    </a:lnTo>
                    <a:lnTo>
                      <a:pt x="25" y="190"/>
                    </a:lnTo>
                    <a:lnTo>
                      <a:pt x="34" y="227"/>
                    </a:lnTo>
                    <a:lnTo>
                      <a:pt x="46" y="261"/>
                    </a:lnTo>
                    <a:lnTo>
                      <a:pt x="61" y="296"/>
                    </a:lnTo>
                    <a:lnTo>
                      <a:pt x="75" y="329"/>
                    </a:lnTo>
                    <a:lnTo>
                      <a:pt x="92" y="361"/>
                    </a:lnTo>
                    <a:lnTo>
                      <a:pt x="111" y="394"/>
                    </a:lnTo>
                    <a:lnTo>
                      <a:pt x="130" y="425"/>
                    </a:lnTo>
                    <a:lnTo>
                      <a:pt x="151" y="455"/>
                    </a:lnTo>
                    <a:lnTo>
                      <a:pt x="174" y="482"/>
                    </a:lnTo>
                    <a:lnTo>
                      <a:pt x="197" y="511"/>
                    </a:lnTo>
                    <a:lnTo>
                      <a:pt x="222" y="538"/>
                    </a:lnTo>
                    <a:lnTo>
                      <a:pt x="249" y="563"/>
                    </a:lnTo>
                    <a:lnTo>
                      <a:pt x="276" y="586"/>
                    </a:lnTo>
                    <a:lnTo>
                      <a:pt x="305" y="609"/>
                    </a:lnTo>
                    <a:lnTo>
                      <a:pt x="336" y="630"/>
                    </a:lnTo>
                    <a:lnTo>
                      <a:pt x="366" y="649"/>
                    </a:lnTo>
                    <a:lnTo>
                      <a:pt x="397" y="668"/>
                    </a:lnTo>
                    <a:lnTo>
                      <a:pt x="432" y="684"/>
                    </a:lnTo>
                    <a:lnTo>
                      <a:pt x="464" y="699"/>
                    </a:lnTo>
                    <a:lnTo>
                      <a:pt x="499" y="714"/>
                    </a:lnTo>
                    <a:lnTo>
                      <a:pt x="534" y="726"/>
                    </a:lnTo>
                    <a:lnTo>
                      <a:pt x="570" y="736"/>
                    </a:lnTo>
                    <a:lnTo>
                      <a:pt x="607" y="745"/>
                    </a:lnTo>
                    <a:lnTo>
                      <a:pt x="645" y="751"/>
                    </a:lnTo>
                    <a:lnTo>
                      <a:pt x="681" y="757"/>
                    </a:lnTo>
                    <a:lnTo>
                      <a:pt x="720" y="759"/>
                    </a:lnTo>
                    <a:lnTo>
                      <a:pt x="760" y="761"/>
                    </a:lnTo>
                    <a:lnTo>
                      <a:pt x="760" y="743"/>
                    </a:lnTo>
                    <a:lnTo>
                      <a:pt x="722" y="743"/>
                    </a:lnTo>
                    <a:lnTo>
                      <a:pt x="683" y="739"/>
                    </a:lnTo>
                    <a:lnTo>
                      <a:pt x="647" y="736"/>
                    </a:lnTo>
                    <a:lnTo>
                      <a:pt x="610" y="728"/>
                    </a:lnTo>
                    <a:lnTo>
                      <a:pt x="574" y="720"/>
                    </a:lnTo>
                    <a:lnTo>
                      <a:pt x="539" y="711"/>
                    </a:lnTo>
                    <a:lnTo>
                      <a:pt x="505" y="699"/>
                    </a:lnTo>
                    <a:lnTo>
                      <a:pt x="470" y="686"/>
                    </a:lnTo>
                    <a:lnTo>
                      <a:pt x="438" y="670"/>
                    </a:lnTo>
                    <a:lnTo>
                      <a:pt x="405" y="653"/>
                    </a:lnTo>
                    <a:lnTo>
                      <a:pt x="374" y="636"/>
                    </a:lnTo>
                    <a:lnTo>
                      <a:pt x="345" y="617"/>
                    </a:lnTo>
                    <a:lnTo>
                      <a:pt x="315" y="595"/>
                    </a:lnTo>
                    <a:lnTo>
                      <a:pt x="288" y="574"/>
                    </a:lnTo>
                    <a:lnTo>
                      <a:pt x="261" y="549"/>
                    </a:lnTo>
                    <a:lnTo>
                      <a:pt x="234" y="526"/>
                    </a:lnTo>
                    <a:lnTo>
                      <a:pt x="209" y="499"/>
                    </a:lnTo>
                    <a:lnTo>
                      <a:pt x="186" y="473"/>
                    </a:lnTo>
                    <a:lnTo>
                      <a:pt x="165" y="446"/>
                    </a:lnTo>
                    <a:lnTo>
                      <a:pt x="144" y="415"/>
                    </a:lnTo>
                    <a:lnTo>
                      <a:pt x="125" y="386"/>
                    </a:lnTo>
                    <a:lnTo>
                      <a:pt x="107" y="354"/>
                    </a:lnTo>
                    <a:lnTo>
                      <a:pt x="90" y="323"/>
                    </a:lnTo>
                    <a:lnTo>
                      <a:pt x="75" y="290"/>
                    </a:lnTo>
                    <a:lnTo>
                      <a:pt x="61" y="256"/>
                    </a:lnTo>
                    <a:lnTo>
                      <a:pt x="50" y="221"/>
                    </a:lnTo>
                    <a:lnTo>
                      <a:pt x="40" y="187"/>
                    </a:lnTo>
                    <a:lnTo>
                      <a:pt x="32" y="150"/>
                    </a:lnTo>
                    <a:lnTo>
                      <a:pt x="25" y="114"/>
                    </a:lnTo>
                    <a:lnTo>
                      <a:pt x="21" y="77"/>
                    </a:lnTo>
                    <a:lnTo>
                      <a:pt x="17" y="39"/>
                    </a:ln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5" name="Freeform 2057"/>
              <p:cNvSpPr>
                <a:spLocks/>
              </p:cNvSpPr>
              <p:nvPr/>
            </p:nvSpPr>
            <p:spPr bwMode="auto">
              <a:xfrm>
                <a:off x="1091" y="730"/>
                <a:ext cx="760" cy="758"/>
              </a:xfrm>
              <a:custGeom>
                <a:avLst/>
                <a:gdLst>
                  <a:gd name="T0" fmla="*/ 720 w 760"/>
                  <a:gd name="T1" fmla="*/ 0 h 758"/>
                  <a:gd name="T2" fmla="*/ 645 w 760"/>
                  <a:gd name="T3" fmla="*/ 8 h 758"/>
                  <a:gd name="T4" fmla="*/ 570 w 760"/>
                  <a:gd name="T5" fmla="*/ 23 h 758"/>
                  <a:gd name="T6" fmla="*/ 499 w 760"/>
                  <a:gd name="T7" fmla="*/ 46 h 758"/>
                  <a:gd name="T8" fmla="*/ 432 w 760"/>
                  <a:gd name="T9" fmla="*/ 75 h 758"/>
                  <a:gd name="T10" fmla="*/ 366 w 760"/>
                  <a:gd name="T11" fmla="*/ 109 h 758"/>
                  <a:gd name="T12" fmla="*/ 305 w 760"/>
                  <a:gd name="T13" fmla="*/ 152 h 758"/>
                  <a:gd name="T14" fmla="*/ 249 w 760"/>
                  <a:gd name="T15" fmla="*/ 198 h 758"/>
                  <a:gd name="T16" fmla="*/ 197 w 760"/>
                  <a:gd name="T17" fmla="*/ 250 h 758"/>
                  <a:gd name="T18" fmla="*/ 151 w 760"/>
                  <a:gd name="T19" fmla="*/ 305 h 758"/>
                  <a:gd name="T20" fmla="*/ 111 w 760"/>
                  <a:gd name="T21" fmla="*/ 367 h 758"/>
                  <a:gd name="T22" fmla="*/ 75 w 760"/>
                  <a:gd name="T23" fmla="*/ 430 h 758"/>
                  <a:gd name="T24" fmla="*/ 46 w 760"/>
                  <a:gd name="T25" fmla="*/ 499 h 758"/>
                  <a:gd name="T26" fmla="*/ 25 w 760"/>
                  <a:gd name="T27" fmla="*/ 570 h 758"/>
                  <a:gd name="T28" fmla="*/ 9 w 760"/>
                  <a:gd name="T29" fmla="*/ 643 h 758"/>
                  <a:gd name="T30" fmla="*/ 2 w 760"/>
                  <a:gd name="T31" fmla="*/ 720 h 758"/>
                  <a:gd name="T32" fmla="*/ 17 w 760"/>
                  <a:gd name="T33" fmla="*/ 758 h 758"/>
                  <a:gd name="T34" fmla="*/ 21 w 760"/>
                  <a:gd name="T35" fmla="*/ 683 h 758"/>
                  <a:gd name="T36" fmla="*/ 32 w 760"/>
                  <a:gd name="T37" fmla="*/ 609 h 758"/>
                  <a:gd name="T38" fmla="*/ 50 w 760"/>
                  <a:gd name="T39" fmla="*/ 538 h 758"/>
                  <a:gd name="T40" fmla="*/ 75 w 760"/>
                  <a:gd name="T41" fmla="*/ 470 h 758"/>
                  <a:gd name="T42" fmla="*/ 107 w 760"/>
                  <a:gd name="T43" fmla="*/ 405 h 758"/>
                  <a:gd name="T44" fmla="*/ 144 w 760"/>
                  <a:gd name="T45" fmla="*/ 344 h 758"/>
                  <a:gd name="T46" fmla="*/ 186 w 760"/>
                  <a:gd name="T47" fmla="*/ 286 h 758"/>
                  <a:gd name="T48" fmla="*/ 234 w 760"/>
                  <a:gd name="T49" fmla="*/ 234 h 758"/>
                  <a:gd name="T50" fmla="*/ 288 w 760"/>
                  <a:gd name="T51" fmla="*/ 186 h 758"/>
                  <a:gd name="T52" fmla="*/ 345 w 760"/>
                  <a:gd name="T53" fmla="*/ 144 h 758"/>
                  <a:gd name="T54" fmla="*/ 405 w 760"/>
                  <a:gd name="T55" fmla="*/ 106 h 758"/>
                  <a:gd name="T56" fmla="*/ 470 w 760"/>
                  <a:gd name="T57" fmla="*/ 75 h 758"/>
                  <a:gd name="T58" fmla="*/ 539 w 760"/>
                  <a:gd name="T59" fmla="*/ 50 h 758"/>
                  <a:gd name="T60" fmla="*/ 610 w 760"/>
                  <a:gd name="T61" fmla="*/ 31 h 758"/>
                  <a:gd name="T62" fmla="*/ 683 w 760"/>
                  <a:gd name="T63" fmla="*/ 19 h 758"/>
                  <a:gd name="T64" fmla="*/ 760 w 760"/>
                  <a:gd name="T65" fmla="*/ 15 h 7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0"/>
                  <a:gd name="T100" fmla="*/ 0 h 758"/>
                  <a:gd name="T101" fmla="*/ 760 w 760"/>
                  <a:gd name="T102" fmla="*/ 758 h 7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0" h="758">
                    <a:moveTo>
                      <a:pt x="760" y="0"/>
                    </a:moveTo>
                    <a:lnTo>
                      <a:pt x="720" y="0"/>
                    </a:lnTo>
                    <a:lnTo>
                      <a:pt x="681" y="4"/>
                    </a:lnTo>
                    <a:lnTo>
                      <a:pt x="645" y="8"/>
                    </a:lnTo>
                    <a:lnTo>
                      <a:pt x="607" y="15"/>
                    </a:lnTo>
                    <a:lnTo>
                      <a:pt x="570" y="23"/>
                    </a:lnTo>
                    <a:lnTo>
                      <a:pt x="534" y="35"/>
                    </a:lnTo>
                    <a:lnTo>
                      <a:pt x="499" y="46"/>
                    </a:lnTo>
                    <a:lnTo>
                      <a:pt x="464" y="59"/>
                    </a:lnTo>
                    <a:lnTo>
                      <a:pt x="432" y="75"/>
                    </a:lnTo>
                    <a:lnTo>
                      <a:pt x="397" y="92"/>
                    </a:lnTo>
                    <a:lnTo>
                      <a:pt x="366" y="109"/>
                    </a:lnTo>
                    <a:lnTo>
                      <a:pt x="336" y="131"/>
                    </a:lnTo>
                    <a:lnTo>
                      <a:pt x="305" y="152"/>
                    </a:lnTo>
                    <a:lnTo>
                      <a:pt x="276" y="173"/>
                    </a:lnTo>
                    <a:lnTo>
                      <a:pt x="249" y="198"/>
                    </a:lnTo>
                    <a:lnTo>
                      <a:pt x="222" y="223"/>
                    </a:lnTo>
                    <a:lnTo>
                      <a:pt x="197" y="250"/>
                    </a:lnTo>
                    <a:lnTo>
                      <a:pt x="174" y="276"/>
                    </a:lnTo>
                    <a:lnTo>
                      <a:pt x="151" y="305"/>
                    </a:lnTo>
                    <a:lnTo>
                      <a:pt x="130" y="334"/>
                    </a:lnTo>
                    <a:lnTo>
                      <a:pt x="111" y="367"/>
                    </a:lnTo>
                    <a:lnTo>
                      <a:pt x="92" y="397"/>
                    </a:lnTo>
                    <a:lnTo>
                      <a:pt x="75" y="430"/>
                    </a:lnTo>
                    <a:lnTo>
                      <a:pt x="61" y="465"/>
                    </a:lnTo>
                    <a:lnTo>
                      <a:pt x="46" y="499"/>
                    </a:lnTo>
                    <a:lnTo>
                      <a:pt x="34" y="534"/>
                    </a:lnTo>
                    <a:lnTo>
                      <a:pt x="25" y="570"/>
                    </a:lnTo>
                    <a:lnTo>
                      <a:pt x="15" y="607"/>
                    </a:lnTo>
                    <a:lnTo>
                      <a:pt x="9" y="643"/>
                    </a:lnTo>
                    <a:lnTo>
                      <a:pt x="4" y="682"/>
                    </a:lnTo>
                    <a:lnTo>
                      <a:pt x="2" y="720"/>
                    </a:lnTo>
                    <a:lnTo>
                      <a:pt x="0" y="758"/>
                    </a:lnTo>
                    <a:lnTo>
                      <a:pt x="17" y="758"/>
                    </a:lnTo>
                    <a:lnTo>
                      <a:pt x="17" y="720"/>
                    </a:lnTo>
                    <a:lnTo>
                      <a:pt x="21" y="683"/>
                    </a:lnTo>
                    <a:lnTo>
                      <a:pt x="25" y="645"/>
                    </a:lnTo>
                    <a:lnTo>
                      <a:pt x="32" y="609"/>
                    </a:lnTo>
                    <a:lnTo>
                      <a:pt x="40" y="574"/>
                    </a:lnTo>
                    <a:lnTo>
                      <a:pt x="50" y="538"/>
                    </a:lnTo>
                    <a:lnTo>
                      <a:pt x="61" y="503"/>
                    </a:lnTo>
                    <a:lnTo>
                      <a:pt x="75" y="470"/>
                    </a:lnTo>
                    <a:lnTo>
                      <a:pt x="90" y="438"/>
                    </a:lnTo>
                    <a:lnTo>
                      <a:pt x="107" y="405"/>
                    </a:lnTo>
                    <a:lnTo>
                      <a:pt x="125" y="374"/>
                    </a:lnTo>
                    <a:lnTo>
                      <a:pt x="144" y="344"/>
                    </a:lnTo>
                    <a:lnTo>
                      <a:pt x="165" y="315"/>
                    </a:lnTo>
                    <a:lnTo>
                      <a:pt x="186" y="286"/>
                    </a:lnTo>
                    <a:lnTo>
                      <a:pt x="209" y="259"/>
                    </a:lnTo>
                    <a:lnTo>
                      <a:pt x="234" y="234"/>
                    </a:lnTo>
                    <a:lnTo>
                      <a:pt x="261" y="209"/>
                    </a:lnTo>
                    <a:lnTo>
                      <a:pt x="288" y="186"/>
                    </a:lnTo>
                    <a:lnTo>
                      <a:pt x="315" y="163"/>
                    </a:lnTo>
                    <a:lnTo>
                      <a:pt x="345" y="144"/>
                    </a:lnTo>
                    <a:lnTo>
                      <a:pt x="374" y="123"/>
                    </a:lnTo>
                    <a:lnTo>
                      <a:pt x="405" y="106"/>
                    </a:lnTo>
                    <a:lnTo>
                      <a:pt x="438" y="90"/>
                    </a:lnTo>
                    <a:lnTo>
                      <a:pt x="470" y="75"/>
                    </a:lnTo>
                    <a:lnTo>
                      <a:pt x="505" y="61"/>
                    </a:lnTo>
                    <a:lnTo>
                      <a:pt x="539" y="50"/>
                    </a:lnTo>
                    <a:lnTo>
                      <a:pt x="574" y="40"/>
                    </a:lnTo>
                    <a:lnTo>
                      <a:pt x="610" y="31"/>
                    </a:lnTo>
                    <a:lnTo>
                      <a:pt x="647" y="25"/>
                    </a:lnTo>
                    <a:lnTo>
                      <a:pt x="683" y="19"/>
                    </a:lnTo>
                    <a:lnTo>
                      <a:pt x="722" y="17"/>
                    </a:lnTo>
                    <a:lnTo>
                      <a:pt x="760" y="15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896" name="Group 2058"/>
              <p:cNvGrpSpPr>
                <a:grpSpLocks/>
              </p:cNvGrpSpPr>
              <p:nvPr/>
            </p:nvGrpSpPr>
            <p:grpSpPr bwMode="auto">
              <a:xfrm>
                <a:off x="1104" y="1056"/>
                <a:ext cx="1479" cy="909"/>
                <a:chOff x="1104" y="1053"/>
                <a:chExt cx="1479" cy="909"/>
              </a:xfrm>
            </p:grpSpPr>
            <p:sp>
              <p:nvSpPr>
                <p:cNvPr id="33897" name="Freeform 2059"/>
                <p:cNvSpPr>
                  <a:spLocks/>
                </p:cNvSpPr>
                <p:nvPr/>
              </p:nvSpPr>
              <p:spPr bwMode="auto">
                <a:xfrm>
                  <a:off x="1104" y="1053"/>
                  <a:ext cx="1479" cy="909"/>
                </a:xfrm>
                <a:custGeom>
                  <a:avLst/>
                  <a:gdLst>
                    <a:gd name="T0" fmla="*/ 730 w 1479"/>
                    <a:gd name="T1" fmla="*/ 0 h 909"/>
                    <a:gd name="T2" fmla="*/ 699 w 1479"/>
                    <a:gd name="T3" fmla="*/ 1 h 909"/>
                    <a:gd name="T4" fmla="*/ 643 w 1479"/>
                    <a:gd name="T5" fmla="*/ 11 h 909"/>
                    <a:gd name="T6" fmla="*/ 557 w 1479"/>
                    <a:gd name="T7" fmla="*/ 38 h 909"/>
                    <a:gd name="T8" fmla="*/ 459 w 1479"/>
                    <a:gd name="T9" fmla="*/ 76 h 909"/>
                    <a:gd name="T10" fmla="*/ 300 w 1479"/>
                    <a:gd name="T11" fmla="*/ 149 h 909"/>
                    <a:gd name="T12" fmla="*/ 92 w 1479"/>
                    <a:gd name="T13" fmla="*/ 257 h 909"/>
                    <a:gd name="T14" fmla="*/ 4 w 1479"/>
                    <a:gd name="T15" fmla="*/ 311 h 909"/>
                    <a:gd name="T16" fmla="*/ 12 w 1479"/>
                    <a:gd name="T17" fmla="*/ 320 h 909"/>
                    <a:gd name="T18" fmla="*/ 29 w 1479"/>
                    <a:gd name="T19" fmla="*/ 355 h 909"/>
                    <a:gd name="T20" fmla="*/ 65 w 1479"/>
                    <a:gd name="T21" fmla="*/ 433 h 909"/>
                    <a:gd name="T22" fmla="*/ 106 w 1479"/>
                    <a:gd name="T23" fmla="*/ 508 h 909"/>
                    <a:gd name="T24" fmla="*/ 140 w 1479"/>
                    <a:gd name="T25" fmla="*/ 562 h 909"/>
                    <a:gd name="T26" fmla="*/ 183 w 1479"/>
                    <a:gd name="T27" fmla="*/ 618 h 909"/>
                    <a:gd name="T28" fmla="*/ 232 w 1479"/>
                    <a:gd name="T29" fmla="*/ 671 h 909"/>
                    <a:gd name="T30" fmla="*/ 292 w 1479"/>
                    <a:gd name="T31" fmla="*/ 725 h 909"/>
                    <a:gd name="T32" fmla="*/ 359 w 1479"/>
                    <a:gd name="T33" fmla="*/ 775 h 909"/>
                    <a:gd name="T34" fmla="*/ 438 w 1479"/>
                    <a:gd name="T35" fmla="*/ 819 h 909"/>
                    <a:gd name="T36" fmla="*/ 528 w 1479"/>
                    <a:gd name="T37" fmla="*/ 858 h 909"/>
                    <a:gd name="T38" fmla="*/ 630 w 1479"/>
                    <a:gd name="T39" fmla="*/ 886 h 909"/>
                    <a:gd name="T40" fmla="*/ 745 w 1479"/>
                    <a:gd name="T41" fmla="*/ 906 h 909"/>
                    <a:gd name="T42" fmla="*/ 826 w 1479"/>
                    <a:gd name="T43" fmla="*/ 909 h 909"/>
                    <a:gd name="T44" fmla="*/ 862 w 1479"/>
                    <a:gd name="T45" fmla="*/ 908 h 909"/>
                    <a:gd name="T46" fmla="*/ 922 w 1479"/>
                    <a:gd name="T47" fmla="*/ 894 h 909"/>
                    <a:gd name="T48" fmla="*/ 1008 w 1479"/>
                    <a:gd name="T49" fmla="*/ 861 h 909"/>
                    <a:gd name="T50" fmla="*/ 1097 w 1479"/>
                    <a:gd name="T51" fmla="*/ 815 h 909"/>
                    <a:gd name="T52" fmla="*/ 1187 w 1479"/>
                    <a:gd name="T53" fmla="*/ 762 h 909"/>
                    <a:gd name="T54" fmla="*/ 1277 w 1479"/>
                    <a:gd name="T55" fmla="*/ 702 h 909"/>
                    <a:gd name="T56" fmla="*/ 1404 w 1479"/>
                    <a:gd name="T57" fmla="*/ 608 h 909"/>
                    <a:gd name="T58" fmla="*/ 1387 w 1479"/>
                    <a:gd name="T59" fmla="*/ 451 h 909"/>
                    <a:gd name="T60" fmla="*/ 1231 w 1479"/>
                    <a:gd name="T61" fmla="*/ 293 h 909"/>
                    <a:gd name="T62" fmla="*/ 1114 w 1479"/>
                    <a:gd name="T63" fmla="*/ 180 h 909"/>
                    <a:gd name="T64" fmla="*/ 1024 w 1479"/>
                    <a:gd name="T65" fmla="*/ 101 h 909"/>
                    <a:gd name="T66" fmla="*/ 953 w 1479"/>
                    <a:gd name="T67" fmla="*/ 53 h 909"/>
                    <a:gd name="T68" fmla="*/ 893 w 1479"/>
                    <a:gd name="T69" fmla="*/ 24 h 909"/>
                    <a:gd name="T70" fmla="*/ 809 w 1479"/>
                    <a:gd name="T71" fmla="*/ 7 h 90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479"/>
                    <a:gd name="T109" fmla="*/ 0 h 909"/>
                    <a:gd name="T110" fmla="*/ 1479 w 1479"/>
                    <a:gd name="T111" fmla="*/ 909 h 90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479" h="909">
                      <a:moveTo>
                        <a:pt x="743" y="0"/>
                      </a:moveTo>
                      <a:lnTo>
                        <a:pt x="730" y="0"/>
                      </a:lnTo>
                      <a:lnTo>
                        <a:pt x="714" y="0"/>
                      </a:lnTo>
                      <a:lnTo>
                        <a:pt x="699" y="1"/>
                      </a:lnTo>
                      <a:lnTo>
                        <a:pt x="682" y="3"/>
                      </a:lnTo>
                      <a:lnTo>
                        <a:pt x="643" y="11"/>
                      </a:lnTo>
                      <a:lnTo>
                        <a:pt x="601" y="23"/>
                      </a:lnTo>
                      <a:lnTo>
                        <a:pt x="557" y="38"/>
                      </a:lnTo>
                      <a:lnTo>
                        <a:pt x="509" y="55"/>
                      </a:lnTo>
                      <a:lnTo>
                        <a:pt x="459" y="76"/>
                      </a:lnTo>
                      <a:lnTo>
                        <a:pt x="407" y="99"/>
                      </a:lnTo>
                      <a:lnTo>
                        <a:pt x="300" y="149"/>
                      </a:lnTo>
                      <a:lnTo>
                        <a:pt x="194" y="203"/>
                      </a:lnTo>
                      <a:lnTo>
                        <a:pt x="92" y="257"/>
                      </a:lnTo>
                      <a:lnTo>
                        <a:pt x="0" y="311"/>
                      </a:lnTo>
                      <a:lnTo>
                        <a:pt x="4" y="311"/>
                      </a:lnTo>
                      <a:lnTo>
                        <a:pt x="8" y="314"/>
                      </a:lnTo>
                      <a:lnTo>
                        <a:pt x="12" y="320"/>
                      </a:lnTo>
                      <a:lnTo>
                        <a:pt x="17" y="330"/>
                      </a:lnTo>
                      <a:lnTo>
                        <a:pt x="29" y="355"/>
                      </a:lnTo>
                      <a:lnTo>
                        <a:pt x="44" y="391"/>
                      </a:lnTo>
                      <a:lnTo>
                        <a:pt x="65" y="433"/>
                      </a:lnTo>
                      <a:lnTo>
                        <a:pt x="90" y="481"/>
                      </a:lnTo>
                      <a:lnTo>
                        <a:pt x="106" y="508"/>
                      </a:lnTo>
                      <a:lnTo>
                        <a:pt x="123" y="535"/>
                      </a:lnTo>
                      <a:lnTo>
                        <a:pt x="140" y="562"/>
                      </a:lnTo>
                      <a:lnTo>
                        <a:pt x="161" y="589"/>
                      </a:lnTo>
                      <a:lnTo>
                        <a:pt x="183" y="618"/>
                      </a:lnTo>
                      <a:lnTo>
                        <a:pt x="206" y="645"/>
                      </a:lnTo>
                      <a:lnTo>
                        <a:pt x="232" y="671"/>
                      </a:lnTo>
                      <a:lnTo>
                        <a:pt x="261" y="698"/>
                      </a:lnTo>
                      <a:lnTo>
                        <a:pt x="292" y="725"/>
                      </a:lnTo>
                      <a:lnTo>
                        <a:pt x="325" y="750"/>
                      </a:lnTo>
                      <a:lnTo>
                        <a:pt x="359" y="775"/>
                      </a:lnTo>
                      <a:lnTo>
                        <a:pt x="398" y="798"/>
                      </a:lnTo>
                      <a:lnTo>
                        <a:pt x="438" y="819"/>
                      </a:lnTo>
                      <a:lnTo>
                        <a:pt x="482" y="838"/>
                      </a:lnTo>
                      <a:lnTo>
                        <a:pt x="528" y="858"/>
                      </a:lnTo>
                      <a:lnTo>
                        <a:pt x="578" y="873"/>
                      </a:lnTo>
                      <a:lnTo>
                        <a:pt x="630" y="886"/>
                      </a:lnTo>
                      <a:lnTo>
                        <a:pt x="686" y="896"/>
                      </a:lnTo>
                      <a:lnTo>
                        <a:pt x="745" y="906"/>
                      </a:lnTo>
                      <a:lnTo>
                        <a:pt x="809" y="909"/>
                      </a:lnTo>
                      <a:lnTo>
                        <a:pt x="826" y="909"/>
                      </a:lnTo>
                      <a:lnTo>
                        <a:pt x="843" y="909"/>
                      </a:lnTo>
                      <a:lnTo>
                        <a:pt x="862" y="908"/>
                      </a:lnTo>
                      <a:lnTo>
                        <a:pt x="882" y="904"/>
                      </a:lnTo>
                      <a:lnTo>
                        <a:pt x="922" y="894"/>
                      </a:lnTo>
                      <a:lnTo>
                        <a:pt x="964" y="879"/>
                      </a:lnTo>
                      <a:lnTo>
                        <a:pt x="1008" y="861"/>
                      </a:lnTo>
                      <a:lnTo>
                        <a:pt x="1052" y="840"/>
                      </a:lnTo>
                      <a:lnTo>
                        <a:pt x="1097" y="815"/>
                      </a:lnTo>
                      <a:lnTo>
                        <a:pt x="1143" y="790"/>
                      </a:lnTo>
                      <a:lnTo>
                        <a:pt x="1187" y="762"/>
                      </a:lnTo>
                      <a:lnTo>
                        <a:pt x="1233" y="733"/>
                      </a:lnTo>
                      <a:lnTo>
                        <a:pt x="1277" y="702"/>
                      </a:lnTo>
                      <a:lnTo>
                        <a:pt x="1321" y="671"/>
                      </a:lnTo>
                      <a:lnTo>
                        <a:pt x="1404" y="608"/>
                      </a:lnTo>
                      <a:lnTo>
                        <a:pt x="1479" y="549"/>
                      </a:lnTo>
                      <a:lnTo>
                        <a:pt x="1387" y="451"/>
                      </a:lnTo>
                      <a:lnTo>
                        <a:pt x="1304" y="366"/>
                      </a:lnTo>
                      <a:lnTo>
                        <a:pt x="1231" y="293"/>
                      </a:lnTo>
                      <a:lnTo>
                        <a:pt x="1170" y="232"/>
                      </a:lnTo>
                      <a:lnTo>
                        <a:pt x="1114" y="180"/>
                      </a:lnTo>
                      <a:lnTo>
                        <a:pt x="1066" y="136"/>
                      </a:lnTo>
                      <a:lnTo>
                        <a:pt x="1024" y="101"/>
                      </a:lnTo>
                      <a:lnTo>
                        <a:pt x="985" y="74"/>
                      </a:lnTo>
                      <a:lnTo>
                        <a:pt x="953" y="53"/>
                      </a:lnTo>
                      <a:lnTo>
                        <a:pt x="922" y="36"/>
                      </a:lnTo>
                      <a:lnTo>
                        <a:pt x="893" y="24"/>
                      </a:lnTo>
                      <a:lnTo>
                        <a:pt x="866" y="17"/>
                      </a:lnTo>
                      <a:lnTo>
                        <a:pt x="809" y="7"/>
                      </a:lnTo>
                      <a:lnTo>
                        <a:pt x="743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3898" name="Group 2060"/>
                <p:cNvGrpSpPr>
                  <a:grpSpLocks/>
                </p:cNvGrpSpPr>
                <p:nvPr/>
              </p:nvGrpSpPr>
              <p:grpSpPr bwMode="auto">
                <a:xfrm>
                  <a:off x="1304" y="1316"/>
                  <a:ext cx="1020" cy="364"/>
                  <a:chOff x="1304" y="1316"/>
                  <a:chExt cx="1020" cy="364"/>
                </a:xfrm>
              </p:grpSpPr>
              <p:sp>
                <p:nvSpPr>
                  <p:cNvPr id="33899" name="Freeform 2061"/>
                  <p:cNvSpPr>
                    <a:spLocks/>
                  </p:cNvSpPr>
                  <p:nvPr/>
                </p:nvSpPr>
                <p:spPr bwMode="auto">
                  <a:xfrm>
                    <a:off x="1304" y="1316"/>
                    <a:ext cx="411" cy="280"/>
                  </a:xfrm>
                  <a:custGeom>
                    <a:avLst/>
                    <a:gdLst>
                      <a:gd name="T0" fmla="*/ 0 w 411"/>
                      <a:gd name="T1" fmla="*/ 165 h 280"/>
                      <a:gd name="T2" fmla="*/ 25 w 411"/>
                      <a:gd name="T3" fmla="*/ 155 h 280"/>
                      <a:gd name="T4" fmla="*/ 46 w 411"/>
                      <a:gd name="T5" fmla="*/ 144 h 280"/>
                      <a:gd name="T6" fmla="*/ 63 w 411"/>
                      <a:gd name="T7" fmla="*/ 134 h 280"/>
                      <a:gd name="T8" fmla="*/ 79 w 411"/>
                      <a:gd name="T9" fmla="*/ 120 h 280"/>
                      <a:gd name="T10" fmla="*/ 105 w 411"/>
                      <a:gd name="T11" fmla="*/ 96 h 280"/>
                      <a:gd name="T12" fmla="*/ 127 w 411"/>
                      <a:gd name="T13" fmla="*/ 71 h 280"/>
                      <a:gd name="T14" fmla="*/ 144 w 411"/>
                      <a:gd name="T15" fmla="*/ 48 h 280"/>
                      <a:gd name="T16" fmla="*/ 163 w 411"/>
                      <a:gd name="T17" fmla="*/ 26 h 280"/>
                      <a:gd name="T18" fmla="*/ 173 w 411"/>
                      <a:gd name="T19" fmla="*/ 19 h 280"/>
                      <a:gd name="T20" fmla="*/ 182 w 411"/>
                      <a:gd name="T21" fmla="*/ 11 h 280"/>
                      <a:gd name="T22" fmla="*/ 196 w 411"/>
                      <a:gd name="T23" fmla="*/ 3 h 280"/>
                      <a:gd name="T24" fmla="*/ 209 w 411"/>
                      <a:gd name="T25" fmla="*/ 0 h 280"/>
                      <a:gd name="T26" fmla="*/ 223 w 411"/>
                      <a:gd name="T27" fmla="*/ 3 h 280"/>
                      <a:gd name="T28" fmla="*/ 236 w 411"/>
                      <a:gd name="T29" fmla="*/ 7 h 280"/>
                      <a:gd name="T30" fmla="*/ 246 w 411"/>
                      <a:gd name="T31" fmla="*/ 15 h 280"/>
                      <a:gd name="T32" fmla="*/ 255 w 411"/>
                      <a:gd name="T33" fmla="*/ 23 h 280"/>
                      <a:gd name="T34" fmla="*/ 274 w 411"/>
                      <a:gd name="T35" fmla="*/ 40 h 280"/>
                      <a:gd name="T36" fmla="*/ 292 w 411"/>
                      <a:gd name="T37" fmla="*/ 61 h 280"/>
                      <a:gd name="T38" fmla="*/ 311 w 411"/>
                      <a:gd name="T39" fmla="*/ 82 h 280"/>
                      <a:gd name="T40" fmla="*/ 336 w 411"/>
                      <a:gd name="T41" fmla="*/ 105 h 280"/>
                      <a:gd name="T42" fmla="*/ 351 w 411"/>
                      <a:gd name="T43" fmla="*/ 115 h 280"/>
                      <a:gd name="T44" fmla="*/ 369 w 411"/>
                      <a:gd name="T45" fmla="*/ 126 h 280"/>
                      <a:gd name="T46" fmla="*/ 388 w 411"/>
                      <a:gd name="T47" fmla="*/ 134 h 280"/>
                      <a:gd name="T48" fmla="*/ 411 w 411"/>
                      <a:gd name="T49" fmla="*/ 144 h 280"/>
                      <a:gd name="T50" fmla="*/ 392 w 411"/>
                      <a:gd name="T51" fmla="*/ 149 h 280"/>
                      <a:gd name="T52" fmla="*/ 376 w 411"/>
                      <a:gd name="T53" fmla="*/ 157 h 280"/>
                      <a:gd name="T54" fmla="*/ 361 w 411"/>
                      <a:gd name="T55" fmla="*/ 167 h 280"/>
                      <a:gd name="T56" fmla="*/ 347 w 411"/>
                      <a:gd name="T57" fmla="*/ 178 h 280"/>
                      <a:gd name="T58" fmla="*/ 326 w 411"/>
                      <a:gd name="T59" fmla="*/ 199 h 280"/>
                      <a:gd name="T60" fmla="*/ 309 w 411"/>
                      <a:gd name="T61" fmla="*/ 222 h 280"/>
                      <a:gd name="T62" fmla="*/ 294 w 411"/>
                      <a:gd name="T63" fmla="*/ 245 h 280"/>
                      <a:gd name="T64" fmla="*/ 278 w 411"/>
                      <a:gd name="T65" fmla="*/ 263 h 280"/>
                      <a:gd name="T66" fmla="*/ 269 w 411"/>
                      <a:gd name="T67" fmla="*/ 270 h 280"/>
                      <a:gd name="T68" fmla="*/ 261 w 411"/>
                      <a:gd name="T69" fmla="*/ 276 h 280"/>
                      <a:gd name="T70" fmla="*/ 249 w 411"/>
                      <a:gd name="T71" fmla="*/ 280 h 280"/>
                      <a:gd name="T72" fmla="*/ 238 w 411"/>
                      <a:gd name="T73" fmla="*/ 280 h 280"/>
                      <a:gd name="T74" fmla="*/ 213 w 411"/>
                      <a:gd name="T75" fmla="*/ 274 h 280"/>
                      <a:gd name="T76" fmla="*/ 194 w 411"/>
                      <a:gd name="T77" fmla="*/ 268 h 280"/>
                      <a:gd name="T78" fmla="*/ 177 w 411"/>
                      <a:gd name="T79" fmla="*/ 261 h 280"/>
                      <a:gd name="T80" fmla="*/ 163 w 411"/>
                      <a:gd name="T81" fmla="*/ 253 h 280"/>
                      <a:gd name="T82" fmla="*/ 144 w 411"/>
                      <a:gd name="T83" fmla="*/ 238 h 280"/>
                      <a:gd name="T84" fmla="*/ 127 w 411"/>
                      <a:gd name="T85" fmla="*/ 220 h 280"/>
                      <a:gd name="T86" fmla="*/ 119 w 411"/>
                      <a:gd name="T87" fmla="*/ 211 h 280"/>
                      <a:gd name="T88" fmla="*/ 109 w 411"/>
                      <a:gd name="T89" fmla="*/ 203 h 280"/>
                      <a:gd name="T90" fmla="*/ 100 w 411"/>
                      <a:gd name="T91" fmla="*/ 195 h 280"/>
                      <a:gd name="T92" fmla="*/ 86 w 411"/>
                      <a:gd name="T93" fmla="*/ 188 h 280"/>
                      <a:gd name="T94" fmla="*/ 71 w 411"/>
                      <a:gd name="T95" fmla="*/ 182 h 280"/>
                      <a:gd name="T96" fmla="*/ 52 w 411"/>
                      <a:gd name="T97" fmla="*/ 174 h 280"/>
                      <a:gd name="T98" fmla="*/ 29 w 411"/>
                      <a:gd name="T99" fmla="*/ 170 h 280"/>
                      <a:gd name="T100" fmla="*/ 0 w 411"/>
                      <a:gd name="T101" fmla="*/ 165 h 28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11"/>
                      <a:gd name="T154" fmla="*/ 0 h 280"/>
                      <a:gd name="T155" fmla="*/ 411 w 411"/>
                      <a:gd name="T156" fmla="*/ 280 h 28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11" h="280">
                        <a:moveTo>
                          <a:pt x="0" y="165"/>
                        </a:moveTo>
                        <a:lnTo>
                          <a:pt x="25" y="155"/>
                        </a:lnTo>
                        <a:lnTo>
                          <a:pt x="46" y="144"/>
                        </a:lnTo>
                        <a:lnTo>
                          <a:pt x="63" y="134"/>
                        </a:lnTo>
                        <a:lnTo>
                          <a:pt x="79" y="120"/>
                        </a:lnTo>
                        <a:lnTo>
                          <a:pt x="105" y="96"/>
                        </a:lnTo>
                        <a:lnTo>
                          <a:pt x="127" y="71"/>
                        </a:lnTo>
                        <a:lnTo>
                          <a:pt x="144" y="48"/>
                        </a:lnTo>
                        <a:lnTo>
                          <a:pt x="163" y="26"/>
                        </a:lnTo>
                        <a:lnTo>
                          <a:pt x="173" y="19"/>
                        </a:lnTo>
                        <a:lnTo>
                          <a:pt x="182" y="11"/>
                        </a:lnTo>
                        <a:lnTo>
                          <a:pt x="196" y="3"/>
                        </a:lnTo>
                        <a:lnTo>
                          <a:pt x="209" y="0"/>
                        </a:lnTo>
                        <a:lnTo>
                          <a:pt x="223" y="3"/>
                        </a:lnTo>
                        <a:lnTo>
                          <a:pt x="236" y="7"/>
                        </a:lnTo>
                        <a:lnTo>
                          <a:pt x="246" y="15"/>
                        </a:lnTo>
                        <a:lnTo>
                          <a:pt x="255" y="23"/>
                        </a:lnTo>
                        <a:lnTo>
                          <a:pt x="274" y="40"/>
                        </a:lnTo>
                        <a:lnTo>
                          <a:pt x="292" y="61"/>
                        </a:lnTo>
                        <a:lnTo>
                          <a:pt x="311" y="82"/>
                        </a:lnTo>
                        <a:lnTo>
                          <a:pt x="336" y="105"/>
                        </a:lnTo>
                        <a:lnTo>
                          <a:pt x="351" y="115"/>
                        </a:lnTo>
                        <a:lnTo>
                          <a:pt x="369" y="126"/>
                        </a:lnTo>
                        <a:lnTo>
                          <a:pt x="388" y="134"/>
                        </a:lnTo>
                        <a:lnTo>
                          <a:pt x="411" y="144"/>
                        </a:lnTo>
                        <a:lnTo>
                          <a:pt x="392" y="149"/>
                        </a:lnTo>
                        <a:lnTo>
                          <a:pt x="376" y="157"/>
                        </a:lnTo>
                        <a:lnTo>
                          <a:pt x="361" y="167"/>
                        </a:lnTo>
                        <a:lnTo>
                          <a:pt x="347" y="178"/>
                        </a:lnTo>
                        <a:lnTo>
                          <a:pt x="326" y="199"/>
                        </a:lnTo>
                        <a:lnTo>
                          <a:pt x="309" y="222"/>
                        </a:lnTo>
                        <a:lnTo>
                          <a:pt x="294" y="245"/>
                        </a:lnTo>
                        <a:lnTo>
                          <a:pt x="278" y="263"/>
                        </a:lnTo>
                        <a:lnTo>
                          <a:pt x="269" y="270"/>
                        </a:lnTo>
                        <a:lnTo>
                          <a:pt x="261" y="276"/>
                        </a:lnTo>
                        <a:lnTo>
                          <a:pt x="249" y="280"/>
                        </a:lnTo>
                        <a:lnTo>
                          <a:pt x="238" y="280"/>
                        </a:lnTo>
                        <a:lnTo>
                          <a:pt x="213" y="274"/>
                        </a:lnTo>
                        <a:lnTo>
                          <a:pt x="194" y="268"/>
                        </a:lnTo>
                        <a:lnTo>
                          <a:pt x="177" y="261"/>
                        </a:lnTo>
                        <a:lnTo>
                          <a:pt x="163" y="253"/>
                        </a:lnTo>
                        <a:lnTo>
                          <a:pt x="144" y="238"/>
                        </a:lnTo>
                        <a:lnTo>
                          <a:pt x="127" y="220"/>
                        </a:lnTo>
                        <a:lnTo>
                          <a:pt x="119" y="211"/>
                        </a:lnTo>
                        <a:lnTo>
                          <a:pt x="109" y="203"/>
                        </a:lnTo>
                        <a:lnTo>
                          <a:pt x="100" y="195"/>
                        </a:lnTo>
                        <a:lnTo>
                          <a:pt x="86" y="188"/>
                        </a:lnTo>
                        <a:lnTo>
                          <a:pt x="71" y="182"/>
                        </a:lnTo>
                        <a:lnTo>
                          <a:pt x="52" y="174"/>
                        </a:lnTo>
                        <a:lnTo>
                          <a:pt x="29" y="170"/>
                        </a:lnTo>
                        <a:lnTo>
                          <a:pt x="0" y="165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900" name="Freeform 2062"/>
                  <p:cNvSpPr>
                    <a:spLocks/>
                  </p:cNvSpPr>
                  <p:nvPr/>
                </p:nvSpPr>
                <p:spPr bwMode="auto">
                  <a:xfrm>
                    <a:off x="1304" y="1316"/>
                    <a:ext cx="411" cy="280"/>
                  </a:xfrm>
                  <a:custGeom>
                    <a:avLst/>
                    <a:gdLst>
                      <a:gd name="T0" fmla="*/ 0 w 411"/>
                      <a:gd name="T1" fmla="*/ 165 h 280"/>
                      <a:gd name="T2" fmla="*/ 25 w 411"/>
                      <a:gd name="T3" fmla="*/ 155 h 280"/>
                      <a:gd name="T4" fmla="*/ 46 w 411"/>
                      <a:gd name="T5" fmla="*/ 144 h 280"/>
                      <a:gd name="T6" fmla="*/ 63 w 411"/>
                      <a:gd name="T7" fmla="*/ 134 h 280"/>
                      <a:gd name="T8" fmla="*/ 79 w 411"/>
                      <a:gd name="T9" fmla="*/ 120 h 280"/>
                      <a:gd name="T10" fmla="*/ 105 w 411"/>
                      <a:gd name="T11" fmla="*/ 96 h 280"/>
                      <a:gd name="T12" fmla="*/ 127 w 411"/>
                      <a:gd name="T13" fmla="*/ 71 h 280"/>
                      <a:gd name="T14" fmla="*/ 144 w 411"/>
                      <a:gd name="T15" fmla="*/ 48 h 280"/>
                      <a:gd name="T16" fmla="*/ 163 w 411"/>
                      <a:gd name="T17" fmla="*/ 26 h 280"/>
                      <a:gd name="T18" fmla="*/ 173 w 411"/>
                      <a:gd name="T19" fmla="*/ 19 h 280"/>
                      <a:gd name="T20" fmla="*/ 182 w 411"/>
                      <a:gd name="T21" fmla="*/ 11 h 280"/>
                      <a:gd name="T22" fmla="*/ 196 w 411"/>
                      <a:gd name="T23" fmla="*/ 3 h 280"/>
                      <a:gd name="T24" fmla="*/ 209 w 411"/>
                      <a:gd name="T25" fmla="*/ 0 h 280"/>
                      <a:gd name="T26" fmla="*/ 223 w 411"/>
                      <a:gd name="T27" fmla="*/ 3 h 280"/>
                      <a:gd name="T28" fmla="*/ 236 w 411"/>
                      <a:gd name="T29" fmla="*/ 7 h 280"/>
                      <a:gd name="T30" fmla="*/ 246 w 411"/>
                      <a:gd name="T31" fmla="*/ 15 h 280"/>
                      <a:gd name="T32" fmla="*/ 255 w 411"/>
                      <a:gd name="T33" fmla="*/ 23 h 280"/>
                      <a:gd name="T34" fmla="*/ 274 w 411"/>
                      <a:gd name="T35" fmla="*/ 40 h 280"/>
                      <a:gd name="T36" fmla="*/ 292 w 411"/>
                      <a:gd name="T37" fmla="*/ 61 h 280"/>
                      <a:gd name="T38" fmla="*/ 311 w 411"/>
                      <a:gd name="T39" fmla="*/ 82 h 280"/>
                      <a:gd name="T40" fmla="*/ 336 w 411"/>
                      <a:gd name="T41" fmla="*/ 105 h 280"/>
                      <a:gd name="T42" fmla="*/ 351 w 411"/>
                      <a:gd name="T43" fmla="*/ 115 h 280"/>
                      <a:gd name="T44" fmla="*/ 369 w 411"/>
                      <a:gd name="T45" fmla="*/ 126 h 280"/>
                      <a:gd name="T46" fmla="*/ 388 w 411"/>
                      <a:gd name="T47" fmla="*/ 134 h 280"/>
                      <a:gd name="T48" fmla="*/ 411 w 411"/>
                      <a:gd name="T49" fmla="*/ 144 h 280"/>
                      <a:gd name="T50" fmla="*/ 392 w 411"/>
                      <a:gd name="T51" fmla="*/ 149 h 280"/>
                      <a:gd name="T52" fmla="*/ 376 w 411"/>
                      <a:gd name="T53" fmla="*/ 157 h 280"/>
                      <a:gd name="T54" fmla="*/ 361 w 411"/>
                      <a:gd name="T55" fmla="*/ 167 h 280"/>
                      <a:gd name="T56" fmla="*/ 347 w 411"/>
                      <a:gd name="T57" fmla="*/ 178 h 280"/>
                      <a:gd name="T58" fmla="*/ 326 w 411"/>
                      <a:gd name="T59" fmla="*/ 199 h 280"/>
                      <a:gd name="T60" fmla="*/ 309 w 411"/>
                      <a:gd name="T61" fmla="*/ 222 h 280"/>
                      <a:gd name="T62" fmla="*/ 294 w 411"/>
                      <a:gd name="T63" fmla="*/ 245 h 280"/>
                      <a:gd name="T64" fmla="*/ 278 w 411"/>
                      <a:gd name="T65" fmla="*/ 263 h 280"/>
                      <a:gd name="T66" fmla="*/ 269 w 411"/>
                      <a:gd name="T67" fmla="*/ 270 h 280"/>
                      <a:gd name="T68" fmla="*/ 261 w 411"/>
                      <a:gd name="T69" fmla="*/ 276 h 280"/>
                      <a:gd name="T70" fmla="*/ 249 w 411"/>
                      <a:gd name="T71" fmla="*/ 280 h 280"/>
                      <a:gd name="T72" fmla="*/ 238 w 411"/>
                      <a:gd name="T73" fmla="*/ 280 h 280"/>
                      <a:gd name="T74" fmla="*/ 213 w 411"/>
                      <a:gd name="T75" fmla="*/ 274 h 280"/>
                      <a:gd name="T76" fmla="*/ 194 w 411"/>
                      <a:gd name="T77" fmla="*/ 268 h 280"/>
                      <a:gd name="T78" fmla="*/ 177 w 411"/>
                      <a:gd name="T79" fmla="*/ 261 h 280"/>
                      <a:gd name="T80" fmla="*/ 163 w 411"/>
                      <a:gd name="T81" fmla="*/ 253 h 280"/>
                      <a:gd name="T82" fmla="*/ 144 w 411"/>
                      <a:gd name="T83" fmla="*/ 238 h 280"/>
                      <a:gd name="T84" fmla="*/ 127 w 411"/>
                      <a:gd name="T85" fmla="*/ 220 h 280"/>
                      <a:gd name="T86" fmla="*/ 119 w 411"/>
                      <a:gd name="T87" fmla="*/ 211 h 280"/>
                      <a:gd name="T88" fmla="*/ 109 w 411"/>
                      <a:gd name="T89" fmla="*/ 203 h 280"/>
                      <a:gd name="T90" fmla="*/ 100 w 411"/>
                      <a:gd name="T91" fmla="*/ 195 h 280"/>
                      <a:gd name="T92" fmla="*/ 86 w 411"/>
                      <a:gd name="T93" fmla="*/ 188 h 280"/>
                      <a:gd name="T94" fmla="*/ 71 w 411"/>
                      <a:gd name="T95" fmla="*/ 182 h 280"/>
                      <a:gd name="T96" fmla="*/ 52 w 411"/>
                      <a:gd name="T97" fmla="*/ 174 h 280"/>
                      <a:gd name="T98" fmla="*/ 29 w 411"/>
                      <a:gd name="T99" fmla="*/ 170 h 280"/>
                      <a:gd name="T100" fmla="*/ 0 w 411"/>
                      <a:gd name="T101" fmla="*/ 165 h 28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11"/>
                      <a:gd name="T154" fmla="*/ 0 h 280"/>
                      <a:gd name="T155" fmla="*/ 411 w 411"/>
                      <a:gd name="T156" fmla="*/ 280 h 28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11" h="280">
                        <a:moveTo>
                          <a:pt x="0" y="165"/>
                        </a:moveTo>
                        <a:lnTo>
                          <a:pt x="25" y="155"/>
                        </a:lnTo>
                        <a:lnTo>
                          <a:pt x="46" y="144"/>
                        </a:lnTo>
                        <a:lnTo>
                          <a:pt x="63" y="134"/>
                        </a:lnTo>
                        <a:lnTo>
                          <a:pt x="79" y="120"/>
                        </a:lnTo>
                        <a:lnTo>
                          <a:pt x="105" y="96"/>
                        </a:lnTo>
                        <a:lnTo>
                          <a:pt x="127" y="71"/>
                        </a:lnTo>
                        <a:lnTo>
                          <a:pt x="144" y="48"/>
                        </a:lnTo>
                        <a:lnTo>
                          <a:pt x="163" y="26"/>
                        </a:lnTo>
                        <a:lnTo>
                          <a:pt x="173" y="19"/>
                        </a:lnTo>
                        <a:lnTo>
                          <a:pt x="182" y="11"/>
                        </a:lnTo>
                        <a:lnTo>
                          <a:pt x="196" y="3"/>
                        </a:lnTo>
                        <a:lnTo>
                          <a:pt x="209" y="0"/>
                        </a:lnTo>
                        <a:lnTo>
                          <a:pt x="223" y="3"/>
                        </a:lnTo>
                        <a:lnTo>
                          <a:pt x="236" y="7"/>
                        </a:lnTo>
                        <a:lnTo>
                          <a:pt x="246" y="15"/>
                        </a:lnTo>
                        <a:lnTo>
                          <a:pt x="255" y="23"/>
                        </a:lnTo>
                        <a:lnTo>
                          <a:pt x="274" y="40"/>
                        </a:lnTo>
                        <a:lnTo>
                          <a:pt x="292" y="61"/>
                        </a:lnTo>
                        <a:lnTo>
                          <a:pt x="311" y="82"/>
                        </a:lnTo>
                        <a:lnTo>
                          <a:pt x="336" y="105"/>
                        </a:lnTo>
                        <a:lnTo>
                          <a:pt x="351" y="115"/>
                        </a:lnTo>
                        <a:lnTo>
                          <a:pt x="369" y="126"/>
                        </a:lnTo>
                        <a:lnTo>
                          <a:pt x="388" y="134"/>
                        </a:lnTo>
                        <a:lnTo>
                          <a:pt x="411" y="144"/>
                        </a:lnTo>
                        <a:lnTo>
                          <a:pt x="392" y="149"/>
                        </a:lnTo>
                        <a:lnTo>
                          <a:pt x="376" y="157"/>
                        </a:lnTo>
                        <a:lnTo>
                          <a:pt x="361" y="167"/>
                        </a:lnTo>
                        <a:lnTo>
                          <a:pt x="347" y="178"/>
                        </a:lnTo>
                        <a:lnTo>
                          <a:pt x="326" y="199"/>
                        </a:lnTo>
                        <a:lnTo>
                          <a:pt x="309" y="222"/>
                        </a:lnTo>
                        <a:lnTo>
                          <a:pt x="294" y="245"/>
                        </a:lnTo>
                        <a:lnTo>
                          <a:pt x="278" y="263"/>
                        </a:lnTo>
                        <a:lnTo>
                          <a:pt x="269" y="270"/>
                        </a:lnTo>
                        <a:lnTo>
                          <a:pt x="261" y="276"/>
                        </a:lnTo>
                        <a:lnTo>
                          <a:pt x="249" y="280"/>
                        </a:lnTo>
                        <a:lnTo>
                          <a:pt x="238" y="280"/>
                        </a:lnTo>
                        <a:lnTo>
                          <a:pt x="213" y="274"/>
                        </a:lnTo>
                        <a:lnTo>
                          <a:pt x="194" y="268"/>
                        </a:lnTo>
                        <a:lnTo>
                          <a:pt x="177" y="261"/>
                        </a:lnTo>
                        <a:lnTo>
                          <a:pt x="163" y="253"/>
                        </a:lnTo>
                        <a:lnTo>
                          <a:pt x="144" y="238"/>
                        </a:lnTo>
                        <a:lnTo>
                          <a:pt x="127" y="220"/>
                        </a:lnTo>
                        <a:lnTo>
                          <a:pt x="119" y="211"/>
                        </a:lnTo>
                        <a:lnTo>
                          <a:pt x="109" y="203"/>
                        </a:lnTo>
                        <a:lnTo>
                          <a:pt x="100" y="195"/>
                        </a:lnTo>
                        <a:lnTo>
                          <a:pt x="86" y="188"/>
                        </a:lnTo>
                        <a:lnTo>
                          <a:pt x="71" y="182"/>
                        </a:lnTo>
                        <a:lnTo>
                          <a:pt x="52" y="174"/>
                        </a:lnTo>
                        <a:lnTo>
                          <a:pt x="29" y="170"/>
                        </a:lnTo>
                        <a:lnTo>
                          <a:pt x="0" y="16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901" name="Freeform 2063"/>
                  <p:cNvSpPr>
                    <a:spLocks/>
                  </p:cNvSpPr>
                  <p:nvPr/>
                </p:nvSpPr>
                <p:spPr bwMode="auto">
                  <a:xfrm>
                    <a:off x="1913" y="1400"/>
                    <a:ext cx="411" cy="280"/>
                  </a:xfrm>
                  <a:custGeom>
                    <a:avLst/>
                    <a:gdLst>
                      <a:gd name="T0" fmla="*/ 0 w 411"/>
                      <a:gd name="T1" fmla="*/ 165 h 280"/>
                      <a:gd name="T2" fmla="*/ 23 w 411"/>
                      <a:gd name="T3" fmla="*/ 155 h 280"/>
                      <a:gd name="T4" fmla="*/ 44 w 411"/>
                      <a:gd name="T5" fmla="*/ 144 h 280"/>
                      <a:gd name="T6" fmla="*/ 63 w 411"/>
                      <a:gd name="T7" fmla="*/ 132 h 280"/>
                      <a:gd name="T8" fmla="*/ 78 w 411"/>
                      <a:gd name="T9" fmla="*/ 121 h 280"/>
                      <a:gd name="T10" fmla="*/ 105 w 411"/>
                      <a:gd name="T11" fmla="*/ 96 h 280"/>
                      <a:gd name="T12" fmla="*/ 126 w 411"/>
                      <a:gd name="T13" fmla="*/ 71 h 280"/>
                      <a:gd name="T14" fmla="*/ 144 w 411"/>
                      <a:gd name="T15" fmla="*/ 48 h 280"/>
                      <a:gd name="T16" fmla="*/ 161 w 411"/>
                      <a:gd name="T17" fmla="*/ 27 h 280"/>
                      <a:gd name="T18" fmla="*/ 170 w 411"/>
                      <a:gd name="T19" fmla="*/ 19 h 280"/>
                      <a:gd name="T20" fmla="*/ 182 w 411"/>
                      <a:gd name="T21" fmla="*/ 12 h 280"/>
                      <a:gd name="T22" fmla="*/ 194 w 411"/>
                      <a:gd name="T23" fmla="*/ 4 h 280"/>
                      <a:gd name="T24" fmla="*/ 209 w 411"/>
                      <a:gd name="T25" fmla="*/ 0 h 280"/>
                      <a:gd name="T26" fmla="*/ 222 w 411"/>
                      <a:gd name="T27" fmla="*/ 4 h 280"/>
                      <a:gd name="T28" fmla="*/ 234 w 411"/>
                      <a:gd name="T29" fmla="*/ 8 h 280"/>
                      <a:gd name="T30" fmla="*/ 245 w 411"/>
                      <a:gd name="T31" fmla="*/ 15 h 280"/>
                      <a:gd name="T32" fmla="*/ 255 w 411"/>
                      <a:gd name="T33" fmla="*/ 23 h 280"/>
                      <a:gd name="T34" fmla="*/ 272 w 411"/>
                      <a:gd name="T35" fmla="*/ 40 h 280"/>
                      <a:gd name="T36" fmla="*/ 291 w 411"/>
                      <a:gd name="T37" fmla="*/ 61 h 280"/>
                      <a:gd name="T38" fmla="*/ 311 w 411"/>
                      <a:gd name="T39" fmla="*/ 83 h 280"/>
                      <a:gd name="T40" fmla="*/ 336 w 411"/>
                      <a:gd name="T41" fmla="*/ 106 h 280"/>
                      <a:gd name="T42" fmla="*/ 351 w 411"/>
                      <a:gd name="T43" fmla="*/ 115 h 280"/>
                      <a:gd name="T44" fmla="*/ 368 w 411"/>
                      <a:gd name="T45" fmla="*/ 125 h 280"/>
                      <a:gd name="T46" fmla="*/ 387 w 411"/>
                      <a:gd name="T47" fmla="*/ 134 h 280"/>
                      <a:gd name="T48" fmla="*/ 411 w 411"/>
                      <a:gd name="T49" fmla="*/ 144 h 280"/>
                      <a:gd name="T50" fmla="*/ 391 w 411"/>
                      <a:gd name="T51" fmla="*/ 150 h 280"/>
                      <a:gd name="T52" fmla="*/ 374 w 411"/>
                      <a:gd name="T53" fmla="*/ 157 h 280"/>
                      <a:gd name="T54" fmla="*/ 361 w 411"/>
                      <a:gd name="T55" fmla="*/ 167 h 280"/>
                      <a:gd name="T56" fmla="*/ 347 w 411"/>
                      <a:gd name="T57" fmla="*/ 177 h 280"/>
                      <a:gd name="T58" fmla="*/ 326 w 411"/>
                      <a:gd name="T59" fmla="*/ 200 h 280"/>
                      <a:gd name="T60" fmla="*/ 309 w 411"/>
                      <a:gd name="T61" fmla="*/ 223 h 280"/>
                      <a:gd name="T62" fmla="*/ 293 w 411"/>
                      <a:gd name="T63" fmla="*/ 246 h 280"/>
                      <a:gd name="T64" fmla="*/ 276 w 411"/>
                      <a:gd name="T65" fmla="*/ 263 h 280"/>
                      <a:gd name="T66" fmla="*/ 268 w 411"/>
                      <a:gd name="T67" fmla="*/ 271 h 280"/>
                      <a:gd name="T68" fmla="*/ 259 w 411"/>
                      <a:gd name="T69" fmla="*/ 276 h 280"/>
                      <a:gd name="T70" fmla="*/ 249 w 411"/>
                      <a:gd name="T71" fmla="*/ 280 h 280"/>
                      <a:gd name="T72" fmla="*/ 238 w 411"/>
                      <a:gd name="T73" fmla="*/ 280 h 280"/>
                      <a:gd name="T74" fmla="*/ 213 w 411"/>
                      <a:gd name="T75" fmla="*/ 275 h 280"/>
                      <a:gd name="T76" fmla="*/ 192 w 411"/>
                      <a:gd name="T77" fmla="*/ 269 h 280"/>
                      <a:gd name="T78" fmla="*/ 176 w 411"/>
                      <a:gd name="T79" fmla="*/ 261 h 280"/>
                      <a:gd name="T80" fmla="*/ 163 w 411"/>
                      <a:gd name="T81" fmla="*/ 253 h 280"/>
                      <a:gd name="T82" fmla="*/ 142 w 411"/>
                      <a:gd name="T83" fmla="*/ 236 h 280"/>
                      <a:gd name="T84" fmla="*/ 126 w 411"/>
                      <a:gd name="T85" fmla="*/ 221 h 280"/>
                      <a:gd name="T86" fmla="*/ 119 w 411"/>
                      <a:gd name="T87" fmla="*/ 211 h 280"/>
                      <a:gd name="T88" fmla="*/ 109 w 411"/>
                      <a:gd name="T89" fmla="*/ 203 h 280"/>
                      <a:gd name="T90" fmla="*/ 99 w 411"/>
                      <a:gd name="T91" fmla="*/ 196 h 280"/>
                      <a:gd name="T92" fmla="*/ 86 w 411"/>
                      <a:gd name="T93" fmla="*/ 188 h 280"/>
                      <a:gd name="T94" fmla="*/ 71 w 411"/>
                      <a:gd name="T95" fmla="*/ 182 h 280"/>
                      <a:gd name="T96" fmla="*/ 51 w 411"/>
                      <a:gd name="T97" fmla="*/ 175 h 280"/>
                      <a:gd name="T98" fmla="*/ 28 w 411"/>
                      <a:gd name="T99" fmla="*/ 169 h 280"/>
                      <a:gd name="T100" fmla="*/ 0 w 411"/>
                      <a:gd name="T101" fmla="*/ 165 h 28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11"/>
                      <a:gd name="T154" fmla="*/ 0 h 280"/>
                      <a:gd name="T155" fmla="*/ 411 w 411"/>
                      <a:gd name="T156" fmla="*/ 280 h 28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11" h="280">
                        <a:moveTo>
                          <a:pt x="0" y="165"/>
                        </a:moveTo>
                        <a:lnTo>
                          <a:pt x="23" y="155"/>
                        </a:lnTo>
                        <a:lnTo>
                          <a:pt x="44" y="144"/>
                        </a:lnTo>
                        <a:lnTo>
                          <a:pt x="63" y="132"/>
                        </a:lnTo>
                        <a:lnTo>
                          <a:pt x="78" y="121"/>
                        </a:lnTo>
                        <a:lnTo>
                          <a:pt x="105" y="96"/>
                        </a:lnTo>
                        <a:lnTo>
                          <a:pt x="126" y="71"/>
                        </a:lnTo>
                        <a:lnTo>
                          <a:pt x="144" y="48"/>
                        </a:lnTo>
                        <a:lnTo>
                          <a:pt x="161" y="27"/>
                        </a:lnTo>
                        <a:lnTo>
                          <a:pt x="170" y="19"/>
                        </a:lnTo>
                        <a:lnTo>
                          <a:pt x="182" y="12"/>
                        </a:lnTo>
                        <a:lnTo>
                          <a:pt x="194" y="4"/>
                        </a:lnTo>
                        <a:lnTo>
                          <a:pt x="209" y="0"/>
                        </a:lnTo>
                        <a:lnTo>
                          <a:pt x="222" y="4"/>
                        </a:lnTo>
                        <a:lnTo>
                          <a:pt x="234" y="8"/>
                        </a:lnTo>
                        <a:lnTo>
                          <a:pt x="245" y="15"/>
                        </a:lnTo>
                        <a:lnTo>
                          <a:pt x="255" y="23"/>
                        </a:lnTo>
                        <a:lnTo>
                          <a:pt x="272" y="40"/>
                        </a:lnTo>
                        <a:lnTo>
                          <a:pt x="291" y="61"/>
                        </a:lnTo>
                        <a:lnTo>
                          <a:pt x="311" y="83"/>
                        </a:lnTo>
                        <a:lnTo>
                          <a:pt x="336" y="106"/>
                        </a:lnTo>
                        <a:lnTo>
                          <a:pt x="351" y="115"/>
                        </a:lnTo>
                        <a:lnTo>
                          <a:pt x="368" y="125"/>
                        </a:lnTo>
                        <a:lnTo>
                          <a:pt x="387" y="134"/>
                        </a:lnTo>
                        <a:lnTo>
                          <a:pt x="411" y="144"/>
                        </a:lnTo>
                        <a:lnTo>
                          <a:pt x="391" y="150"/>
                        </a:lnTo>
                        <a:lnTo>
                          <a:pt x="374" y="157"/>
                        </a:lnTo>
                        <a:lnTo>
                          <a:pt x="361" y="167"/>
                        </a:lnTo>
                        <a:lnTo>
                          <a:pt x="347" y="177"/>
                        </a:lnTo>
                        <a:lnTo>
                          <a:pt x="326" y="200"/>
                        </a:lnTo>
                        <a:lnTo>
                          <a:pt x="309" y="223"/>
                        </a:lnTo>
                        <a:lnTo>
                          <a:pt x="293" y="246"/>
                        </a:lnTo>
                        <a:lnTo>
                          <a:pt x="276" y="263"/>
                        </a:lnTo>
                        <a:lnTo>
                          <a:pt x="268" y="271"/>
                        </a:lnTo>
                        <a:lnTo>
                          <a:pt x="259" y="276"/>
                        </a:lnTo>
                        <a:lnTo>
                          <a:pt x="249" y="280"/>
                        </a:lnTo>
                        <a:lnTo>
                          <a:pt x="238" y="280"/>
                        </a:lnTo>
                        <a:lnTo>
                          <a:pt x="213" y="275"/>
                        </a:lnTo>
                        <a:lnTo>
                          <a:pt x="192" y="269"/>
                        </a:lnTo>
                        <a:lnTo>
                          <a:pt x="176" y="261"/>
                        </a:lnTo>
                        <a:lnTo>
                          <a:pt x="163" y="253"/>
                        </a:lnTo>
                        <a:lnTo>
                          <a:pt x="142" y="236"/>
                        </a:lnTo>
                        <a:lnTo>
                          <a:pt x="126" y="221"/>
                        </a:lnTo>
                        <a:lnTo>
                          <a:pt x="119" y="211"/>
                        </a:lnTo>
                        <a:lnTo>
                          <a:pt x="109" y="203"/>
                        </a:lnTo>
                        <a:lnTo>
                          <a:pt x="99" y="196"/>
                        </a:lnTo>
                        <a:lnTo>
                          <a:pt x="86" y="188"/>
                        </a:lnTo>
                        <a:lnTo>
                          <a:pt x="71" y="182"/>
                        </a:lnTo>
                        <a:lnTo>
                          <a:pt x="51" y="175"/>
                        </a:lnTo>
                        <a:lnTo>
                          <a:pt x="28" y="169"/>
                        </a:lnTo>
                        <a:lnTo>
                          <a:pt x="0" y="165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902" name="Freeform 2064"/>
                  <p:cNvSpPr>
                    <a:spLocks/>
                  </p:cNvSpPr>
                  <p:nvPr/>
                </p:nvSpPr>
                <p:spPr bwMode="auto">
                  <a:xfrm>
                    <a:off x="1913" y="1400"/>
                    <a:ext cx="411" cy="280"/>
                  </a:xfrm>
                  <a:custGeom>
                    <a:avLst/>
                    <a:gdLst>
                      <a:gd name="T0" fmla="*/ 0 w 411"/>
                      <a:gd name="T1" fmla="*/ 165 h 280"/>
                      <a:gd name="T2" fmla="*/ 23 w 411"/>
                      <a:gd name="T3" fmla="*/ 155 h 280"/>
                      <a:gd name="T4" fmla="*/ 44 w 411"/>
                      <a:gd name="T5" fmla="*/ 144 h 280"/>
                      <a:gd name="T6" fmla="*/ 63 w 411"/>
                      <a:gd name="T7" fmla="*/ 132 h 280"/>
                      <a:gd name="T8" fmla="*/ 78 w 411"/>
                      <a:gd name="T9" fmla="*/ 121 h 280"/>
                      <a:gd name="T10" fmla="*/ 105 w 411"/>
                      <a:gd name="T11" fmla="*/ 96 h 280"/>
                      <a:gd name="T12" fmla="*/ 126 w 411"/>
                      <a:gd name="T13" fmla="*/ 71 h 280"/>
                      <a:gd name="T14" fmla="*/ 144 w 411"/>
                      <a:gd name="T15" fmla="*/ 48 h 280"/>
                      <a:gd name="T16" fmla="*/ 161 w 411"/>
                      <a:gd name="T17" fmla="*/ 27 h 280"/>
                      <a:gd name="T18" fmla="*/ 170 w 411"/>
                      <a:gd name="T19" fmla="*/ 19 h 280"/>
                      <a:gd name="T20" fmla="*/ 182 w 411"/>
                      <a:gd name="T21" fmla="*/ 12 h 280"/>
                      <a:gd name="T22" fmla="*/ 194 w 411"/>
                      <a:gd name="T23" fmla="*/ 4 h 280"/>
                      <a:gd name="T24" fmla="*/ 209 w 411"/>
                      <a:gd name="T25" fmla="*/ 0 h 280"/>
                      <a:gd name="T26" fmla="*/ 222 w 411"/>
                      <a:gd name="T27" fmla="*/ 4 h 280"/>
                      <a:gd name="T28" fmla="*/ 234 w 411"/>
                      <a:gd name="T29" fmla="*/ 8 h 280"/>
                      <a:gd name="T30" fmla="*/ 245 w 411"/>
                      <a:gd name="T31" fmla="*/ 15 h 280"/>
                      <a:gd name="T32" fmla="*/ 255 w 411"/>
                      <a:gd name="T33" fmla="*/ 23 h 280"/>
                      <a:gd name="T34" fmla="*/ 272 w 411"/>
                      <a:gd name="T35" fmla="*/ 40 h 280"/>
                      <a:gd name="T36" fmla="*/ 291 w 411"/>
                      <a:gd name="T37" fmla="*/ 61 h 280"/>
                      <a:gd name="T38" fmla="*/ 311 w 411"/>
                      <a:gd name="T39" fmla="*/ 83 h 280"/>
                      <a:gd name="T40" fmla="*/ 336 w 411"/>
                      <a:gd name="T41" fmla="*/ 106 h 280"/>
                      <a:gd name="T42" fmla="*/ 351 w 411"/>
                      <a:gd name="T43" fmla="*/ 115 h 280"/>
                      <a:gd name="T44" fmla="*/ 368 w 411"/>
                      <a:gd name="T45" fmla="*/ 125 h 280"/>
                      <a:gd name="T46" fmla="*/ 387 w 411"/>
                      <a:gd name="T47" fmla="*/ 134 h 280"/>
                      <a:gd name="T48" fmla="*/ 411 w 411"/>
                      <a:gd name="T49" fmla="*/ 144 h 280"/>
                      <a:gd name="T50" fmla="*/ 391 w 411"/>
                      <a:gd name="T51" fmla="*/ 150 h 280"/>
                      <a:gd name="T52" fmla="*/ 374 w 411"/>
                      <a:gd name="T53" fmla="*/ 157 h 280"/>
                      <a:gd name="T54" fmla="*/ 361 w 411"/>
                      <a:gd name="T55" fmla="*/ 167 h 280"/>
                      <a:gd name="T56" fmla="*/ 347 w 411"/>
                      <a:gd name="T57" fmla="*/ 177 h 280"/>
                      <a:gd name="T58" fmla="*/ 326 w 411"/>
                      <a:gd name="T59" fmla="*/ 200 h 280"/>
                      <a:gd name="T60" fmla="*/ 309 w 411"/>
                      <a:gd name="T61" fmla="*/ 223 h 280"/>
                      <a:gd name="T62" fmla="*/ 293 w 411"/>
                      <a:gd name="T63" fmla="*/ 246 h 280"/>
                      <a:gd name="T64" fmla="*/ 276 w 411"/>
                      <a:gd name="T65" fmla="*/ 263 h 280"/>
                      <a:gd name="T66" fmla="*/ 268 w 411"/>
                      <a:gd name="T67" fmla="*/ 271 h 280"/>
                      <a:gd name="T68" fmla="*/ 259 w 411"/>
                      <a:gd name="T69" fmla="*/ 276 h 280"/>
                      <a:gd name="T70" fmla="*/ 249 w 411"/>
                      <a:gd name="T71" fmla="*/ 280 h 280"/>
                      <a:gd name="T72" fmla="*/ 238 w 411"/>
                      <a:gd name="T73" fmla="*/ 280 h 280"/>
                      <a:gd name="T74" fmla="*/ 213 w 411"/>
                      <a:gd name="T75" fmla="*/ 275 h 280"/>
                      <a:gd name="T76" fmla="*/ 192 w 411"/>
                      <a:gd name="T77" fmla="*/ 269 h 280"/>
                      <a:gd name="T78" fmla="*/ 176 w 411"/>
                      <a:gd name="T79" fmla="*/ 261 h 280"/>
                      <a:gd name="T80" fmla="*/ 163 w 411"/>
                      <a:gd name="T81" fmla="*/ 253 h 280"/>
                      <a:gd name="T82" fmla="*/ 142 w 411"/>
                      <a:gd name="T83" fmla="*/ 236 h 280"/>
                      <a:gd name="T84" fmla="*/ 126 w 411"/>
                      <a:gd name="T85" fmla="*/ 221 h 280"/>
                      <a:gd name="T86" fmla="*/ 119 w 411"/>
                      <a:gd name="T87" fmla="*/ 211 h 280"/>
                      <a:gd name="T88" fmla="*/ 109 w 411"/>
                      <a:gd name="T89" fmla="*/ 203 h 280"/>
                      <a:gd name="T90" fmla="*/ 99 w 411"/>
                      <a:gd name="T91" fmla="*/ 196 h 280"/>
                      <a:gd name="T92" fmla="*/ 86 w 411"/>
                      <a:gd name="T93" fmla="*/ 188 h 280"/>
                      <a:gd name="T94" fmla="*/ 71 w 411"/>
                      <a:gd name="T95" fmla="*/ 182 h 280"/>
                      <a:gd name="T96" fmla="*/ 51 w 411"/>
                      <a:gd name="T97" fmla="*/ 175 h 280"/>
                      <a:gd name="T98" fmla="*/ 28 w 411"/>
                      <a:gd name="T99" fmla="*/ 169 h 280"/>
                      <a:gd name="T100" fmla="*/ 0 w 411"/>
                      <a:gd name="T101" fmla="*/ 165 h 28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11"/>
                      <a:gd name="T154" fmla="*/ 0 h 280"/>
                      <a:gd name="T155" fmla="*/ 411 w 411"/>
                      <a:gd name="T156" fmla="*/ 280 h 28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11" h="280">
                        <a:moveTo>
                          <a:pt x="0" y="165"/>
                        </a:moveTo>
                        <a:lnTo>
                          <a:pt x="23" y="155"/>
                        </a:lnTo>
                        <a:lnTo>
                          <a:pt x="44" y="144"/>
                        </a:lnTo>
                        <a:lnTo>
                          <a:pt x="63" y="132"/>
                        </a:lnTo>
                        <a:lnTo>
                          <a:pt x="78" y="121"/>
                        </a:lnTo>
                        <a:lnTo>
                          <a:pt x="105" y="96"/>
                        </a:lnTo>
                        <a:lnTo>
                          <a:pt x="126" y="71"/>
                        </a:lnTo>
                        <a:lnTo>
                          <a:pt x="144" y="48"/>
                        </a:lnTo>
                        <a:lnTo>
                          <a:pt x="161" y="27"/>
                        </a:lnTo>
                        <a:lnTo>
                          <a:pt x="170" y="19"/>
                        </a:lnTo>
                        <a:lnTo>
                          <a:pt x="182" y="12"/>
                        </a:lnTo>
                        <a:lnTo>
                          <a:pt x="194" y="4"/>
                        </a:lnTo>
                        <a:lnTo>
                          <a:pt x="209" y="0"/>
                        </a:lnTo>
                        <a:lnTo>
                          <a:pt x="222" y="4"/>
                        </a:lnTo>
                        <a:lnTo>
                          <a:pt x="234" y="8"/>
                        </a:lnTo>
                        <a:lnTo>
                          <a:pt x="245" y="15"/>
                        </a:lnTo>
                        <a:lnTo>
                          <a:pt x="255" y="23"/>
                        </a:lnTo>
                        <a:lnTo>
                          <a:pt x="272" y="40"/>
                        </a:lnTo>
                        <a:lnTo>
                          <a:pt x="291" y="61"/>
                        </a:lnTo>
                        <a:lnTo>
                          <a:pt x="311" y="83"/>
                        </a:lnTo>
                        <a:lnTo>
                          <a:pt x="336" y="106"/>
                        </a:lnTo>
                        <a:lnTo>
                          <a:pt x="351" y="115"/>
                        </a:lnTo>
                        <a:lnTo>
                          <a:pt x="368" y="125"/>
                        </a:lnTo>
                        <a:lnTo>
                          <a:pt x="387" y="134"/>
                        </a:lnTo>
                        <a:lnTo>
                          <a:pt x="411" y="144"/>
                        </a:lnTo>
                        <a:lnTo>
                          <a:pt x="391" y="150"/>
                        </a:lnTo>
                        <a:lnTo>
                          <a:pt x="374" y="157"/>
                        </a:lnTo>
                        <a:lnTo>
                          <a:pt x="361" y="167"/>
                        </a:lnTo>
                        <a:lnTo>
                          <a:pt x="347" y="177"/>
                        </a:lnTo>
                        <a:lnTo>
                          <a:pt x="326" y="200"/>
                        </a:lnTo>
                        <a:lnTo>
                          <a:pt x="309" y="223"/>
                        </a:lnTo>
                        <a:lnTo>
                          <a:pt x="293" y="246"/>
                        </a:lnTo>
                        <a:lnTo>
                          <a:pt x="276" y="263"/>
                        </a:lnTo>
                        <a:lnTo>
                          <a:pt x="268" y="271"/>
                        </a:lnTo>
                        <a:lnTo>
                          <a:pt x="259" y="276"/>
                        </a:lnTo>
                        <a:lnTo>
                          <a:pt x="249" y="280"/>
                        </a:lnTo>
                        <a:lnTo>
                          <a:pt x="238" y="280"/>
                        </a:lnTo>
                        <a:lnTo>
                          <a:pt x="213" y="275"/>
                        </a:lnTo>
                        <a:lnTo>
                          <a:pt x="192" y="269"/>
                        </a:lnTo>
                        <a:lnTo>
                          <a:pt x="176" y="261"/>
                        </a:lnTo>
                        <a:lnTo>
                          <a:pt x="163" y="253"/>
                        </a:lnTo>
                        <a:lnTo>
                          <a:pt x="142" y="236"/>
                        </a:lnTo>
                        <a:lnTo>
                          <a:pt x="126" y="221"/>
                        </a:lnTo>
                        <a:lnTo>
                          <a:pt x="119" y="211"/>
                        </a:lnTo>
                        <a:lnTo>
                          <a:pt x="109" y="203"/>
                        </a:lnTo>
                        <a:lnTo>
                          <a:pt x="99" y="196"/>
                        </a:lnTo>
                        <a:lnTo>
                          <a:pt x="86" y="188"/>
                        </a:lnTo>
                        <a:lnTo>
                          <a:pt x="71" y="182"/>
                        </a:lnTo>
                        <a:lnTo>
                          <a:pt x="51" y="175"/>
                        </a:lnTo>
                        <a:lnTo>
                          <a:pt x="28" y="169"/>
                        </a:lnTo>
                        <a:lnTo>
                          <a:pt x="0" y="16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33797" name="Group 2065"/>
          <p:cNvGrpSpPr>
            <a:grpSpLocks/>
          </p:cNvGrpSpPr>
          <p:nvPr/>
        </p:nvGrpSpPr>
        <p:grpSpPr bwMode="auto">
          <a:xfrm>
            <a:off x="625475" y="4584700"/>
            <a:ext cx="8193088" cy="2249488"/>
            <a:chOff x="298" y="2888"/>
            <a:chExt cx="5161" cy="1417"/>
          </a:xfrm>
        </p:grpSpPr>
        <p:sp>
          <p:nvSpPr>
            <p:cNvPr id="33886" name="Rectangle 2066"/>
            <p:cNvSpPr>
              <a:spLocks noChangeArrowheads="1"/>
            </p:cNvSpPr>
            <p:nvPr/>
          </p:nvSpPr>
          <p:spPr bwMode="auto">
            <a:xfrm>
              <a:off x="298" y="2896"/>
              <a:ext cx="5161" cy="14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3887" name="Group 2067"/>
            <p:cNvGrpSpPr>
              <a:grpSpLocks/>
            </p:cNvGrpSpPr>
            <p:nvPr/>
          </p:nvGrpSpPr>
          <p:grpSpPr bwMode="auto">
            <a:xfrm>
              <a:off x="298" y="2888"/>
              <a:ext cx="5161" cy="1417"/>
              <a:chOff x="298" y="2888"/>
              <a:chExt cx="5161" cy="1417"/>
            </a:xfrm>
          </p:grpSpPr>
          <p:sp>
            <p:nvSpPr>
              <p:cNvPr id="33888" name="Rectangle 2068"/>
              <p:cNvSpPr>
                <a:spLocks noChangeArrowheads="1"/>
              </p:cNvSpPr>
              <p:nvPr/>
            </p:nvSpPr>
            <p:spPr bwMode="auto">
              <a:xfrm>
                <a:off x="298" y="2896"/>
                <a:ext cx="5161" cy="1409"/>
              </a:xfrm>
              <a:prstGeom prst="rect">
                <a:avLst/>
              </a:pr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889" name="Freeform 2069"/>
              <p:cNvSpPr>
                <a:spLocks/>
              </p:cNvSpPr>
              <p:nvPr/>
            </p:nvSpPr>
            <p:spPr bwMode="auto">
              <a:xfrm>
                <a:off x="298" y="2888"/>
                <a:ext cx="5161" cy="15"/>
              </a:xfrm>
              <a:custGeom>
                <a:avLst/>
                <a:gdLst>
                  <a:gd name="T0" fmla="*/ 5161 w 5161"/>
                  <a:gd name="T1" fmla="*/ 8 h 15"/>
                  <a:gd name="T2" fmla="*/ 5161 w 5161"/>
                  <a:gd name="T3" fmla="*/ 0 h 15"/>
                  <a:gd name="T4" fmla="*/ 0 w 5161"/>
                  <a:gd name="T5" fmla="*/ 0 h 15"/>
                  <a:gd name="T6" fmla="*/ 0 w 5161"/>
                  <a:gd name="T7" fmla="*/ 15 h 15"/>
                  <a:gd name="T8" fmla="*/ 5161 w 5161"/>
                  <a:gd name="T9" fmla="*/ 15 h 15"/>
                  <a:gd name="T10" fmla="*/ 5161 w 5161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61"/>
                  <a:gd name="T19" fmla="*/ 0 h 15"/>
                  <a:gd name="T20" fmla="*/ 5161 w 5161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61" h="15">
                    <a:moveTo>
                      <a:pt x="5161" y="8"/>
                    </a:moveTo>
                    <a:lnTo>
                      <a:pt x="5161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5161" y="15"/>
                    </a:lnTo>
                    <a:lnTo>
                      <a:pt x="5161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2070"/>
          <p:cNvGrpSpPr>
            <a:grpSpLocks/>
          </p:cNvGrpSpPr>
          <p:nvPr/>
        </p:nvGrpSpPr>
        <p:grpSpPr bwMode="auto">
          <a:xfrm>
            <a:off x="5676900" y="6248400"/>
            <a:ext cx="912813" cy="530225"/>
            <a:chOff x="3480" y="3936"/>
            <a:chExt cx="575" cy="334"/>
          </a:xfrm>
        </p:grpSpPr>
        <p:sp>
          <p:nvSpPr>
            <p:cNvPr id="33884" name="Rectangle 2071"/>
            <p:cNvSpPr>
              <a:spLocks noChangeArrowheads="1"/>
            </p:cNvSpPr>
            <p:nvPr/>
          </p:nvSpPr>
          <p:spPr bwMode="auto">
            <a:xfrm>
              <a:off x="3480" y="3936"/>
              <a:ext cx="57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900" b="1">
                  <a:solidFill>
                    <a:srgbClr val="000000"/>
                  </a:solidFill>
                  <a:latin typeface="Arial" charset="0"/>
                </a:rPr>
                <a:t>Rooting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33885" name="Rectangle 2072"/>
            <p:cNvSpPr>
              <a:spLocks noChangeArrowheads="1"/>
            </p:cNvSpPr>
            <p:nvPr/>
          </p:nvSpPr>
          <p:spPr bwMode="auto">
            <a:xfrm>
              <a:off x="3551" y="4088"/>
              <a:ext cx="43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900" b="1">
                  <a:solidFill>
                    <a:srgbClr val="000000"/>
                  </a:solidFill>
                  <a:latin typeface="Arial" charset="0"/>
                </a:rPr>
                <a:t>Depth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sp>
        <p:nvSpPr>
          <p:cNvPr id="131097" name="Rectangle 2073"/>
          <p:cNvSpPr>
            <a:spLocks noChangeArrowheads="1"/>
          </p:cNvSpPr>
          <p:nvPr/>
        </p:nvSpPr>
        <p:spPr bwMode="auto">
          <a:xfrm>
            <a:off x="381000" y="1752600"/>
            <a:ext cx="17049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charset="0"/>
              </a:rPr>
              <a:t>Transpiration</a:t>
            </a:r>
            <a:endParaRPr lang="en-US" altLang="en-US" sz="2400">
              <a:latin typeface="Times New Roman" pitchFamily="18" charset="0"/>
            </a:endParaRPr>
          </a:p>
        </p:txBody>
      </p:sp>
      <p:grpSp>
        <p:nvGrpSpPr>
          <p:cNvPr id="9" name="Group 2074"/>
          <p:cNvGrpSpPr>
            <a:grpSpLocks/>
          </p:cNvGrpSpPr>
          <p:nvPr/>
        </p:nvGrpSpPr>
        <p:grpSpPr bwMode="auto">
          <a:xfrm>
            <a:off x="4005263" y="4602163"/>
            <a:ext cx="3978275" cy="2106612"/>
            <a:chOff x="2427" y="2899"/>
            <a:chExt cx="2506" cy="1327"/>
          </a:xfrm>
        </p:grpSpPr>
        <p:sp>
          <p:nvSpPr>
            <p:cNvPr id="33860" name="Line 2075"/>
            <p:cNvSpPr>
              <a:spLocks noChangeShapeType="1"/>
            </p:cNvSpPr>
            <p:nvPr/>
          </p:nvSpPr>
          <p:spPr bwMode="auto">
            <a:xfrm>
              <a:off x="4714" y="3423"/>
              <a:ext cx="1" cy="1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61" name="Group 2076"/>
            <p:cNvGrpSpPr>
              <a:grpSpLocks/>
            </p:cNvGrpSpPr>
            <p:nvPr/>
          </p:nvGrpSpPr>
          <p:grpSpPr bwMode="auto">
            <a:xfrm>
              <a:off x="2427" y="2899"/>
              <a:ext cx="2506" cy="1327"/>
              <a:chOff x="2427" y="2899"/>
              <a:chExt cx="2506" cy="1327"/>
            </a:xfrm>
          </p:grpSpPr>
          <p:grpSp>
            <p:nvGrpSpPr>
              <p:cNvPr id="33862" name="Group 2077"/>
              <p:cNvGrpSpPr>
                <a:grpSpLocks/>
              </p:cNvGrpSpPr>
              <p:nvPr/>
            </p:nvGrpSpPr>
            <p:grpSpPr bwMode="auto">
              <a:xfrm>
                <a:off x="2427" y="2899"/>
                <a:ext cx="2506" cy="1122"/>
                <a:chOff x="2427" y="2899"/>
                <a:chExt cx="2506" cy="1122"/>
              </a:xfrm>
            </p:grpSpPr>
            <p:grpSp>
              <p:nvGrpSpPr>
                <p:cNvPr id="33868" name="Group 2078"/>
                <p:cNvGrpSpPr>
                  <a:grpSpLocks/>
                </p:cNvGrpSpPr>
                <p:nvPr/>
              </p:nvGrpSpPr>
              <p:grpSpPr bwMode="auto">
                <a:xfrm>
                  <a:off x="2627" y="2899"/>
                  <a:ext cx="2262" cy="1098"/>
                  <a:chOff x="2627" y="2899"/>
                  <a:chExt cx="2262" cy="1098"/>
                </a:xfrm>
              </p:grpSpPr>
              <p:sp>
                <p:nvSpPr>
                  <p:cNvPr id="33882" name="Freeform 2079"/>
                  <p:cNvSpPr>
                    <a:spLocks/>
                  </p:cNvSpPr>
                  <p:nvPr/>
                </p:nvSpPr>
                <p:spPr bwMode="auto">
                  <a:xfrm>
                    <a:off x="2627" y="2899"/>
                    <a:ext cx="2262" cy="1098"/>
                  </a:xfrm>
                  <a:custGeom>
                    <a:avLst/>
                    <a:gdLst>
                      <a:gd name="T0" fmla="*/ 689 w 2262"/>
                      <a:gd name="T1" fmla="*/ 41 h 1098"/>
                      <a:gd name="T2" fmla="*/ 530 w 2262"/>
                      <a:gd name="T3" fmla="*/ 104 h 1098"/>
                      <a:gd name="T4" fmla="*/ 328 w 2262"/>
                      <a:gd name="T5" fmla="*/ 156 h 1098"/>
                      <a:gd name="T6" fmla="*/ 154 w 2262"/>
                      <a:gd name="T7" fmla="*/ 217 h 1098"/>
                      <a:gd name="T8" fmla="*/ 61 w 2262"/>
                      <a:gd name="T9" fmla="*/ 275 h 1098"/>
                      <a:gd name="T10" fmla="*/ 15 w 2262"/>
                      <a:gd name="T11" fmla="*/ 329 h 1098"/>
                      <a:gd name="T12" fmla="*/ 113 w 2262"/>
                      <a:gd name="T13" fmla="*/ 283 h 1098"/>
                      <a:gd name="T14" fmla="*/ 223 w 2262"/>
                      <a:gd name="T15" fmla="*/ 240 h 1098"/>
                      <a:gd name="T16" fmla="*/ 292 w 2262"/>
                      <a:gd name="T17" fmla="*/ 248 h 1098"/>
                      <a:gd name="T18" fmla="*/ 336 w 2262"/>
                      <a:gd name="T19" fmla="*/ 252 h 1098"/>
                      <a:gd name="T20" fmla="*/ 445 w 2262"/>
                      <a:gd name="T21" fmla="*/ 192 h 1098"/>
                      <a:gd name="T22" fmla="*/ 586 w 2262"/>
                      <a:gd name="T23" fmla="*/ 146 h 1098"/>
                      <a:gd name="T24" fmla="*/ 732 w 2262"/>
                      <a:gd name="T25" fmla="*/ 129 h 1098"/>
                      <a:gd name="T26" fmla="*/ 826 w 2262"/>
                      <a:gd name="T27" fmla="*/ 169 h 1098"/>
                      <a:gd name="T28" fmla="*/ 803 w 2262"/>
                      <a:gd name="T29" fmla="*/ 290 h 1098"/>
                      <a:gd name="T30" fmla="*/ 720 w 2262"/>
                      <a:gd name="T31" fmla="*/ 490 h 1098"/>
                      <a:gd name="T32" fmla="*/ 624 w 2262"/>
                      <a:gd name="T33" fmla="*/ 688 h 1098"/>
                      <a:gd name="T34" fmla="*/ 570 w 2262"/>
                      <a:gd name="T35" fmla="*/ 849 h 1098"/>
                      <a:gd name="T36" fmla="*/ 589 w 2262"/>
                      <a:gd name="T37" fmla="*/ 839 h 1098"/>
                      <a:gd name="T38" fmla="*/ 684 w 2262"/>
                      <a:gd name="T39" fmla="*/ 634 h 1098"/>
                      <a:gd name="T40" fmla="*/ 789 w 2262"/>
                      <a:gd name="T41" fmla="*/ 492 h 1098"/>
                      <a:gd name="T42" fmla="*/ 866 w 2262"/>
                      <a:gd name="T43" fmla="*/ 346 h 1098"/>
                      <a:gd name="T44" fmla="*/ 920 w 2262"/>
                      <a:gd name="T45" fmla="*/ 200 h 1098"/>
                      <a:gd name="T46" fmla="*/ 962 w 2262"/>
                      <a:gd name="T47" fmla="*/ 158 h 1098"/>
                      <a:gd name="T48" fmla="*/ 1016 w 2262"/>
                      <a:gd name="T49" fmla="*/ 175 h 1098"/>
                      <a:gd name="T50" fmla="*/ 1075 w 2262"/>
                      <a:gd name="T51" fmla="*/ 252 h 1098"/>
                      <a:gd name="T52" fmla="*/ 1118 w 2262"/>
                      <a:gd name="T53" fmla="*/ 273 h 1098"/>
                      <a:gd name="T54" fmla="*/ 1164 w 2262"/>
                      <a:gd name="T55" fmla="*/ 311 h 1098"/>
                      <a:gd name="T56" fmla="*/ 1202 w 2262"/>
                      <a:gd name="T57" fmla="*/ 394 h 1098"/>
                      <a:gd name="T58" fmla="*/ 1223 w 2262"/>
                      <a:gd name="T59" fmla="*/ 509 h 1098"/>
                      <a:gd name="T60" fmla="*/ 1264 w 2262"/>
                      <a:gd name="T61" fmla="*/ 605 h 1098"/>
                      <a:gd name="T62" fmla="*/ 1327 w 2262"/>
                      <a:gd name="T63" fmla="*/ 686 h 1098"/>
                      <a:gd name="T64" fmla="*/ 1459 w 2262"/>
                      <a:gd name="T65" fmla="*/ 812 h 1098"/>
                      <a:gd name="T66" fmla="*/ 1573 w 2262"/>
                      <a:gd name="T67" fmla="*/ 941 h 1098"/>
                      <a:gd name="T68" fmla="*/ 1607 w 2262"/>
                      <a:gd name="T69" fmla="*/ 1026 h 1098"/>
                      <a:gd name="T70" fmla="*/ 1619 w 2262"/>
                      <a:gd name="T71" fmla="*/ 1089 h 1098"/>
                      <a:gd name="T72" fmla="*/ 1630 w 2262"/>
                      <a:gd name="T73" fmla="*/ 1041 h 1098"/>
                      <a:gd name="T74" fmla="*/ 1615 w 2262"/>
                      <a:gd name="T75" fmla="*/ 976 h 1098"/>
                      <a:gd name="T76" fmla="*/ 1530 w 2262"/>
                      <a:gd name="T77" fmla="*/ 839 h 1098"/>
                      <a:gd name="T78" fmla="*/ 1402 w 2262"/>
                      <a:gd name="T79" fmla="*/ 682 h 1098"/>
                      <a:gd name="T80" fmla="*/ 1333 w 2262"/>
                      <a:gd name="T81" fmla="*/ 549 h 1098"/>
                      <a:gd name="T82" fmla="*/ 1294 w 2262"/>
                      <a:gd name="T83" fmla="*/ 404 h 1098"/>
                      <a:gd name="T84" fmla="*/ 1275 w 2262"/>
                      <a:gd name="T85" fmla="*/ 212 h 1098"/>
                      <a:gd name="T86" fmla="*/ 1342 w 2262"/>
                      <a:gd name="T87" fmla="*/ 177 h 1098"/>
                      <a:gd name="T88" fmla="*/ 1438 w 2262"/>
                      <a:gd name="T89" fmla="*/ 267 h 1098"/>
                      <a:gd name="T90" fmla="*/ 1475 w 2262"/>
                      <a:gd name="T91" fmla="*/ 327 h 1098"/>
                      <a:gd name="T92" fmla="*/ 1469 w 2262"/>
                      <a:gd name="T93" fmla="*/ 290 h 1098"/>
                      <a:gd name="T94" fmla="*/ 1479 w 2262"/>
                      <a:gd name="T95" fmla="*/ 171 h 1098"/>
                      <a:gd name="T96" fmla="*/ 1584 w 2262"/>
                      <a:gd name="T97" fmla="*/ 175 h 1098"/>
                      <a:gd name="T98" fmla="*/ 1711 w 2262"/>
                      <a:gd name="T99" fmla="*/ 181 h 1098"/>
                      <a:gd name="T100" fmla="*/ 1866 w 2262"/>
                      <a:gd name="T101" fmla="*/ 231 h 1098"/>
                      <a:gd name="T102" fmla="*/ 2034 w 2262"/>
                      <a:gd name="T103" fmla="*/ 269 h 1098"/>
                      <a:gd name="T104" fmla="*/ 2151 w 2262"/>
                      <a:gd name="T105" fmla="*/ 263 h 1098"/>
                      <a:gd name="T106" fmla="*/ 2245 w 2262"/>
                      <a:gd name="T107" fmla="*/ 244 h 1098"/>
                      <a:gd name="T108" fmla="*/ 2166 w 2262"/>
                      <a:gd name="T109" fmla="*/ 242 h 1098"/>
                      <a:gd name="T110" fmla="*/ 1978 w 2262"/>
                      <a:gd name="T111" fmla="*/ 210 h 1098"/>
                      <a:gd name="T112" fmla="*/ 1767 w 2262"/>
                      <a:gd name="T113" fmla="*/ 129 h 1098"/>
                      <a:gd name="T114" fmla="*/ 1619 w 2262"/>
                      <a:gd name="T115" fmla="*/ 60 h 1098"/>
                      <a:gd name="T116" fmla="*/ 1498 w 2262"/>
                      <a:gd name="T117" fmla="*/ 12 h 1098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262"/>
                      <a:gd name="T178" fmla="*/ 0 h 1098"/>
                      <a:gd name="T179" fmla="*/ 2262 w 2262"/>
                      <a:gd name="T180" fmla="*/ 1098 h 1098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262" h="1098">
                        <a:moveTo>
                          <a:pt x="747" y="0"/>
                        </a:moveTo>
                        <a:lnTo>
                          <a:pt x="728" y="16"/>
                        </a:lnTo>
                        <a:lnTo>
                          <a:pt x="709" y="29"/>
                        </a:lnTo>
                        <a:lnTo>
                          <a:pt x="689" y="41"/>
                        </a:lnTo>
                        <a:lnTo>
                          <a:pt x="668" y="52"/>
                        </a:lnTo>
                        <a:lnTo>
                          <a:pt x="624" y="73"/>
                        </a:lnTo>
                        <a:lnTo>
                          <a:pt x="578" y="91"/>
                        </a:lnTo>
                        <a:lnTo>
                          <a:pt x="530" y="104"/>
                        </a:lnTo>
                        <a:lnTo>
                          <a:pt x="482" y="117"/>
                        </a:lnTo>
                        <a:lnTo>
                          <a:pt x="430" y="129"/>
                        </a:lnTo>
                        <a:lnTo>
                          <a:pt x="380" y="142"/>
                        </a:lnTo>
                        <a:lnTo>
                          <a:pt x="328" y="156"/>
                        </a:lnTo>
                        <a:lnTo>
                          <a:pt x="276" y="169"/>
                        </a:lnTo>
                        <a:lnTo>
                          <a:pt x="227" y="187"/>
                        </a:lnTo>
                        <a:lnTo>
                          <a:pt x="177" y="206"/>
                        </a:lnTo>
                        <a:lnTo>
                          <a:pt x="154" y="217"/>
                        </a:lnTo>
                        <a:lnTo>
                          <a:pt x="129" y="231"/>
                        </a:lnTo>
                        <a:lnTo>
                          <a:pt x="106" y="244"/>
                        </a:lnTo>
                        <a:lnTo>
                          <a:pt x="83" y="258"/>
                        </a:lnTo>
                        <a:lnTo>
                          <a:pt x="61" y="275"/>
                        </a:lnTo>
                        <a:lnTo>
                          <a:pt x="40" y="292"/>
                        </a:lnTo>
                        <a:lnTo>
                          <a:pt x="19" y="311"/>
                        </a:lnTo>
                        <a:lnTo>
                          <a:pt x="0" y="332"/>
                        </a:lnTo>
                        <a:lnTo>
                          <a:pt x="15" y="329"/>
                        </a:lnTo>
                        <a:lnTo>
                          <a:pt x="33" y="321"/>
                        </a:lnTo>
                        <a:lnTo>
                          <a:pt x="52" y="313"/>
                        </a:lnTo>
                        <a:lnTo>
                          <a:pt x="71" y="304"/>
                        </a:lnTo>
                        <a:lnTo>
                          <a:pt x="113" y="283"/>
                        </a:lnTo>
                        <a:lnTo>
                          <a:pt x="157" y="261"/>
                        </a:lnTo>
                        <a:lnTo>
                          <a:pt x="179" y="254"/>
                        </a:lnTo>
                        <a:lnTo>
                          <a:pt x="200" y="246"/>
                        </a:lnTo>
                        <a:lnTo>
                          <a:pt x="223" y="240"/>
                        </a:lnTo>
                        <a:lnTo>
                          <a:pt x="244" y="238"/>
                        </a:lnTo>
                        <a:lnTo>
                          <a:pt x="263" y="240"/>
                        </a:lnTo>
                        <a:lnTo>
                          <a:pt x="282" y="244"/>
                        </a:lnTo>
                        <a:lnTo>
                          <a:pt x="292" y="248"/>
                        </a:lnTo>
                        <a:lnTo>
                          <a:pt x="301" y="254"/>
                        </a:lnTo>
                        <a:lnTo>
                          <a:pt x="309" y="260"/>
                        </a:lnTo>
                        <a:lnTo>
                          <a:pt x="317" y="267"/>
                        </a:lnTo>
                        <a:lnTo>
                          <a:pt x="336" y="252"/>
                        </a:lnTo>
                        <a:lnTo>
                          <a:pt x="359" y="236"/>
                        </a:lnTo>
                        <a:lnTo>
                          <a:pt x="384" y="223"/>
                        </a:lnTo>
                        <a:lnTo>
                          <a:pt x="413" y="208"/>
                        </a:lnTo>
                        <a:lnTo>
                          <a:pt x="445" y="192"/>
                        </a:lnTo>
                        <a:lnTo>
                          <a:pt x="478" y="179"/>
                        </a:lnTo>
                        <a:lnTo>
                          <a:pt x="513" y="167"/>
                        </a:lnTo>
                        <a:lnTo>
                          <a:pt x="549" y="156"/>
                        </a:lnTo>
                        <a:lnTo>
                          <a:pt x="586" y="146"/>
                        </a:lnTo>
                        <a:lnTo>
                          <a:pt x="622" y="139"/>
                        </a:lnTo>
                        <a:lnTo>
                          <a:pt x="659" y="133"/>
                        </a:lnTo>
                        <a:lnTo>
                          <a:pt x="695" y="129"/>
                        </a:lnTo>
                        <a:lnTo>
                          <a:pt x="732" y="129"/>
                        </a:lnTo>
                        <a:lnTo>
                          <a:pt x="764" y="131"/>
                        </a:lnTo>
                        <a:lnTo>
                          <a:pt x="797" y="137"/>
                        </a:lnTo>
                        <a:lnTo>
                          <a:pt x="826" y="146"/>
                        </a:lnTo>
                        <a:lnTo>
                          <a:pt x="826" y="169"/>
                        </a:lnTo>
                        <a:lnTo>
                          <a:pt x="824" y="192"/>
                        </a:lnTo>
                        <a:lnTo>
                          <a:pt x="820" y="217"/>
                        </a:lnTo>
                        <a:lnTo>
                          <a:pt x="816" y="240"/>
                        </a:lnTo>
                        <a:lnTo>
                          <a:pt x="803" y="290"/>
                        </a:lnTo>
                        <a:lnTo>
                          <a:pt x="787" y="340"/>
                        </a:lnTo>
                        <a:lnTo>
                          <a:pt x="766" y="390"/>
                        </a:lnTo>
                        <a:lnTo>
                          <a:pt x="745" y="440"/>
                        </a:lnTo>
                        <a:lnTo>
                          <a:pt x="720" y="490"/>
                        </a:lnTo>
                        <a:lnTo>
                          <a:pt x="695" y="540"/>
                        </a:lnTo>
                        <a:lnTo>
                          <a:pt x="670" y="590"/>
                        </a:lnTo>
                        <a:lnTo>
                          <a:pt x="647" y="640"/>
                        </a:lnTo>
                        <a:lnTo>
                          <a:pt x="624" y="688"/>
                        </a:lnTo>
                        <a:lnTo>
                          <a:pt x="603" y="736"/>
                        </a:lnTo>
                        <a:lnTo>
                          <a:pt x="588" y="782"/>
                        </a:lnTo>
                        <a:lnTo>
                          <a:pt x="574" y="828"/>
                        </a:lnTo>
                        <a:lnTo>
                          <a:pt x="570" y="849"/>
                        </a:lnTo>
                        <a:lnTo>
                          <a:pt x="566" y="870"/>
                        </a:lnTo>
                        <a:lnTo>
                          <a:pt x="565" y="891"/>
                        </a:lnTo>
                        <a:lnTo>
                          <a:pt x="565" y="912"/>
                        </a:lnTo>
                        <a:lnTo>
                          <a:pt x="589" y="839"/>
                        </a:lnTo>
                        <a:lnTo>
                          <a:pt x="613" y="774"/>
                        </a:lnTo>
                        <a:lnTo>
                          <a:pt x="637" y="720"/>
                        </a:lnTo>
                        <a:lnTo>
                          <a:pt x="661" y="672"/>
                        </a:lnTo>
                        <a:lnTo>
                          <a:pt x="684" y="634"/>
                        </a:lnTo>
                        <a:lnTo>
                          <a:pt x="707" y="599"/>
                        </a:lnTo>
                        <a:lnTo>
                          <a:pt x="728" y="569"/>
                        </a:lnTo>
                        <a:lnTo>
                          <a:pt x="749" y="542"/>
                        </a:lnTo>
                        <a:lnTo>
                          <a:pt x="789" y="492"/>
                        </a:lnTo>
                        <a:lnTo>
                          <a:pt x="824" y="444"/>
                        </a:lnTo>
                        <a:lnTo>
                          <a:pt x="839" y="415"/>
                        </a:lnTo>
                        <a:lnTo>
                          <a:pt x="853" y="382"/>
                        </a:lnTo>
                        <a:lnTo>
                          <a:pt x="866" y="346"/>
                        </a:lnTo>
                        <a:lnTo>
                          <a:pt x="878" y="304"/>
                        </a:lnTo>
                        <a:lnTo>
                          <a:pt x="893" y="258"/>
                        </a:lnTo>
                        <a:lnTo>
                          <a:pt x="910" y="217"/>
                        </a:lnTo>
                        <a:lnTo>
                          <a:pt x="920" y="200"/>
                        </a:lnTo>
                        <a:lnTo>
                          <a:pt x="929" y="185"/>
                        </a:lnTo>
                        <a:lnTo>
                          <a:pt x="939" y="173"/>
                        </a:lnTo>
                        <a:lnTo>
                          <a:pt x="950" y="164"/>
                        </a:lnTo>
                        <a:lnTo>
                          <a:pt x="962" y="158"/>
                        </a:lnTo>
                        <a:lnTo>
                          <a:pt x="974" y="156"/>
                        </a:lnTo>
                        <a:lnTo>
                          <a:pt x="987" y="158"/>
                        </a:lnTo>
                        <a:lnTo>
                          <a:pt x="1000" y="164"/>
                        </a:lnTo>
                        <a:lnTo>
                          <a:pt x="1016" y="175"/>
                        </a:lnTo>
                        <a:lnTo>
                          <a:pt x="1031" y="192"/>
                        </a:lnTo>
                        <a:lnTo>
                          <a:pt x="1048" y="215"/>
                        </a:lnTo>
                        <a:lnTo>
                          <a:pt x="1068" y="244"/>
                        </a:lnTo>
                        <a:lnTo>
                          <a:pt x="1075" y="252"/>
                        </a:lnTo>
                        <a:lnTo>
                          <a:pt x="1083" y="258"/>
                        </a:lnTo>
                        <a:lnTo>
                          <a:pt x="1093" y="261"/>
                        </a:lnTo>
                        <a:lnTo>
                          <a:pt x="1100" y="265"/>
                        </a:lnTo>
                        <a:lnTo>
                          <a:pt x="1118" y="273"/>
                        </a:lnTo>
                        <a:lnTo>
                          <a:pt x="1137" y="283"/>
                        </a:lnTo>
                        <a:lnTo>
                          <a:pt x="1144" y="290"/>
                        </a:lnTo>
                        <a:lnTo>
                          <a:pt x="1154" y="300"/>
                        </a:lnTo>
                        <a:lnTo>
                          <a:pt x="1164" y="311"/>
                        </a:lnTo>
                        <a:lnTo>
                          <a:pt x="1173" y="327"/>
                        </a:lnTo>
                        <a:lnTo>
                          <a:pt x="1183" y="346"/>
                        </a:lnTo>
                        <a:lnTo>
                          <a:pt x="1192" y="367"/>
                        </a:lnTo>
                        <a:lnTo>
                          <a:pt x="1202" y="394"/>
                        </a:lnTo>
                        <a:lnTo>
                          <a:pt x="1214" y="427"/>
                        </a:lnTo>
                        <a:lnTo>
                          <a:pt x="1214" y="455"/>
                        </a:lnTo>
                        <a:lnTo>
                          <a:pt x="1217" y="482"/>
                        </a:lnTo>
                        <a:lnTo>
                          <a:pt x="1223" y="509"/>
                        </a:lnTo>
                        <a:lnTo>
                          <a:pt x="1231" y="534"/>
                        </a:lnTo>
                        <a:lnTo>
                          <a:pt x="1240" y="559"/>
                        </a:lnTo>
                        <a:lnTo>
                          <a:pt x="1252" y="582"/>
                        </a:lnTo>
                        <a:lnTo>
                          <a:pt x="1264" y="605"/>
                        </a:lnTo>
                        <a:lnTo>
                          <a:pt x="1279" y="626"/>
                        </a:lnTo>
                        <a:lnTo>
                          <a:pt x="1294" y="645"/>
                        </a:lnTo>
                        <a:lnTo>
                          <a:pt x="1310" y="667"/>
                        </a:lnTo>
                        <a:lnTo>
                          <a:pt x="1327" y="686"/>
                        </a:lnTo>
                        <a:lnTo>
                          <a:pt x="1344" y="705"/>
                        </a:lnTo>
                        <a:lnTo>
                          <a:pt x="1383" y="741"/>
                        </a:lnTo>
                        <a:lnTo>
                          <a:pt x="1421" y="776"/>
                        </a:lnTo>
                        <a:lnTo>
                          <a:pt x="1459" y="812"/>
                        </a:lnTo>
                        <a:lnTo>
                          <a:pt x="1496" y="847"/>
                        </a:lnTo>
                        <a:lnTo>
                          <a:pt x="1529" y="883"/>
                        </a:lnTo>
                        <a:lnTo>
                          <a:pt x="1559" y="920"/>
                        </a:lnTo>
                        <a:lnTo>
                          <a:pt x="1573" y="941"/>
                        </a:lnTo>
                        <a:lnTo>
                          <a:pt x="1584" y="960"/>
                        </a:lnTo>
                        <a:lnTo>
                          <a:pt x="1594" y="981"/>
                        </a:lnTo>
                        <a:lnTo>
                          <a:pt x="1601" y="1002"/>
                        </a:lnTo>
                        <a:lnTo>
                          <a:pt x="1607" y="1026"/>
                        </a:lnTo>
                        <a:lnTo>
                          <a:pt x="1611" y="1049"/>
                        </a:lnTo>
                        <a:lnTo>
                          <a:pt x="1613" y="1074"/>
                        </a:lnTo>
                        <a:lnTo>
                          <a:pt x="1613" y="1098"/>
                        </a:lnTo>
                        <a:lnTo>
                          <a:pt x="1619" y="1089"/>
                        </a:lnTo>
                        <a:lnTo>
                          <a:pt x="1625" y="1077"/>
                        </a:lnTo>
                        <a:lnTo>
                          <a:pt x="1626" y="1066"/>
                        </a:lnTo>
                        <a:lnTo>
                          <a:pt x="1628" y="1054"/>
                        </a:lnTo>
                        <a:lnTo>
                          <a:pt x="1630" y="1041"/>
                        </a:lnTo>
                        <a:lnTo>
                          <a:pt x="1628" y="1029"/>
                        </a:lnTo>
                        <a:lnTo>
                          <a:pt x="1626" y="1016"/>
                        </a:lnTo>
                        <a:lnTo>
                          <a:pt x="1625" y="1002"/>
                        </a:lnTo>
                        <a:lnTo>
                          <a:pt x="1615" y="976"/>
                        </a:lnTo>
                        <a:lnTo>
                          <a:pt x="1601" y="949"/>
                        </a:lnTo>
                        <a:lnTo>
                          <a:pt x="1586" y="920"/>
                        </a:lnTo>
                        <a:lnTo>
                          <a:pt x="1569" y="893"/>
                        </a:lnTo>
                        <a:lnTo>
                          <a:pt x="1530" y="839"/>
                        </a:lnTo>
                        <a:lnTo>
                          <a:pt x="1490" y="789"/>
                        </a:lnTo>
                        <a:lnTo>
                          <a:pt x="1454" y="745"/>
                        </a:lnTo>
                        <a:lnTo>
                          <a:pt x="1427" y="711"/>
                        </a:lnTo>
                        <a:lnTo>
                          <a:pt x="1402" y="682"/>
                        </a:lnTo>
                        <a:lnTo>
                          <a:pt x="1383" y="651"/>
                        </a:lnTo>
                        <a:lnTo>
                          <a:pt x="1363" y="619"/>
                        </a:lnTo>
                        <a:lnTo>
                          <a:pt x="1346" y="584"/>
                        </a:lnTo>
                        <a:lnTo>
                          <a:pt x="1333" y="549"/>
                        </a:lnTo>
                        <a:lnTo>
                          <a:pt x="1321" y="515"/>
                        </a:lnTo>
                        <a:lnTo>
                          <a:pt x="1310" y="478"/>
                        </a:lnTo>
                        <a:lnTo>
                          <a:pt x="1302" y="440"/>
                        </a:lnTo>
                        <a:lnTo>
                          <a:pt x="1294" y="404"/>
                        </a:lnTo>
                        <a:lnTo>
                          <a:pt x="1288" y="365"/>
                        </a:lnTo>
                        <a:lnTo>
                          <a:pt x="1283" y="327"/>
                        </a:lnTo>
                        <a:lnTo>
                          <a:pt x="1281" y="288"/>
                        </a:lnTo>
                        <a:lnTo>
                          <a:pt x="1275" y="212"/>
                        </a:lnTo>
                        <a:lnTo>
                          <a:pt x="1275" y="137"/>
                        </a:lnTo>
                        <a:lnTo>
                          <a:pt x="1298" y="150"/>
                        </a:lnTo>
                        <a:lnTo>
                          <a:pt x="1321" y="164"/>
                        </a:lnTo>
                        <a:lnTo>
                          <a:pt x="1342" y="177"/>
                        </a:lnTo>
                        <a:lnTo>
                          <a:pt x="1360" y="190"/>
                        </a:lnTo>
                        <a:lnTo>
                          <a:pt x="1392" y="217"/>
                        </a:lnTo>
                        <a:lnTo>
                          <a:pt x="1417" y="244"/>
                        </a:lnTo>
                        <a:lnTo>
                          <a:pt x="1438" y="267"/>
                        </a:lnTo>
                        <a:lnTo>
                          <a:pt x="1454" y="288"/>
                        </a:lnTo>
                        <a:lnTo>
                          <a:pt x="1465" y="306"/>
                        </a:lnTo>
                        <a:lnTo>
                          <a:pt x="1471" y="319"/>
                        </a:lnTo>
                        <a:lnTo>
                          <a:pt x="1475" y="327"/>
                        </a:lnTo>
                        <a:lnTo>
                          <a:pt x="1477" y="329"/>
                        </a:lnTo>
                        <a:lnTo>
                          <a:pt x="1475" y="325"/>
                        </a:lnTo>
                        <a:lnTo>
                          <a:pt x="1473" y="311"/>
                        </a:lnTo>
                        <a:lnTo>
                          <a:pt x="1469" y="290"/>
                        </a:lnTo>
                        <a:lnTo>
                          <a:pt x="1463" y="260"/>
                        </a:lnTo>
                        <a:lnTo>
                          <a:pt x="1459" y="217"/>
                        </a:lnTo>
                        <a:lnTo>
                          <a:pt x="1456" y="165"/>
                        </a:lnTo>
                        <a:lnTo>
                          <a:pt x="1479" y="171"/>
                        </a:lnTo>
                        <a:lnTo>
                          <a:pt x="1500" y="175"/>
                        </a:lnTo>
                        <a:lnTo>
                          <a:pt x="1521" y="177"/>
                        </a:lnTo>
                        <a:lnTo>
                          <a:pt x="1542" y="177"/>
                        </a:lnTo>
                        <a:lnTo>
                          <a:pt x="1584" y="175"/>
                        </a:lnTo>
                        <a:lnTo>
                          <a:pt x="1628" y="173"/>
                        </a:lnTo>
                        <a:lnTo>
                          <a:pt x="1653" y="175"/>
                        </a:lnTo>
                        <a:lnTo>
                          <a:pt x="1682" y="177"/>
                        </a:lnTo>
                        <a:lnTo>
                          <a:pt x="1711" y="181"/>
                        </a:lnTo>
                        <a:lnTo>
                          <a:pt x="1744" y="188"/>
                        </a:lnTo>
                        <a:lnTo>
                          <a:pt x="1780" y="198"/>
                        </a:lnTo>
                        <a:lnTo>
                          <a:pt x="1820" y="212"/>
                        </a:lnTo>
                        <a:lnTo>
                          <a:pt x="1866" y="231"/>
                        </a:lnTo>
                        <a:lnTo>
                          <a:pt x="1914" y="252"/>
                        </a:lnTo>
                        <a:lnTo>
                          <a:pt x="1959" y="260"/>
                        </a:lnTo>
                        <a:lnTo>
                          <a:pt x="1997" y="265"/>
                        </a:lnTo>
                        <a:lnTo>
                          <a:pt x="2034" y="269"/>
                        </a:lnTo>
                        <a:lnTo>
                          <a:pt x="2068" y="269"/>
                        </a:lnTo>
                        <a:lnTo>
                          <a:pt x="2099" y="269"/>
                        </a:lnTo>
                        <a:lnTo>
                          <a:pt x="2126" y="265"/>
                        </a:lnTo>
                        <a:lnTo>
                          <a:pt x="2151" y="263"/>
                        </a:lnTo>
                        <a:lnTo>
                          <a:pt x="2172" y="260"/>
                        </a:lnTo>
                        <a:lnTo>
                          <a:pt x="2208" y="252"/>
                        </a:lnTo>
                        <a:lnTo>
                          <a:pt x="2235" y="246"/>
                        </a:lnTo>
                        <a:lnTo>
                          <a:pt x="2245" y="244"/>
                        </a:lnTo>
                        <a:lnTo>
                          <a:pt x="2252" y="244"/>
                        </a:lnTo>
                        <a:lnTo>
                          <a:pt x="2258" y="248"/>
                        </a:lnTo>
                        <a:lnTo>
                          <a:pt x="2262" y="252"/>
                        </a:lnTo>
                        <a:lnTo>
                          <a:pt x="2166" y="242"/>
                        </a:lnTo>
                        <a:lnTo>
                          <a:pt x="2082" y="231"/>
                        </a:lnTo>
                        <a:lnTo>
                          <a:pt x="2045" y="225"/>
                        </a:lnTo>
                        <a:lnTo>
                          <a:pt x="2011" y="217"/>
                        </a:lnTo>
                        <a:lnTo>
                          <a:pt x="1978" y="210"/>
                        </a:lnTo>
                        <a:lnTo>
                          <a:pt x="1947" y="202"/>
                        </a:lnTo>
                        <a:lnTo>
                          <a:pt x="1888" y="181"/>
                        </a:lnTo>
                        <a:lnTo>
                          <a:pt x="1828" y="158"/>
                        </a:lnTo>
                        <a:lnTo>
                          <a:pt x="1767" y="129"/>
                        </a:lnTo>
                        <a:lnTo>
                          <a:pt x="1699" y="96"/>
                        </a:lnTo>
                        <a:lnTo>
                          <a:pt x="1673" y="85"/>
                        </a:lnTo>
                        <a:lnTo>
                          <a:pt x="1646" y="71"/>
                        </a:lnTo>
                        <a:lnTo>
                          <a:pt x="1619" y="60"/>
                        </a:lnTo>
                        <a:lnTo>
                          <a:pt x="1592" y="46"/>
                        </a:lnTo>
                        <a:lnTo>
                          <a:pt x="1563" y="35"/>
                        </a:lnTo>
                        <a:lnTo>
                          <a:pt x="1532" y="23"/>
                        </a:lnTo>
                        <a:lnTo>
                          <a:pt x="1498" y="12"/>
                        </a:lnTo>
                        <a:lnTo>
                          <a:pt x="1461" y="0"/>
                        </a:lnTo>
                        <a:lnTo>
                          <a:pt x="747" y="0"/>
                        </a:lnTo>
                        <a:close/>
                      </a:path>
                    </a:pathLst>
                  </a:custGeom>
                  <a:solidFill>
                    <a:srgbClr val="FFFF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83" name="Freeform 2080"/>
                  <p:cNvSpPr>
                    <a:spLocks/>
                  </p:cNvSpPr>
                  <p:nvPr/>
                </p:nvSpPr>
                <p:spPr bwMode="auto">
                  <a:xfrm>
                    <a:off x="2627" y="2899"/>
                    <a:ext cx="2262" cy="1098"/>
                  </a:xfrm>
                  <a:custGeom>
                    <a:avLst/>
                    <a:gdLst>
                      <a:gd name="T0" fmla="*/ 689 w 2262"/>
                      <a:gd name="T1" fmla="*/ 41 h 1098"/>
                      <a:gd name="T2" fmla="*/ 530 w 2262"/>
                      <a:gd name="T3" fmla="*/ 104 h 1098"/>
                      <a:gd name="T4" fmla="*/ 328 w 2262"/>
                      <a:gd name="T5" fmla="*/ 156 h 1098"/>
                      <a:gd name="T6" fmla="*/ 154 w 2262"/>
                      <a:gd name="T7" fmla="*/ 217 h 1098"/>
                      <a:gd name="T8" fmla="*/ 61 w 2262"/>
                      <a:gd name="T9" fmla="*/ 275 h 1098"/>
                      <a:gd name="T10" fmla="*/ 15 w 2262"/>
                      <a:gd name="T11" fmla="*/ 329 h 1098"/>
                      <a:gd name="T12" fmla="*/ 113 w 2262"/>
                      <a:gd name="T13" fmla="*/ 283 h 1098"/>
                      <a:gd name="T14" fmla="*/ 223 w 2262"/>
                      <a:gd name="T15" fmla="*/ 240 h 1098"/>
                      <a:gd name="T16" fmla="*/ 292 w 2262"/>
                      <a:gd name="T17" fmla="*/ 248 h 1098"/>
                      <a:gd name="T18" fmla="*/ 336 w 2262"/>
                      <a:gd name="T19" fmla="*/ 252 h 1098"/>
                      <a:gd name="T20" fmla="*/ 445 w 2262"/>
                      <a:gd name="T21" fmla="*/ 192 h 1098"/>
                      <a:gd name="T22" fmla="*/ 586 w 2262"/>
                      <a:gd name="T23" fmla="*/ 146 h 1098"/>
                      <a:gd name="T24" fmla="*/ 732 w 2262"/>
                      <a:gd name="T25" fmla="*/ 129 h 1098"/>
                      <a:gd name="T26" fmla="*/ 826 w 2262"/>
                      <a:gd name="T27" fmla="*/ 169 h 1098"/>
                      <a:gd name="T28" fmla="*/ 803 w 2262"/>
                      <a:gd name="T29" fmla="*/ 290 h 1098"/>
                      <a:gd name="T30" fmla="*/ 720 w 2262"/>
                      <a:gd name="T31" fmla="*/ 490 h 1098"/>
                      <a:gd name="T32" fmla="*/ 624 w 2262"/>
                      <a:gd name="T33" fmla="*/ 688 h 1098"/>
                      <a:gd name="T34" fmla="*/ 570 w 2262"/>
                      <a:gd name="T35" fmla="*/ 849 h 1098"/>
                      <a:gd name="T36" fmla="*/ 589 w 2262"/>
                      <a:gd name="T37" fmla="*/ 839 h 1098"/>
                      <a:gd name="T38" fmla="*/ 684 w 2262"/>
                      <a:gd name="T39" fmla="*/ 634 h 1098"/>
                      <a:gd name="T40" fmla="*/ 789 w 2262"/>
                      <a:gd name="T41" fmla="*/ 492 h 1098"/>
                      <a:gd name="T42" fmla="*/ 866 w 2262"/>
                      <a:gd name="T43" fmla="*/ 346 h 1098"/>
                      <a:gd name="T44" fmla="*/ 920 w 2262"/>
                      <a:gd name="T45" fmla="*/ 200 h 1098"/>
                      <a:gd name="T46" fmla="*/ 962 w 2262"/>
                      <a:gd name="T47" fmla="*/ 158 h 1098"/>
                      <a:gd name="T48" fmla="*/ 1016 w 2262"/>
                      <a:gd name="T49" fmla="*/ 175 h 1098"/>
                      <a:gd name="T50" fmla="*/ 1075 w 2262"/>
                      <a:gd name="T51" fmla="*/ 252 h 1098"/>
                      <a:gd name="T52" fmla="*/ 1118 w 2262"/>
                      <a:gd name="T53" fmla="*/ 273 h 1098"/>
                      <a:gd name="T54" fmla="*/ 1164 w 2262"/>
                      <a:gd name="T55" fmla="*/ 311 h 1098"/>
                      <a:gd name="T56" fmla="*/ 1202 w 2262"/>
                      <a:gd name="T57" fmla="*/ 394 h 1098"/>
                      <a:gd name="T58" fmla="*/ 1223 w 2262"/>
                      <a:gd name="T59" fmla="*/ 509 h 1098"/>
                      <a:gd name="T60" fmla="*/ 1264 w 2262"/>
                      <a:gd name="T61" fmla="*/ 605 h 1098"/>
                      <a:gd name="T62" fmla="*/ 1327 w 2262"/>
                      <a:gd name="T63" fmla="*/ 686 h 1098"/>
                      <a:gd name="T64" fmla="*/ 1459 w 2262"/>
                      <a:gd name="T65" fmla="*/ 812 h 1098"/>
                      <a:gd name="T66" fmla="*/ 1573 w 2262"/>
                      <a:gd name="T67" fmla="*/ 941 h 1098"/>
                      <a:gd name="T68" fmla="*/ 1607 w 2262"/>
                      <a:gd name="T69" fmla="*/ 1026 h 1098"/>
                      <a:gd name="T70" fmla="*/ 1619 w 2262"/>
                      <a:gd name="T71" fmla="*/ 1089 h 1098"/>
                      <a:gd name="T72" fmla="*/ 1630 w 2262"/>
                      <a:gd name="T73" fmla="*/ 1041 h 1098"/>
                      <a:gd name="T74" fmla="*/ 1615 w 2262"/>
                      <a:gd name="T75" fmla="*/ 976 h 1098"/>
                      <a:gd name="T76" fmla="*/ 1530 w 2262"/>
                      <a:gd name="T77" fmla="*/ 839 h 1098"/>
                      <a:gd name="T78" fmla="*/ 1402 w 2262"/>
                      <a:gd name="T79" fmla="*/ 682 h 1098"/>
                      <a:gd name="T80" fmla="*/ 1333 w 2262"/>
                      <a:gd name="T81" fmla="*/ 549 h 1098"/>
                      <a:gd name="T82" fmla="*/ 1294 w 2262"/>
                      <a:gd name="T83" fmla="*/ 404 h 1098"/>
                      <a:gd name="T84" fmla="*/ 1275 w 2262"/>
                      <a:gd name="T85" fmla="*/ 212 h 1098"/>
                      <a:gd name="T86" fmla="*/ 1342 w 2262"/>
                      <a:gd name="T87" fmla="*/ 177 h 1098"/>
                      <a:gd name="T88" fmla="*/ 1438 w 2262"/>
                      <a:gd name="T89" fmla="*/ 267 h 1098"/>
                      <a:gd name="T90" fmla="*/ 1475 w 2262"/>
                      <a:gd name="T91" fmla="*/ 327 h 1098"/>
                      <a:gd name="T92" fmla="*/ 1469 w 2262"/>
                      <a:gd name="T93" fmla="*/ 290 h 1098"/>
                      <a:gd name="T94" fmla="*/ 1479 w 2262"/>
                      <a:gd name="T95" fmla="*/ 171 h 1098"/>
                      <a:gd name="T96" fmla="*/ 1584 w 2262"/>
                      <a:gd name="T97" fmla="*/ 175 h 1098"/>
                      <a:gd name="T98" fmla="*/ 1711 w 2262"/>
                      <a:gd name="T99" fmla="*/ 181 h 1098"/>
                      <a:gd name="T100" fmla="*/ 1866 w 2262"/>
                      <a:gd name="T101" fmla="*/ 231 h 1098"/>
                      <a:gd name="T102" fmla="*/ 2034 w 2262"/>
                      <a:gd name="T103" fmla="*/ 269 h 1098"/>
                      <a:gd name="T104" fmla="*/ 2151 w 2262"/>
                      <a:gd name="T105" fmla="*/ 263 h 1098"/>
                      <a:gd name="T106" fmla="*/ 2245 w 2262"/>
                      <a:gd name="T107" fmla="*/ 244 h 1098"/>
                      <a:gd name="T108" fmla="*/ 2166 w 2262"/>
                      <a:gd name="T109" fmla="*/ 242 h 1098"/>
                      <a:gd name="T110" fmla="*/ 1978 w 2262"/>
                      <a:gd name="T111" fmla="*/ 210 h 1098"/>
                      <a:gd name="T112" fmla="*/ 1767 w 2262"/>
                      <a:gd name="T113" fmla="*/ 129 h 1098"/>
                      <a:gd name="T114" fmla="*/ 1619 w 2262"/>
                      <a:gd name="T115" fmla="*/ 60 h 1098"/>
                      <a:gd name="T116" fmla="*/ 1498 w 2262"/>
                      <a:gd name="T117" fmla="*/ 12 h 1098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262"/>
                      <a:gd name="T178" fmla="*/ 0 h 1098"/>
                      <a:gd name="T179" fmla="*/ 2262 w 2262"/>
                      <a:gd name="T180" fmla="*/ 1098 h 1098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262" h="1098">
                        <a:moveTo>
                          <a:pt x="747" y="0"/>
                        </a:moveTo>
                        <a:lnTo>
                          <a:pt x="728" y="16"/>
                        </a:lnTo>
                        <a:lnTo>
                          <a:pt x="709" y="29"/>
                        </a:lnTo>
                        <a:lnTo>
                          <a:pt x="689" y="41"/>
                        </a:lnTo>
                        <a:lnTo>
                          <a:pt x="668" y="52"/>
                        </a:lnTo>
                        <a:lnTo>
                          <a:pt x="624" y="73"/>
                        </a:lnTo>
                        <a:lnTo>
                          <a:pt x="578" y="91"/>
                        </a:lnTo>
                        <a:lnTo>
                          <a:pt x="530" y="104"/>
                        </a:lnTo>
                        <a:lnTo>
                          <a:pt x="482" y="117"/>
                        </a:lnTo>
                        <a:lnTo>
                          <a:pt x="430" y="129"/>
                        </a:lnTo>
                        <a:lnTo>
                          <a:pt x="380" y="142"/>
                        </a:lnTo>
                        <a:lnTo>
                          <a:pt x="328" y="156"/>
                        </a:lnTo>
                        <a:lnTo>
                          <a:pt x="276" y="169"/>
                        </a:lnTo>
                        <a:lnTo>
                          <a:pt x="227" y="187"/>
                        </a:lnTo>
                        <a:lnTo>
                          <a:pt x="177" y="206"/>
                        </a:lnTo>
                        <a:lnTo>
                          <a:pt x="154" y="217"/>
                        </a:lnTo>
                        <a:lnTo>
                          <a:pt x="129" y="231"/>
                        </a:lnTo>
                        <a:lnTo>
                          <a:pt x="106" y="244"/>
                        </a:lnTo>
                        <a:lnTo>
                          <a:pt x="83" y="258"/>
                        </a:lnTo>
                        <a:lnTo>
                          <a:pt x="61" y="275"/>
                        </a:lnTo>
                        <a:lnTo>
                          <a:pt x="40" y="292"/>
                        </a:lnTo>
                        <a:lnTo>
                          <a:pt x="19" y="311"/>
                        </a:lnTo>
                        <a:lnTo>
                          <a:pt x="0" y="332"/>
                        </a:lnTo>
                        <a:lnTo>
                          <a:pt x="15" y="329"/>
                        </a:lnTo>
                        <a:lnTo>
                          <a:pt x="33" y="321"/>
                        </a:lnTo>
                        <a:lnTo>
                          <a:pt x="52" y="313"/>
                        </a:lnTo>
                        <a:lnTo>
                          <a:pt x="71" y="304"/>
                        </a:lnTo>
                        <a:lnTo>
                          <a:pt x="113" y="283"/>
                        </a:lnTo>
                        <a:lnTo>
                          <a:pt x="157" y="261"/>
                        </a:lnTo>
                        <a:lnTo>
                          <a:pt x="179" y="254"/>
                        </a:lnTo>
                        <a:lnTo>
                          <a:pt x="200" y="246"/>
                        </a:lnTo>
                        <a:lnTo>
                          <a:pt x="223" y="240"/>
                        </a:lnTo>
                        <a:lnTo>
                          <a:pt x="244" y="238"/>
                        </a:lnTo>
                        <a:lnTo>
                          <a:pt x="263" y="240"/>
                        </a:lnTo>
                        <a:lnTo>
                          <a:pt x="282" y="244"/>
                        </a:lnTo>
                        <a:lnTo>
                          <a:pt x="292" y="248"/>
                        </a:lnTo>
                        <a:lnTo>
                          <a:pt x="301" y="254"/>
                        </a:lnTo>
                        <a:lnTo>
                          <a:pt x="309" y="260"/>
                        </a:lnTo>
                        <a:lnTo>
                          <a:pt x="317" y="267"/>
                        </a:lnTo>
                        <a:lnTo>
                          <a:pt x="336" y="252"/>
                        </a:lnTo>
                        <a:lnTo>
                          <a:pt x="359" y="236"/>
                        </a:lnTo>
                        <a:lnTo>
                          <a:pt x="384" y="223"/>
                        </a:lnTo>
                        <a:lnTo>
                          <a:pt x="413" y="208"/>
                        </a:lnTo>
                        <a:lnTo>
                          <a:pt x="445" y="192"/>
                        </a:lnTo>
                        <a:lnTo>
                          <a:pt x="478" y="179"/>
                        </a:lnTo>
                        <a:lnTo>
                          <a:pt x="513" y="167"/>
                        </a:lnTo>
                        <a:lnTo>
                          <a:pt x="549" y="156"/>
                        </a:lnTo>
                        <a:lnTo>
                          <a:pt x="586" y="146"/>
                        </a:lnTo>
                        <a:lnTo>
                          <a:pt x="622" y="139"/>
                        </a:lnTo>
                        <a:lnTo>
                          <a:pt x="659" y="133"/>
                        </a:lnTo>
                        <a:lnTo>
                          <a:pt x="695" y="129"/>
                        </a:lnTo>
                        <a:lnTo>
                          <a:pt x="732" y="129"/>
                        </a:lnTo>
                        <a:lnTo>
                          <a:pt x="764" y="131"/>
                        </a:lnTo>
                        <a:lnTo>
                          <a:pt x="797" y="137"/>
                        </a:lnTo>
                        <a:lnTo>
                          <a:pt x="826" y="146"/>
                        </a:lnTo>
                        <a:lnTo>
                          <a:pt x="826" y="169"/>
                        </a:lnTo>
                        <a:lnTo>
                          <a:pt x="824" y="192"/>
                        </a:lnTo>
                        <a:lnTo>
                          <a:pt x="820" y="217"/>
                        </a:lnTo>
                        <a:lnTo>
                          <a:pt x="816" y="240"/>
                        </a:lnTo>
                        <a:lnTo>
                          <a:pt x="803" y="290"/>
                        </a:lnTo>
                        <a:lnTo>
                          <a:pt x="787" y="340"/>
                        </a:lnTo>
                        <a:lnTo>
                          <a:pt x="766" y="390"/>
                        </a:lnTo>
                        <a:lnTo>
                          <a:pt x="745" y="440"/>
                        </a:lnTo>
                        <a:lnTo>
                          <a:pt x="720" y="490"/>
                        </a:lnTo>
                        <a:lnTo>
                          <a:pt x="695" y="540"/>
                        </a:lnTo>
                        <a:lnTo>
                          <a:pt x="670" y="590"/>
                        </a:lnTo>
                        <a:lnTo>
                          <a:pt x="647" y="640"/>
                        </a:lnTo>
                        <a:lnTo>
                          <a:pt x="624" y="688"/>
                        </a:lnTo>
                        <a:lnTo>
                          <a:pt x="603" y="736"/>
                        </a:lnTo>
                        <a:lnTo>
                          <a:pt x="588" y="782"/>
                        </a:lnTo>
                        <a:lnTo>
                          <a:pt x="574" y="828"/>
                        </a:lnTo>
                        <a:lnTo>
                          <a:pt x="570" y="849"/>
                        </a:lnTo>
                        <a:lnTo>
                          <a:pt x="566" y="870"/>
                        </a:lnTo>
                        <a:lnTo>
                          <a:pt x="565" y="891"/>
                        </a:lnTo>
                        <a:lnTo>
                          <a:pt x="565" y="912"/>
                        </a:lnTo>
                        <a:lnTo>
                          <a:pt x="589" y="839"/>
                        </a:lnTo>
                        <a:lnTo>
                          <a:pt x="613" y="774"/>
                        </a:lnTo>
                        <a:lnTo>
                          <a:pt x="637" y="720"/>
                        </a:lnTo>
                        <a:lnTo>
                          <a:pt x="661" y="672"/>
                        </a:lnTo>
                        <a:lnTo>
                          <a:pt x="684" y="634"/>
                        </a:lnTo>
                        <a:lnTo>
                          <a:pt x="707" y="599"/>
                        </a:lnTo>
                        <a:lnTo>
                          <a:pt x="728" y="569"/>
                        </a:lnTo>
                        <a:lnTo>
                          <a:pt x="749" y="542"/>
                        </a:lnTo>
                        <a:lnTo>
                          <a:pt x="789" y="492"/>
                        </a:lnTo>
                        <a:lnTo>
                          <a:pt x="824" y="444"/>
                        </a:lnTo>
                        <a:lnTo>
                          <a:pt x="839" y="415"/>
                        </a:lnTo>
                        <a:lnTo>
                          <a:pt x="853" y="382"/>
                        </a:lnTo>
                        <a:lnTo>
                          <a:pt x="866" y="346"/>
                        </a:lnTo>
                        <a:lnTo>
                          <a:pt x="878" y="304"/>
                        </a:lnTo>
                        <a:lnTo>
                          <a:pt x="893" y="258"/>
                        </a:lnTo>
                        <a:lnTo>
                          <a:pt x="910" y="217"/>
                        </a:lnTo>
                        <a:lnTo>
                          <a:pt x="920" y="200"/>
                        </a:lnTo>
                        <a:lnTo>
                          <a:pt x="929" y="185"/>
                        </a:lnTo>
                        <a:lnTo>
                          <a:pt x="939" y="173"/>
                        </a:lnTo>
                        <a:lnTo>
                          <a:pt x="950" y="164"/>
                        </a:lnTo>
                        <a:lnTo>
                          <a:pt x="962" y="158"/>
                        </a:lnTo>
                        <a:lnTo>
                          <a:pt x="974" y="156"/>
                        </a:lnTo>
                        <a:lnTo>
                          <a:pt x="987" y="158"/>
                        </a:lnTo>
                        <a:lnTo>
                          <a:pt x="1000" y="164"/>
                        </a:lnTo>
                        <a:lnTo>
                          <a:pt x="1016" y="175"/>
                        </a:lnTo>
                        <a:lnTo>
                          <a:pt x="1031" y="192"/>
                        </a:lnTo>
                        <a:lnTo>
                          <a:pt x="1048" y="215"/>
                        </a:lnTo>
                        <a:lnTo>
                          <a:pt x="1068" y="244"/>
                        </a:lnTo>
                        <a:lnTo>
                          <a:pt x="1075" y="252"/>
                        </a:lnTo>
                        <a:lnTo>
                          <a:pt x="1083" y="258"/>
                        </a:lnTo>
                        <a:lnTo>
                          <a:pt x="1093" y="261"/>
                        </a:lnTo>
                        <a:lnTo>
                          <a:pt x="1100" y="265"/>
                        </a:lnTo>
                        <a:lnTo>
                          <a:pt x="1118" y="273"/>
                        </a:lnTo>
                        <a:lnTo>
                          <a:pt x="1137" y="283"/>
                        </a:lnTo>
                        <a:lnTo>
                          <a:pt x="1144" y="290"/>
                        </a:lnTo>
                        <a:lnTo>
                          <a:pt x="1154" y="300"/>
                        </a:lnTo>
                        <a:lnTo>
                          <a:pt x="1164" y="311"/>
                        </a:lnTo>
                        <a:lnTo>
                          <a:pt x="1173" y="327"/>
                        </a:lnTo>
                        <a:lnTo>
                          <a:pt x="1183" y="346"/>
                        </a:lnTo>
                        <a:lnTo>
                          <a:pt x="1192" y="367"/>
                        </a:lnTo>
                        <a:lnTo>
                          <a:pt x="1202" y="394"/>
                        </a:lnTo>
                        <a:lnTo>
                          <a:pt x="1214" y="427"/>
                        </a:lnTo>
                        <a:lnTo>
                          <a:pt x="1214" y="455"/>
                        </a:lnTo>
                        <a:lnTo>
                          <a:pt x="1217" y="482"/>
                        </a:lnTo>
                        <a:lnTo>
                          <a:pt x="1223" y="509"/>
                        </a:lnTo>
                        <a:lnTo>
                          <a:pt x="1231" y="534"/>
                        </a:lnTo>
                        <a:lnTo>
                          <a:pt x="1240" y="559"/>
                        </a:lnTo>
                        <a:lnTo>
                          <a:pt x="1252" y="582"/>
                        </a:lnTo>
                        <a:lnTo>
                          <a:pt x="1264" y="605"/>
                        </a:lnTo>
                        <a:lnTo>
                          <a:pt x="1279" y="626"/>
                        </a:lnTo>
                        <a:lnTo>
                          <a:pt x="1294" y="645"/>
                        </a:lnTo>
                        <a:lnTo>
                          <a:pt x="1310" y="667"/>
                        </a:lnTo>
                        <a:lnTo>
                          <a:pt x="1327" y="686"/>
                        </a:lnTo>
                        <a:lnTo>
                          <a:pt x="1344" y="705"/>
                        </a:lnTo>
                        <a:lnTo>
                          <a:pt x="1383" y="741"/>
                        </a:lnTo>
                        <a:lnTo>
                          <a:pt x="1421" y="776"/>
                        </a:lnTo>
                        <a:lnTo>
                          <a:pt x="1459" y="812"/>
                        </a:lnTo>
                        <a:lnTo>
                          <a:pt x="1496" y="847"/>
                        </a:lnTo>
                        <a:lnTo>
                          <a:pt x="1529" y="883"/>
                        </a:lnTo>
                        <a:lnTo>
                          <a:pt x="1559" y="920"/>
                        </a:lnTo>
                        <a:lnTo>
                          <a:pt x="1573" y="941"/>
                        </a:lnTo>
                        <a:lnTo>
                          <a:pt x="1584" y="960"/>
                        </a:lnTo>
                        <a:lnTo>
                          <a:pt x="1594" y="981"/>
                        </a:lnTo>
                        <a:lnTo>
                          <a:pt x="1601" y="1002"/>
                        </a:lnTo>
                        <a:lnTo>
                          <a:pt x="1607" y="1026"/>
                        </a:lnTo>
                        <a:lnTo>
                          <a:pt x="1611" y="1049"/>
                        </a:lnTo>
                        <a:lnTo>
                          <a:pt x="1613" y="1074"/>
                        </a:lnTo>
                        <a:lnTo>
                          <a:pt x="1613" y="1098"/>
                        </a:lnTo>
                        <a:lnTo>
                          <a:pt x="1619" y="1089"/>
                        </a:lnTo>
                        <a:lnTo>
                          <a:pt x="1625" y="1077"/>
                        </a:lnTo>
                        <a:lnTo>
                          <a:pt x="1626" y="1066"/>
                        </a:lnTo>
                        <a:lnTo>
                          <a:pt x="1628" y="1054"/>
                        </a:lnTo>
                        <a:lnTo>
                          <a:pt x="1630" y="1041"/>
                        </a:lnTo>
                        <a:lnTo>
                          <a:pt x="1628" y="1029"/>
                        </a:lnTo>
                        <a:lnTo>
                          <a:pt x="1626" y="1016"/>
                        </a:lnTo>
                        <a:lnTo>
                          <a:pt x="1625" y="1002"/>
                        </a:lnTo>
                        <a:lnTo>
                          <a:pt x="1615" y="976"/>
                        </a:lnTo>
                        <a:lnTo>
                          <a:pt x="1601" y="949"/>
                        </a:lnTo>
                        <a:lnTo>
                          <a:pt x="1586" y="920"/>
                        </a:lnTo>
                        <a:lnTo>
                          <a:pt x="1569" y="893"/>
                        </a:lnTo>
                        <a:lnTo>
                          <a:pt x="1530" y="839"/>
                        </a:lnTo>
                        <a:lnTo>
                          <a:pt x="1490" y="789"/>
                        </a:lnTo>
                        <a:lnTo>
                          <a:pt x="1454" y="745"/>
                        </a:lnTo>
                        <a:lnTo>
                          <a:pt x="1427" y="711"/>
                        </a:lnTo>
                        <a:lnTo>
                          <a:pt x="1402" y="682"/>
                        </a:lnTo>
                        <a:lnTo>
                          <a:pt x="1383" y="651"/>
                        </a:lnTo>
                        <a:lnTo>
                          <a:pt x="1363" y="619"/>
                        </a:lnTo>
                        <a:lnTo>
                          <a:pt x="1346" y="584"/>
                        </a:lnTo>
                        <a:lnTo>
                          <a:pt x="1333" y="549"/>
                        </a:lnTo>
                        <a:lnTo>
                          <a:pt x="1321" y="515"/>
                        </a:lnTo>
                        <a:lnTo>
                          <a:pt x="1310" y="478"/>
                        </a:lnTo>
                        <a:lnTo>
                          <a:pt x="1302" y="440"/>
                        </a:lnTo>
                        <a:lnTo>
                          <a:pt x="1294" y="404"/>
                        </a:lnTo>
                        <a:lnTo>
                          <a:pt x="1288" y="365"/>
                        </a:lnTo>
                        <a:lnTo>
                          <a:pt x="1283" y="327"/>
                        </a:lnTo>
                        <a:lnTo>
                          <a:pt x="1281" y="288"/>
                        </a:lnTo>
                        <a:lnTo>
                          <a:pt x="1275" y="212"/>
                        </a:lnTo>
                        <a:lnTo>
                          <a:pt x="1275" y="137"/>
                        </a:lnTo>
                        <a:lnTo>
                          <a:pt x="1298" y="150"/>
                        </a:lnTo>
                        <a:lnTo>
                          <a:pt x="1321" y="164"/>
                        </a:lnTo>
                        <a:lnTo>
                          <a:pt x="1342" y="177"/>
                        </a:lnTo>
                        <a:lnTo>
                          <a:pt x="1360" y="190"/>
                        </a:lnTo>
                        <a:lnTo>
                          <a:pt x="1392" y="217"/>
                        </a:lnTo>
                        <a:lnTo>
                          <a:pt x="1417" y="244"/>
                        </a:lnTo>
                        <a:lnTo>
                          <a:pt x="1438" y="267"/>
                        </a:lnTo>
                        <a:lnTo>
                          <a:pt x="1454" y="288"/>
                        </a:lnTo>
                        <a:lnTo>
                          <a:pt x="1465" y="306"/>
                        </a:lnTo>
                        <a:lnTo>
                          <a:pt x="1471" y="319"/>
                        </a:lnTo>
                        <a:lnTo>
                          <a:pt x="1475" y="327"/>
                        </a:lnTo>
                        <a:lnTo>
                          <a:pt x="1477" y="329"/>
                        </a:lnTo>
                        <a:lnTo>
                          <a:pt x="1475" y="325"/>
                        </a:lnTo>
                        <a:lnTo>
                          <a:pt x="1473" y="311"/>
                        </a:lnTo>
                        <a:lnTo>
                          <a:pt x="1469" y="290"/>
                        </a:lnTo>
                        <a:lnTo>
                          <a:pt x="1463" y="260"/>
                        </a:lnTo>
                        <a:lnTo>
                          <a:pt x="1459" y="217"/>
                        </a:lnTo>
                        <a:lnTo>
                          <a:pt x="1456" y="165"/>
                        </a:lnTo>
                        <a:lnTo>
                          <a:pt x="1479" y="171"/>
                        </a:lnTo>
                        <a:lnTo>
                          <a:pt x="1500" y="175"/>
                        </a:lnTo>
                        <a:lnTo>
                          <a:pt x="1521" y="177"/>
                        </a:lnTo>
                        <a:lnTo>
                          <a:pt x="1542" y="177"/>
                        </a:lnTo>
                        <a:lnTo>
                          <a:pt x="1584" y="175"/>
                        </a:lnTo>
                        <a:lnTo>
                          <a:pt x="1628" y="173"/>
                        </a:lnTo>
                        <a:lnTo>
                          <a:pt x="1653" y="175"/>
                        </a:lnTo>
                        <a:lnTo>
                          <a:pt x="1682" y="177"/>
                        </a:lnTo>
                        <a:lnTo>
                          <a:pt x="1711" y="181"/>
                        </a:lnTo>
                        <a:lnTo>
                          <a:pt x="1744" y="188"/>
                        </a:lnTo>
                        <a:lnTo>
                          <a:pt x="1780" y="198"/>
                        </a:lnTo>
                        <a:lnTo>
                          <a:pt x="1820" y="212"/>
                        </a:lnTo>
                        <a:lnTo>
                          <a:pt x="1866" y="231"/>
                        </a:lnTo>
                        <a:lnTo>
                          <a:pt x="1914" y="252"/>
                        </a:lnTo>
                        <a:lnTo>
                          <a:pt x="1959" y="260"/>
                        </a:lnTo>
                        <a:lnTo>
                          <a:pt x="1997" y="265"/>
                        </a:lnTo>
                        <a:lnTo>
                          <a:pt x="2034" y="269"/>
                        </a:lnTo>
                        <a:lnTo>
                          <a:pt x="2068" y="269"/>
                        </a:lnTo>
                        <a:lnTo>
                          <a:pt x="2099" y="269"/>
                        </a:lnTo>
                        <a:lnTo>
                          <a:pt x="2126" y="265"/>
                        </a:lnTo>
                        <a:lnTo>
                          <a:pt x="2151" y="263"/>
                        </a:lnTo>
                        <a:lnTo>
                          <a:pt x="2172" y="260"/>
                        </a:lnTo>
                        <a:lnTo>
                          <a:pt x="2208" y="252"/>
                        </a:lnTo>
                        <a:lnTo>
                          <a:pt x="2235" y="246"/>
                        </a:lnTo>
                        <a:lnTo>
                          <a:pt x="2245" y="244"/>
                        </a:lnTo>
                        <a:lnTo>
                          <a:pt x="2252" y="244"/>
                        </a:lnTo>
                        <a:lnTo>
                          <a:pt x="2258" y="248"/>
                        </a:lnTo>
                        <a:lnTo>
                          <a:pt x="2262" y="252"/>
                        </a:lnTo>
                        <a:lnTo>
                          <a:pt x="2166" y="242"/>
                        </a:lnTo>
                        <a:lnTo>
                          <a:pt x="2082" y="231"/>
                        </a:lnTo>
                        <a:lnTo>
                          <a:pt x="2045" y="225"/>
                        </a:lnTo>
                        <a:lnTo>
                          <a:pt x="2011" y="217"/>
                        </a:lnTo>
                        <a:lnTo>
                          <a:pt x="1978" y="210"/>
                        </a:lnTo>
                        <a:lnTo>
                          <a:pt x="1947" y="202"/>
                        </a:lnTo>
                        <a:lnTo>
                          <a:pt x="1888" y="181"/>
                        </a:lnTo>
                        <a:lnTo>
                          <a:pt x="1828" y="158"/>
                        </a:lnTo>
                        <a:lnTo>
                          <a:pt x="1767" y="129"/>
                        </a:lnTo>
                        <a:lnTo>
                          <a:pt x="1699" y="96"/>
                        </a:lnTo>
                        <a:lnTo>
                          <a:pt x="1673" y="85"/>
                        </a:lnTo>
                        <a:lnTo>
                          <a:pt x="1646" y="71"/>
                        </a:lnTo>
                        <a:lnTo>
                          <a:pt x="1619" y="60"/>
                        </a:lnTo>
                        <a:lnTo>
                          <a:pt x="1592" y="46"/>
                        </a:lnTo>
                        <a:lnTo>
                          <a:pt x="1563" y="35"/>
                        </a:lnTo>
                        <a:lnTo>
                          <a:pt x="1532" y="23"/>
                        </a:lnTo>
                        <a:lnTo>
                          <a:pt x="1498" y="12"/>
                        </a:lnTo>
                        <a:lnTo>
                          <a:pt x="1461" y="0"/>
                        </a:lnTo>
                        <a:lnTo>
                          <a:pt x="747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869" name="Freeform 2081"/>
                <p:cNvSpPr>
                  <a:spLocks/>
                </p:cNvSpPr>
                <p:nvPr/>
              </p:nvSpPr>
              <p:spPr bwMode="auto">
                <a:xfrm>
                  <a:off x="2806" y="3160"/>
                  <a:ext cx="145" cy="715"/>
                </a:xfrm>
                <a:custGeom>
                  <a:avLst/>
                  <a:gdLst>
                    <a:gd name="T0" fmla="*/ 145 w 145"/>
                    <a:gd name="T1" fmla="*/ 0 h 715"/>
                    <a:gd name="T2" fmla="*/ 144 w 145"/>
                    <a:gd name="T3" fmla="*/ 23 h 715"/>
                    <a:gd name="T4" fmla="*/ 142 w 145"/>
                    <a:gd name="T5" fmla="*/ 45 h 715"/>
                    <a:gd name="T6" fmla="*/ 140 w 145"/>
                    <a:gd name="T7" fmla="*/ 66 h 715"/>
                    <a:gd name="T8" fmla="*/ 134 w 145"/>
                    <a:gd name="T9" fmla="*/ 85 h 715"/>
                    <a:gd name="T10" fmla="*/ 128 w 145"/>
                    <a:gd name="T11" fmla="*/ 106 h 715"/>
                    <a:gd name="T12" fmla="*/ 122 w 145"/>
                    <a:gd name="T13" fmla="*/ 125 h 715"/>
                    <a:gd name="T14" fmla="*/ 115 w 145"/>
                    <a:gd name="T15" fmla="*/ 144 h 715"/>
                    <a:gd name="T16" fmla="*/ 105 w 145"/>
                    <a:gd name="T17" fmla="*/ 164 h 715"/>
                    <a:gd name="T18" fmla="*/ 96 w 145"/>
                    <a:gd name="T19" fmla="*/ 181 h 715"/>
                    <a:gd name="T20" fmla="*/ 84 w 145"/>
                    <a:gd name="T21" fmla="*/ 200 h 715"/>
                    <a:gd name="T22" fmla="*/ 73 w 145"/>
                    <a:gd name="T23" fmla="*/ 215 h 715"/>
                    <a:gd name="T24" fmla="*/ 59 w 145"/>
                    <a:gd name="T25" fmla="*/ 233 h 715"/>
                    <a:gd name="T26" fmla="*/ 30 w 145"/>
                    <a:gd name="T27" fmla="*/ 263 h 715"/>
                    <a:gd name="T28" fmla="*/ 0 w 145"/>
                    <a:gd name="T29" fmla="*/ 292 h 715"/>
                    <a:gd name="T30" fmla="*/ 15 w 145"/>
                    <a:gd name="T31" fmla="*/ 715 h 71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45"/>
                    <a:gd name="T49" fmla="*/ 0 h 715"/>
                    <a:gd name="T50" fmla="*/ 145 w 145"/>
                    <a:gd name="T51" fmla="*/ 715 h 71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45" h="715">
                      <a:moveTo>
                        <a:pt x="145" y="0"/>
                      </a:moveTo>
                      <a:lnTo>
                        <a:pt x="144" y="23"/>
                      </a:lnTo>
                      <a:lnTo>
                        <a:pt x="142" y="45"/>
                      </a:lnTo>
                      <a:lnTo>
                        <a:pt x="140" y="66"/>
                      </a:lnTo>
                      <a:lnTo>
                        <a:pt x="134" y="85"/>
                      </a:lnTo>
                      <a:lnTo>
                        <a:pt x="128" y="106"/>
                      </a:lnTo>
                      <a:lnTo>
                        <a:pt x="122" y="125"/>
                      </a:lnTo>
                      <a:lnTo>
                        <a:pt x="115" y="144"/>
                      </a:lnTo>
                      <a:lnTo>
                        <a:pt x="105" y="164"/>
                      </a:lnTo>
                      <a:lnTo>
                        <a:pt x="96" y="181"/>
                      </a:lnTo>
                      <a:lnTo>
                        <a:pt x="84" y="200"/>
                      </a:lnTo>
                      <a:lnTo>
                        <a:pt x="73" y="215"/>
                      </a:lnTo>
                      <a:lnTo>
                        <a:pt x="59" y="233"/>
                      </a:lnTo>
                      <a:lnTo>
                        <a:pt x="30" y="263"/>
                      </a:lnTo>
                      <a:lnTo>
                        <a:pt x="0" y="292"/>
                      </a:lnTo>
                      <a:lnTo>
                        <a:pt x="15" y="7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0" name="Freeform 2082"/>
                <p:cNvSpPr>
                  <a:spLocks/>
                </p:cNvSpPr>
                <p:nvPr/>
              </p:nvSpPr>
              <p:spPr bwMode="auto">
                <a:xfrm>
                  <a:off x="3476" y="3293"/>
                  <a:ext cx="57" cy="614"/>
                </a:xfrm>
                <a:custGeom>
                  <a:avLst/>
                  <a:gdLst>
                    <a:gd name="T0" fmla="*/ 0 w 57"/>
                    <a:gd name="T1" fmla="*/ 0 h 614"/>
                    <a:gd name="T2" fmla="*/ 2 w 57"/>
                    <a:gd name="T3" fmla="*/ 38 h 614"/>
                    <a:gd name="T4" fmla="*/ 4 w 57"/>
                    <a:gd name="T5" fmla="*/ 79 h 614"/>
                    <a:gd name="T6" fmla="*/ 5 w 57"/>
                    <a:gd name="T7" fmla="*/ 117 h 614"/>
                    <a:gd name="T8" fmla="*/ 9 w 57"/>
                    <a:gd name="T9" fmla="*/ 155 h 614"/>
                    <a:gd name="T10" fmla="*/ 19 w 57"/>
                    <a:gd name="T11" fmla="*/ 230 h 614"/>
                    <a:gd name="T12" fmla="*/ 29 w 57"/>
                    <a:gd name="T13" fmla="*/ 307 h 614"/>
                    <a:gd name="T14" fmla="*/ 40 w 57"/>
                    <a:gd name="T15" fmla="*/ 382 h 614"/>
                    <a:gd name="T16" fmla="*/ 50 w 57"/>
                    <a:gd name="T17" fmla="*/ 457 h 614"/>
                    <a:gd name="T18" fmla="*/ 53 w 57"/>
                    <a:gd name="T19" fmla="*/ 495 h 614"/>
                    <a:gd name="T20" fmla="*/ 55 w 57"/>
                    <a:gd name="T21" fmla="*/ 536 h 614"/>
                    <a:gd name="T22" fmla="*/ 57 w 57"/>
                    <a:gd name="T23" fmla="*/ 574 h 614"/>
                    <a:gd name="T24" fmla="*/ 57 w 57"/>
                    <a:gd name="T25" fmla="*/ 614 h 6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7"/>
                    <a:gd name="T40" fmla="*/ 0 h 614"/>
                    <a:gd name="T41" fmla="*/ 57 w 57"/>
                    <a:gd name="T42" fmla="*/ 614 h 61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7" h="614">
                      <a:moveTo>
                        <a:pt x="0" y="0"/>
                      </a:moveTo>
                      <a:lnTo>
                        <a:pt x="2" y="38"/>
                      </a:lnTo>
                      <a:lnTo>
                        <a:pt x="4" y="79"/>
                      </a:lnTo>
                      <a:lnTo>
                        <a:pt x="5" y="117"/>
                      </a:lnTo>
                      <a:lnTo>
                        <a:pt x="9" y="155"/>
                      </a:lnTo>
                      <a:lnTo>
                        <a:pt x="19" y="230"/>
                      </a:lnTo>
                      <a:lnTo>
                        <a:pt x="29" y="307"/>
                      </a:lnTo>
                      <a:lnTo>
                        <a:pt x="40" y="382"/>
                      </a:lnTo>
                      <a:lnTo>
                        <a:pt x="50" y="457"/>
                      </a:lnTo>
                      <a:lnTo>
                        <a:pt x="53" y="495"/>
                      </a:lnTo>
                      <a:lnTo>
                        <a:pt x="55" y="536"/>
                      </a:lnTo>
                      <a:lnTo>
                        <a:pt x="57" y="574"/>
                      </a:lnTo>
                      <a:lnTo>
                        <a:pt x="57" y="6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1" name="Freeform 2083"/>
                <p:cNvSpPr>
                  <a:spLocks/>
                </p:cNvSpPr>
                <p:nvPr/>
              </p:nvSpPr>
              <p:spPr bwMode="auto">
                <a:xfrm>
                  <a:off x="3723" y="3439"/>
                  <a:ext cx="133" cy="436"/>
                </a:xfrm>
                <a:custGeom>
                  <a:avLst/>
                  <a:gdLst>
                    <a:gd name="T0" fmla="*/ 133 w 133"/>
                    <a:gd name="T1" fmla="*/ 0 h 436"/>
                    <a:gd name="T2" fmla="*/ 131 w 133"/>
                    <a:gd name="T3" fmla="*/ 31 h 436"/>
                    <a:gd name="T4" fmla="*/ 129 w 133"/>
                    <a:gd name="T5" fmla="*/ 61 h 436"/>
                    <a:gd name="T6" fmla="*/ 125 w 133"/>
                    <a:gd name="T7" fmla="*/ 92 h 436"/>
                    <a:gd name="T8" fmla="*/ 121 w 133"/>
                    <a:gd name="T9" fmla="*/ 121 h 436"/>
                    <a:gd name="T10" fmla="*/ 116 w 133"/>
                    <a:gd name="T11" fmla="*/ 150 h 436"/>
                    <a:gd name="T12" fmla="*/ 110 w 133"/>
                    <a:gd name="T13" fmla="*/ 176 h 436"/>
                    <a:gd name="T14" fmla="*/ 102 w 133"/>
                    <a:gd name="T15" fmla="*/ 203 h 436"/>
                    <a:gd name="T16" fmla="*/ 95 w 133"/>
                    <a:gd name="T17" fmla="*/ 228 h 436"/>
                    <a:gd name="T18" fmla="*/ 75 w 133"/>
                    <a:gd name="T19" fmla="*/ 280 h 436"/>
                    <a:gd name="T20" fmla="*/ 52 w 133"/>
                    <a:gd name="T21" fmla="*/ 332 h 436"/>
                    <a:gd name="T22" fmla="*/ 27 w 133"/>
                    <a:gd name="T23" fmla="*/ 384 h 436"/>
                    <a:gd name="T24" fmla="*/ 0 w 133"/>
                    <a:gd name="T25" fmla="*/ 436 h 4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3"/>
                    <a:gd name="T40" fmla="*/ 0 h 436"/>
                    <a:gd name="T41" fmla="*/ 133 w 133"/>
                    <a:gd name="T42" fmla="*/ 436 h 4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3" h="436">
                      <a:moveTo>
                        <a:pt x="133" y="0"/>
                      </a:moveTo>
                      <a:lnTo>
                        <a:pt x="131" y="31"/>
                      </a:lnTo>
                      <a:lnTo>
                        <a:pt x="129" y="61"/>
                      </a:lnTo>
                      <a:lnTo>
                        <a:pt x="125" y="92"/>
                      </a:lnTo>
                      <a:lnTo>
                        <a:pt x="121" y="121"/>
                      </a:lnTo>
                      <a:lnTo>
                        <a:pt x="116" y="150"/>
                      </a:lnTo>
                      <a:lnTo>
                        <a:pt x="110" y="176"/>
                      </a:lnTo>
                      <a:lnTo>
                        <a:pt x="102" y="203"/>
                      </a:lnTo>
                      <a:lnTo>
                        <a:pt x="95" y="228"/>
                      </a:lnTo>
                      <a:lnTo>
                        <a:pt x="75" y="280"/>
                      </a:lnTo>
                      <a:lnTo>
                        <a:pt x="52" y="332"/>
                      </a:lnTo>
                      <a:lnTo>
                        <a:pt x="27" y="384"/>
                      </a:lnTo>
                      <a:lnTo>
                        <a:pt x="0" y="4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2" name="Freeform 2084"/>
                <p:cNvSpPr>
                  <a:spLocks/>
                </p:cNvSpPr>
                <p:nvPr/>
              </p:nvSpPr>
              <p:spPr bwMode="auto">
                <a:xfrm>
                  <a:off x="4088" y="3191"/>
                  <a:ext cx="598" cy="670"/>
                </a:xfrm>
                <a:custGeom>
                  <a:avLst/>
                  <a:gdLst>
                    <a:gd name="T0" fmla="*/ 0 w 598"/>
                    <a:gd name="T1" fmla="*/ 0 h 670"/>
                    <a:gd name="T2" fmla="*/ 21 w 598"/>
                    <a:gd name="T3" fmla="*/ 16 h 670"/>
                    <a:gd name="T4" fmla="*/ 43 w 598"/>
                    <a:gd name="T5" fmla="*/ 35 h 670"/>
                    <a:gd name="T6" fmla="*/ 62 w 598"/>
                    <a:gd name="T7" fmla="*/ 52 h 670"/>
                    <a:gd name="T8" fmla="*/ 79 w 598"/>
                    <a:gd name="T9" fmla="*/ 71 h 670"/>
                    <a:gd name="T10" fmla="*/ 116 w 598"/>
                    <a:gd name="T11" fmla="*/ 112 h 670"/>
                    <a:gd name="T12" fmla="*/ 150 w 598"/>
                    <a:gd name="T13" fmla="*/ 150 h 670"/>
                    <a:gd name="T14" fmla="*/ 187 w 598"/>
                    <a:gd name="T15" fmla="*/ 190 h 670"/>
                    <a:gd name="T16" fmla="*/ 227 w 598"/>
                    <a:gd name="T17" fmla="*/ 227 h 670"/>
                    <a:gd name="T18" fmla="*/ 248 w 598"/>
                    <a:gd name="T19" fmla="*/ 244 h 670"/>
                    <a:gd name="T20" fmla="*/ 271 w 598"/>
                    <a:gd name="T21" fmla="*/ 261 h 670"/>
                    <a:gd name="T22" fmla="*/ 294 w 598"/>
                    <a:gd name="T23" fmla="*/ 277 h 670"/>
                    <a:gd name="T24" fmla="*/ 321 w 598"/>
                    <a:gd name="T25" fmla="*/ 292 h 670"/>
                    <a:gd name="T26" fmla="*/ 350 w 598"/>
                    <a:gd name="T27" fmla="*/ 305 h 670"/>
                    <a:gd name="T28" fmla="*/ 377 w 598"/>
                    <a:gd name="T29" fmla="*/ 321 h 670"/>
                    <a:gd name="T30" fmla="*/ 404 w 598"/>
                    <a:gd name="T31" fmla="*/ 338 h 670"/>
                    <a:gd name="T32" fmla="*/ 427 w 598"/>
                    <a:gd name="T33" fmla="*/ 357 h 670"/>
                    <a:gd name="T34" fmla="*/ 448 w 598"/>
                    <a:gd name="T35" fmla="*/ 376 h 670"/>
                    <a:gd name="T36" fmla="*/ 467 w 598"/>
                    <a:gd name="T37" fmla="*/ 398 h 670"/>
                    <a:gd name="T38" fmla="*/ 486 w 598"/>
                    <a:gd name="T39" fmla="*/ 419 h 670"/>
                    <a:gd name="T40" fmla="*/ 503 w 598"/>
                    <a:gd name="T41" fmla="*/ 442 h 670"/>
                    <a:gd name="T42" fmla="*/ 519 w 598"/>
                    <a:gd name="T43" fmla="*/ 467 h 670"/>
                    <a:gd name="T44" fmla="*/ 534 w 598"/>
                    <a:gd name="T45" fmla="*/ 492 h 670"/>
                    <a:gd name="T46" fmla="*/ 548 w 598"/>
                    <a:gd name="T47" fmla="*/ 519 h 670"/>
                    <a:gd name="T48" fmla="*/ 559 w 598"/>
                    <a:gd name="T49" fmla="*/ 547 h 670"/>
                    <a:gd name="T50" fmla="*/ 571 w 598"/>
                    <a:gd name="T51" fmla="*/ 576 h 670"/>
                    <a:gd name="T52" fmla="*/ 580 w 598"/>
                    <a:gd name="T53" fmla="*/ 607 h 670"/>
                    <a:gd name="T54" fmla="*/ 590 w 598"/>
                    <a:gd name="T55" fmla="*/ 638 h 670"/>
                    <a:gd name="T56" fmla="*/ 598 w 598"/>
                    <a:gd name="T57" fmla="*/ 670 h 67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598"/>
                    <a:gd name="T88" fmla="*/ 0 h 670"/>
                    <a:gd name="T89" fmla="*/ 598 w 598"/>
                    <a:gd name="T90" fmla="*/ 670 h 67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598" h="670">
                      <a:moveTo>
                        <a:pt x="0" y="0"/>
                      </a:moveTo>
                      <a:lnTo>
                        <a:pt x="21" y="16"/>
                      </a:lnTo>
                      <a:lnTo>
                        <a:pt x="43" y="35"/>
                      </a:lnTo>
                      <a:lnTo>
                        <a:pt x="62" y="52"/>
                      </a:lnTo>
                      <a:lnTo>
                        <a:pt x="79" y="71"/>
                      </a:lnTo>
                      <a:lnTo>
                        <a:pt x="116" y="112"/>
                      </a:lnTo>
                      <a:lnTo>
                        <a:pt x="150" y="150"/>
                      </a:lnTo>
                      <a:lnTo>
                        <a:pt x="187" y="190"/>
                      </a:lnTo>
                      <a:lnTo>
                        <a:pt x="227" y="227"/>
                      </a:lnTo>
                      <a:lnTo>
                        <a:pt x="248" y="244"/>
                      </a:lnTo>
                      <a:lnTo>
                        <a:pt x="271" y="261"/>
                      </a:lnTo>
                      <a:lnTo>
                        <a:pt x="294" y="277"/>
                      </a:lnTo>
                      <a:lnTo>
                        <a:pt x="321" y="292"/>
                      </a:lnTo>
                      <a:lnTo>
                        <a:pt x="350" y="305"/>
                      </a:lnTo>
                      <a:lnTo>
                        <a:pt x="377" y="321"/>
                      </a:lnTo>
                      <a:lnTo>
                        <a:pt x="404" y="338"/>
                      </a:lnTo>
                      <a:lnTo>
                        <a:pt x="427" y="357"/>
                      </a:lnTo>
                      <a:lnTo>
                        <a:pt x="448" y="376"/>
                      </a:lnTo>
                      <a:lnTo>
                        <a:pt x="467" y="398"/>
                      </a:lnTo>
                      <a:lnTo>
                        <a:pt x="486" y="419"/>
                      </a:lnTo>
                      <a:lnTo>
                        <a:pt x="503" y="442"/>
                      </a:lnTo>
                      <a:lnTo>
                        <a:pt x="519" y="467"/>
                      </a:lnTo>
                      <a:lnTo>
                        <a:pt x="534" y="492"/>
                      </a:lnTo>
                      <a:lnTo>
                        <a:pt x="548" y="519"/>
                      </a:lnTo>
                      <a:lnTo>
                        <a:pt x="559" y="547"/>
                      </a:lnTo>
                      <a:lnTo>
                        <a:pt x="571" y="576"/>
                      </a:lnTo>
                      <a:lnTo>
                        <a:pt x="580" y="607"/>
                      </a:lnTo>
                      <a:lnTo>
                        <a:pt x="590" y="638"/>
                      </a:lnTo>
                      <a:lnTo>
                        <a:pt x="598" y="67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3" name="Freeform 2085"/>
                <p:cNvSpPr>
                  <a:spLocks/>
                </p:cNvSpPr>
                <p:nvPr/>
              </p:nvSpPr>
              <p:spPr bwMode="auto">
                <a:xfrm>
                  <a:off x="4467" y="3118"/>
                  <a:ext cx="320" cy="394"/>
                </a:xfrm>
                <a:custGeom>
                  <a:avLst/>
                  <a:gdLst>
                    <a:gd name="T0" fmla="*/ 0 w 320"/>
                    <a:gd name="T1" fmla="*/ 0 h 394"/>
                    <a:gd name="T2" fmla="*/ 17 w 320"/>
                    <a:gd name="T3" fmla="*/ 2 h 394"/>
                    <a:gd name="T4" fmla="*/ 34 w 320"/>
                    <a:gd name="T5" fmla="*/ 8 h 394"/>
                    <a:gd name="T6" fmla="*/ 50 w 320"/>
                    <a:gd name="T7" fmla="*/ 14 h 394"/>
                    <a:gd name="T8" fmla="*/ 63 w 320"/>
                    <a:gd name="T9" fmla="*/ 19 h 394"/>
                    <a:gd name="T10" fmla="*/ 78 w 320"/>
                    <a:gd name="T11" fmla="*/ 29 h 394"/>
                    <a:gd name="T12" fmla="*/ 90 w 320"/>
                    <a:gd name="T13" fmla="*/ 37 h 394"/>
                    <a:gd name="T14" fmla="*/ 103 w 320"/>
                    <a:gd name="T15" fmla="*/ 46 h 394"/>
                    <a:gd name="T16" fmla="*/ 115 w 320"/>
                    <a:gd name="T17" fmla="*/ 58 h 394"/>
                    <a:gd name="T18" fmla="*/ 136 w 320"/>
                    <a:gd name="T19" fmla="*/ 81 h 394"/>
                    <a:gd name="T20" fmla="*/ 155 w 320"/>
                    <a:gd name="T21" fmla="*/ 106 h 394"/>
                    <a:gd name="T22" fmla="*/ 172 w 320"/>
                    <a:gd name="T23" fmla="*/ 135 h 394"/>
                    <a:gd name="T24" fmla="*/ 188 w 320"/>
                    <a:gd name="T25" fmla="*/ 163 h 394"/>
                    <a:gd name="T26" fmla="*/ 219 w 320"/>
                    <a:gd name="T27" fmla="*/ 225 h 394"/>
                    <a:gd name="T28" fmla="*/ 249 w 320"/>
                    <a:gd name="T29" fmla="*/ 286 h 394"/>
                    <a:gd name="T30" fmla="*/ 265 w 320"/>
                    <a:gd name="T31" fmla="*/ 315 h 394"/>
                    <a:gd name="T32" fmla="*/ 282 w 320"/>
                    <a:gd name="T33" fmla="*/ 344 h 394"/>
                    <a:gd name="T34" fmla="*/ 301 w 320"/>
                    <a:gd name="T35" fmla="*/ 369 h 394"/>
                    <a:gd name="T36" fmla="*/ 320 w 320"/>
                    <a:gd name="T37" fmla="*/ 394 h 39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20"/>
                    <a:gd name="T58" fmla="*/ 0 h 394"/>
                    <a:gd name="T59" fmla="*/ 320 w 320"/>
                    <a:gd name="T60" fmla="*/ 394 h 39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20" h="394">
                      <a:moveTo>
                        <a:pt x="0" y="0"/>
                      </a:moveTo>
                      <a:lnTo>
                        <a:pt x="17" y="2"/>
                      </a:lnTo>
                      <a:lnTo>
                        <a:pt x="34" y="8"/>
                      </a:lnTo>
                      <a:lnTo>
                        <a:pt x="50" y="14"/>
                      </a:lnTo>
                      <a:lnTo>
                        <a:pt x="63" y="19"/>
                      </a:lnTo>
                      <a:lnTo>
                        <a:pt x="78" y="29"/>
                      </a:lnTo>
                      <a:lnTo>
                        <a:pt x="90" y="37"/>
                      </a:lnTo>
                      <a:lnTo>
                        <a:pt x="103" y="46"/>
                      </a:lnTo>
                      <a:lnTo>
                        <a:pt x="115" y="58"/>
                      </a:lnTo>
                      <a:lnTo>
                        <a:pt x="136" y="81"/>
                      </a:lnTo>
                      <a:lnTo>
                        <a:pt x="155" y="106"/>
                      </a:lnTo>
                      <a:lnTo>
                        <a:pt x="172" y="135"/>
                      </a:lnTo>
                      <a:lnTo>
                        <a:pt x="188" y="163"/>
                      </a:lnTo>
                      <a:lnTo>
                        <a:pt x="219" y="225"/>
                      </a:lnTo>
                      <a:lnTo>
                        <a:pt x="249" y="286"/>
                      </a:lnTo>
                      <a:lnTo>
                        <a:pt x="265" y="315"/>
                      </a:lnTo>
                      <a:lnTo>
                        <a:pt x="282" y="344"/>
                      </a:lnTo>
                      <a:lnTo>
                        <a:pt x="301" y="369"/>
                      </a:lnTo>
                      <a:lnTo>
                        <a:pt x="320" y="39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4" name="Freeform 2086"/>
                <p:cNvSpPr>
                  <a:spLocks/>
                </p:cNvSpPr>
                <p:nvPr/>
              </p:nvSpPr>
              <p:spPr bwMode="auto">
                <a:xfrm>
                  <a:off x="2456" y="3525"/>
                  <a:ext cx="350" cy="46"/>
                </a:xfrm>
                <a:custGeom>
                  <a:avLst/>
                  <a:gdLst>
                    <a:gd name="T0" fmla="*/ 350 w 350"/>
                    <a:gd name="T1" fmla="*/ 16 h 46"/>
                    <a:gd name="T2" fmla="*/ 302 w 350"/>
                    <a:gd name="T3" fmla="*/ 29 h 46"/>
                    <a:gd name="T4" fmla="*/ 255 w 350"/>
                    <a:gd name="T5" fmla="*/ 41 h 46"/>
                    <a:gd name="T6" fmla="*/ 234 w 350"/>
                    <a:gd name="T7" fmla="*/ 42 h 46"/>
                    <a:gd name="T8" fmla="*/ 211 w 350"/>
                    <a:gd name="T9" fmla="*/ 44 h 46"/>
                    <a:gd name="T10" fmla="*/ 190 w 350"/>
                    <a:gd name="T11" fmla="*/ 46 h 46"/>
                    <a:gd name="T12" fmla="*/ 169 w 350"/>
                    <a:gd name="T13" fmla="*/ 46 h 46"/>
                    <a:gd name="T14" fmla="*/ 148 w 350"/>
                    <a:gd name="T15" fmla="*/ 44 h 46"/>
                    <a:gd name="T16" fmla="*/ 127 w 350"/>
                    <a:gd name="T17" fmla="*/ 42 h 46"/>
                    <a:gd name="T18" fmla="*/ 106 w 350"/>
                    <a:gd name="T19" fmla="*/ 39 h 46"/>
                    <a:gd name="T20" fmla="*/ 85 w 350"/>
                    <a:gd name="T21" fmla="*/ 33 h 46"/>
                    <a:gd name="T22" fmla="*/ 63 w 350"/>
                    <a:gd name="T23" fmla="*/ 27 h 46"/>
                    <a:gd name="T24" fmla="*/ 42 w 350"/>
                    <a:gd name="T25" fmla="*/ 19 h 46"/>
                    <a:gd name="T26" fmla="*/ 21 w 350"/>
                    <a:gd name="T27" fmla="*/ 12 h 46"/>
                    <a:gd name="T28" fmla="*/ 0 w 350"/>
                    <a:gd name="T29" fmla="*/ 0 h 4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0"/>
                    <a:gd name="T46" fmla="*/ 0 h 46"/>
                    <a:gd name="T47" fmla="*/ 350 w 350"/>
                    <a:gd name="T48" fmla="*/ 46 h 4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0" h="46">
                      <a:moveTo>
                        <a:pt x="350" y="16"/>
                      </a:moveTo>
                      <a:lnTo>
                        <a:pt x="302" y="29"/>
                      </a:lnTo>
                      <a:lnTo>
                        <a:pt x="255" y="41"/>
                      </a:lnTo>
                      <a:lnTo>
                        <a:pt x="234" y="42"/>
                      </a:lnTo>
                      <a:lnTo>
                        <a:pt x="211" y="44"/>
                      </a:lnTo>
                      <a:lnTo>
                        <a:pt x="190" y="46"/>
                      </a:lnTo>
                      <a:lnTo>
                        <a:pt x="169" y="46"/>
                      </a:lnTo>
                      <a:lnTo>
                        <a:pt x="148" y="44"/>
                      </a:lnTo>
                      <a:lnTo>
                        <a:pt x="127" y="42"/>
                      </a:lnTo>
                      <a:lnTo>
                        <a:pt x="106" y="39"/>
                      </a:lnTo>
                      <a:lnTo>
                        <a:pt x="85" y="33"/>
                      </a:lnTo>
                      <a:lnTo>
                        <a:pt x="63" y="27"/>
                      </a:lnTo>
                      <a:lnTo>
                        <a:pt x="42" y="19"/>
                      </a:lnTo>
                      <a:lnTo>
                        <a:pt x="21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5" name="Freeform 2087"/>
                <p:cNvSpPr>
                  <a:spLocks/>
                </p:cNvSpPr>
                <p:nvPr/>
              </p:nvSpPr>
              <p:spPr bwMode="auto">
                <a:xfrm>
                  <a:off x="2427" y="3220"/>
                  <a:ext cx="217" cy="58"/>
                </a:xfrm>
                <a:custGeom>
                  <a:avLst/>
                  <a:gdLst>
                    <a:gd name="T0" fmla="*/ 217 w 217"/>
                    <a:gd name="T1" fmla="*/ 0 h 58"/>
                    <a:gd name="T2" fmla="*/ 190 w 217"/>
                    <a:gd name="T3" fmla="*/ 2 h 58"/>
                    <a:gd name="T4" fmla="*/ 163 w 217"/>
                    <a:gd name="T5" fmla="*/ 8 h 58"/>
                    <a:gd name="T6" fmla="*/ 137 w 217"/>
                    <a:gd name="T7" fmla="*/ 17 h 58"/>
                    <a:gd name="T8" fmla="*/ 110 w 217"/>
                    <a:gd name="T9" fmla="*/ 29 h 58"/>
                    <a:gd name="T10" fmla="*/ 81 w 217"/>
                    <a:gd name="T11" fmla="*/ 38 h 58"/>
                    <a:gd name="T12" fmla="*/ 54 w 217"/>
                    <a:gd name="T13" fmla="*/ 48 h 58"/>
                    <a:gd name="T14" fmla="*/ 27 w 217"/>
                    <a:gd name="T15" fmla="*/ 56 h 58"/>
                    <a:gd name="T16" fmla="*/ 0 w 217"/>
                    <a:gd name="T17" fmla="*/ 58 h 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17"/>
                    <a:gd name="T28" fmla="*/ 0 h 58"/>
                    <a:gd name="T29" fmla="*/ 217 w 217"/>
                    <a:gd name="T30" fmla="*/ 58 h 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17" h="58">
                      <a:moveTo>
                        <a:pt x="217" y="0"/>
                      </a:moveTo>
                      <a:lnTo>
                        <a:pt x="190" y="2"/>
                      </a:lnTo>
                      <a:lnTo>
                        <a:pt x="163" y="8"/>
                      </a:lnTo>
                      <a:lnTo>
                        <a:pt x="137" y="17"/>
                      </a:lnTo>
                      <a:lnTo>
                        <a:pt x="110" y="29"/>
                      </a:lnTo>
                      <a:lnTo>
                        <a:pt x="81" y="38"/>
                      </a:lnTo>
                      <a:lnTo>
                        <a:pt x="54" y="48"/>
                      </a:lnTo>
                      <a:lnTo>
                        <a:pt x="27" y="56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6" name="Freeform 2088"/>
                <p:cNvSpPr>
                  <a:spLocks/>
                </p:cNvSpPr>
                <p:nvPr/>
              </p:nvSpPr>
              <p:spPr bwMode="auto">
                <a:xfrm>
                  <a:off x="3330" y="3496"/>
                  <a:ext cx="161" cy="525"/>
                </a:xfrm>
                <a:custGeom>
                  <a:avLst/>
                  <a:gdLst>
                    <a:gd name="T0" fmla="*/ 161 w 161"/>
                    <a:gd name="T1" fmla="*/ 0 h 525"/>
                    <a:gd name="T2" fmla="*/ 159 w 161"/>
                    <a:gd name="T3" fmla="*/ 20 h 525"/>
                    <a:gd name="T4" fmla="*/ 155 w 161"/>
                    <a:gd name="T5" fmla="*/ 48 h 525"/>
                    <a:gd name="T6" fmla="*/ 151 w 161"/>
                    <a:gd name="T7" fmla="*/ 81 h 525"/>
                    <a:gd name="T8" fmla="*/ 144 w 161"/>
                    <a:gd name="T9" fmla="*/ 118 h 525"/>
                    <a:gd name="T10" fmla="*/ 125 w 161"/>
                    <a:gd name="T11" fmla="*/ 202 h 525"/>
                    <a:gd name="T12" fmla="*/ 102 w 161"/>
                    <a:gd name="T13" fmla="*/ 290 h 525"/>
                    <a:gd name="T14" fmla="*/ 90 w 161"/>
                    <a:gd name="T15" fmla="*/ 334 h 525"/>
                    <a:gd name="T16" fmla="*/ 77 w 161"/>
                    <a:gd name="T17" fmla="*/ 377 h 525"/>
                    <a:gd name="T18" fmla="*/ 63 w 161"/>
                    <a:gd name="T19" fmla="*/ 415 h 525"/>
                    <a:gd name="T20" fmla="*/ 50 w 161"/>
                    <a:gd name="T21" fmla="*/ 450 h 525"/>
                    <a:gd name="T22" fmla="*/ 36 w 161"/>
                    <a:gd name="T23" fmla="*/ 478 h 525"/>
                    <a:gd name="T24" fmla="*/ 25 w 161"/>
                    <a:gd name="T25" fmla="*/ 501 h 525"/>
                    <a:gd name="T26" fmla="*/ 17 w 161"/>
                    <a:gd name="T27" fmla="*/ 511 h 525"/>
                    <a:gd name="T28" fmla="*/ 11 w 161"/>
                    <a:gd name="T29" fmla="*/ 519 h 525"/>
                    <a:gd name="T30" fmla="*/ 6 w 161"/>
                    <a:gd name="T31" fmla="*/ 523 h 525"/>
                    <a:gd name="T32" fmla="*/ 0 w 161"/>
                    <a:gd name="T33" fmla="*/ 525 h 5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1"/>
                    <a:gd name="T52" fmla="*/ 0 h 525"/>
                    <a:gd name="T53" fmla="*/ 161 w 161"/>
                    <a:gd name="T54" fmla="*/ 525 h 5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1" h="525">
                      <a:moveTo>
                        <a:pt x="161" y="0"/>
                      </a:moveTo>
                      <a:lnTo>
                        <a:pt x="159" y="20"/>
                      </a:lnTo>
                      <a:lnTo>
                        <a:pt x="155" y="48"/>
                      </a:lnTo>
                      <a:lnTo>
                        <a:pt x="151" y="81"/>
                      </a:lnTo>
                      <a:lnTo>
                        <a:pt x="144" y="118"/>
                      </a:lnTo>
                      <a:lnTo>
                        <a:pt x="125" y="202"/>
                      </a:lnTo>
                      <a:lnTo>
                        <a:pt x="102" y="290"/>
                      </a:lnTo>
                      <a:lnTo>
                        <a:pt x="90" y="334"/>
                      </a:lnTo>
                      <a:lnTo>
                        <a:pt x="77" y="377"/>
                      </a:lnTo>
                      <a:lnTo>
                        <a:pt x="63" y="415"/>
                      </a:lnTo>
                      <a:lnTo>
                        <a:pt x="50" y="450"/>
                      </a:lnTo>
                      <a:lnTo>
                        <a:pt x="36" y="478"/>
                      </a:lnTo>
                      <a:lnTo>
                        <a:pt x="25" y="501"/>
                      </a:lnTo>
                      <a:lnTo>
                        <a:pt x="17" y="511"/>
                      </a:lnTo>
                      <a:lnTo>
                        <a:pt x="11" y="519"/>
                      </a:lnTo>
                      <a:lnTo>
                        <a:pt x="6" y="523"/>
                      </a:lnTo>
                      <a:lnTo>
                        <a:pt x="0" y="5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7" name="Freeform 2089"/>
                <p:cNvSpPr>
                  <a:spLocks/>
                </p:cNvSpPr>
                <p:nvPr/>
              </p:nvSpPr>
              <p:spPr bwMode="auto">
                <a:xfrm>
                  <a:off x="3272" y="3525"/>
                  <a:ext cx="29" cy="394"/>
                </a:xfrm>
                <a:custGeom>
                  <a:avLst/>
                  <a:gdLst>
                    <a:gd name="T0" fmla="*/ 29 w 29"/>
                    <a:gd name="T1" fmla="*/ 0 h 394"/>
                    <a:gd name="T2" fmla="*/ 19 w 29"/>
                    <a:gd name="T3" fmla="*/ 46 h 394"/>
                    <a:gd name="T4" fmla="*/ 12 w 29"/>
                    <a:gd name="T5" fmla="*/ 92 h 394"/>
                    <a:gd name="T6" fmla="*/ 8 w 29"/>
                    <a:gd name="T7" fmla="*/ 142 h 394"/>
                    <a:gd name="T8" fmla="*/ 4 w 29"/>
                    <a:gd name="T9" fmla="*/ 192 h 394"/>
                    <a:gd name="T10" fmla="*/ 2 w 29"/>
                    <a:gd name="T11" fmla="*/ 244 h 394"/>
                    <a:gd name="T12" fmla="*/ 0 w 29"/>
                    <a:gd name="T13" fmla="*/ 294 h 394"/>
                    <a:gd name="T14" fmla="*/ 0 w 29"/>
                    <a:gd name="T15" fmla="*/ 346 h 394"/>
                    <a:gd name="T16" fmla="*/ 0 w 29"/>
                    <a:gd name="T17" fmla="*/ 394 h 39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394"/>
                    <a:gd name="T29" fmla="*/ 29 w 29"/>
                    <a:gd name="T30" fmla="*/ 394 h 39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394">
                      <a:moveTo>
                        <a:pt x="29" y="0"/>
                      </a:moveTo>
                      <a:lnTo>
                        <a:pt x="19" y="46"/>
                      </a:lnTo>
                      <a:lnTo>
                        <a:pt x="12" y="92"/>
                      </a:lnTo>
                      <a:lnTo>
                        <a:pt x="8" y="142"/>
                      </a:lnTo>
                      <a:lnTo>
                        <a:pt x="4" y="192"/>
                      </a:lnTo>
                      <a:lnTo>
                        <a:pt x="2" y="244"/>
                      </a:lnTo>
                      <a:lnTo>
                        <a:pt x="0" y="294"/>
                      </a:lnTo>
                      <a:lnTo>
                        <a:pt x="0" y="346"/>
                      </a:lnTo>
                      <a:lnTo>
                        <a:pt x="0" y="39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8" name="Freeform 2090"/>
                <p:cNvSpPr>
                  <a:spLocks/>
                </p:cNvSpPr>
                <p:nvPr/>
              </p:nvSpPr>
              <p:spPr bwMode="auto">
                <a:xfrm>
                  <a:off x="3841" y="3569"/>
                  <a:ext cx="57" cy="359"/>
                </a:xfrm>
                <a:custGeom>
                  <a:avLst/>
                  <a:gdLst>
                    <a:gd name="T0" fmla="*/ 0 w 57"/>
                    <a:gd name="T1" fmla="*/ 0 h 359"/>
                    <a:gd name="T2" fmla="*/ 0 w 57"/>
                    <a:gd name="T3" fmla="*/ 25 h 359"/>
                    <a:gd name="T4" fmla="*/ 1 w 57"/>
                    <a:gd name="T5" fmla="*/ 48 h 359"/>
                    <a:gd name="T6" fmla="*/ 5 w 57"/>
                    <a:gd name="T7" fmla="*/ 71 h 359"/>
                    <a:gd name="T8" fmla="*/ 7 w 57"/>
                    <a:gd name="T9" fmla="*/ 94 h 359"/>
                    <a:gd name="T10" fmla="*/ 17 w 57"/>
                    <a:gd name="T11" fmla="*/ 141 h 359"/>
                    <a:gd name="T12" fmla="*/ 28 w 57"/>
                    <a:gd name="T13" fmla="*/ 183 h 359"/>
                    <a:gd name="T14" fmla="*/ 40 w 57"/>
                    <a:gd name="T15" fmla="*/ 227 h 359"/>
                    <a:gd name="T16" fmla="*/ 48 w 57"/>
                    <a:gd name="T17" fmla="*/ 271 h 359"/>
                    <a:gd name="T18" fmla="*/ 51 w 57"/>
                    <a:gd name="T19" fmla="*/ 292 h 359"/>
                    <a:gd name="T20" fmla="*/ 55 w 57"/>
                    <a:gd name="T21" fmla="*/ 313 h 359"/>
                    <a:gd name="T22" fmla="*/ 57 w 57"/>
                    <a:gd name="T23" fmla="*/ 336 h 359"/>
                    <a:gd name="T24" fmla="*/ 57 w 57"/>
                    <a:gd name="T25" fmla="*/ 359 h 35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7"/>
                    <a:gd name="T40" fmla="*/ 0 h 359"/>
                    <a:gd name="T41" fmla="*/ 57 w 57"/>
                    <a:gd name="T42" fmla="*/ 359 h 359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7" h="359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1" y="48"/>
                      </a:lnTo>
                      <a:lnTo>
                        <a:pt x="5" y="71"/>
                      </a:lnTo>
                      <a:lnTo>
                        <a:pt x="7" y="94"/>
                      </a:lnTo>
                      <a:lnTo>
                        <a:pt x="17" y="141"/>
                      </a:lnTo>
                      <a:lnTo>
                        <a:pt x="28" y="183"/>
                      </a:lnTo>
                      <a:lnTo>
                        <a:pt x="40" y="227"/>
                      </a:lnTo>
                      <a:lnTo>
                        <a:pt x="48" y="271"/>
                      </a:lnTo>
                      <a:lnTo>
                        <a:pt x="51" y="292"/>
                      </a:lnTo>
                      <a:lnTo>
                        <a:pt x="55" y="313"/>
                      </a:lnTo>
                      <a:lnTo>
                        <a:pt x="57" y="336"/>
                      </a:lnTo>
                      <a:lnTo>
                        <a:pt x="57" y="35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9" name="Freeform 2091"/>
                <p:cNvSpPr>
                  <a:spLocks/>
                </p:cNvSpPr>
                <p:nvPr/>
              </p:nvSpPr>
              <p:spPr bwMode="auto">
                <a:xfrm>
                  <a:off x="4250" y="3351"/>
                  <a:ext cx="86" cy="453"/>
                </a:xfrm>
                <a:custGeom>
                  <a:avLst/>
                  <a:gdLst>
                    <a:gd name="T0" fmla="*/ 0 w 86"/>
                    <a:gd name="T1" fmla="*/ 0 h 453"/>
                    <a:gd name="T2" fmla="*/ 0 w 86"/>
                    <a:gd name="T3" fmla="*/ 55 h 453"/>
                    <a:gd name="T4" fmla="*/ 3 w 86"/>
                    <a:gd name="T5" fmla="*/ 113 h 453"/>
                    <a:gd name="T6" fmla="*/ 11 w 86"/>
                    <a:gd name="T7" fmla="*/ 172 h 453"/>
                    <a:gd name="T8" fmla="*/ 21 w 86"/>
                    <a:gd name="T9" fmla="*/ 232 h 453"/>
                    <a:gd name="T10" fmla="*/ 32 w 86"/>
                    <a:gd name="T11" fmla="*/ 289 h 453"/>
                    <a:gd name="T12" fmla="*/ 48 w 86"/>
                    <a:gd name="T13" fmla="*/ 347 h 453"/>
                    <a:gd name="T14" fmla="*/ 65 w 86"/>
                    <a:gd name="T15" fmla="*/ 401 h 453"/>
                    <a:gd name="T16" fmla="*/ 86 w 86"/>
                    <a:gd name="T17" fmla="*/ 453 h 4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6"/>
                    <a:gd name="T28" fmla="*/ 0 h 453"/>
                    <a:gd name="T29" fmla="*/ 86 w 86"/>
                    <a:gd name="T30" fmla="*/ 453 h 45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6" h="453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3" y="113"/>
                      </a:lnTo>
                      <a:lnTo>
                        <a:pt x="11" y="172"/>
                      </a:lnTo>
                      <a:lnTo>
                        <a:pt x="21" y="232"/>
                      </a:lnTo>
                      <a:lnTo>
                        <a:pt x="32" y="289"/>
                      </a:lnTo>
                      <a:lnTo>
                        <a:pt x="48" y="347"/>
                      </a:lnTo>
                      <a:lnTo>
                        <a:pt x="65" y="401"/>
                      </a:lnTo>
                      <a:lnTo>
                        <a:pt x="86" y="4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80" name="Freeform 2092"/>
                <p:cNvSpPr>
                  <a:spLocks/>
                </p:cNvSpPr>
                <p:nvPr/>
              </p:nvSpPr>
              <p:spPr bwMode="auto">
                <a:xfrm>
                  <a:off x="4511" y="3541"/>
                  <a:ext cx="29" cy="422"/>
                </a:xfrm>
                <a:custGeom>
                  <a:avLst/>
                  <a:gdLst>
                    <a:gd name="T0" fmla="*/ 0 w 29"/>
                    <a:gd name="T1" fmla="*/ 0 h 422"/>
                    <a:gd name="T2" fmla="*/ 2 w 29"/>
                    <a:gd name="T3" fmla="*/ 49 h 422"/>
                    <a:gd name="T4" fmla="*/ 6 w 29"/>
                    <a:gd name="T5" fmla="*/ 103 h 422"/>
                    <a:gd name="T6" fmla="*/ 9 w 29"/>
                    <a:gd name="T7" fmla="*/ 159 h 422"/>
                    <a:gd name="T8" fmla="*/ 15 w 29"/>
                    <a:gd name="T9" fmla="*/ 217 h 422"/>
                    <a:gd name="T10" fmla="*/ 21 w 29"/>
                    <a:gd name="T11" fmla="*/ 272 h 422"/>
                    <a:gd name="T12" fmla="*/ 25 w 29"/>
                    <a:gd name="T13" fmla="*/ 326 h 422"/>
                    <a:gd name="T14" fmla="*/ 29 w 29"/>
                    <a:gd name="T15" fmla="*/ 376 h 422"/>
                    <a:gd name="T16" fmla="*/ 29 w 29"/>
                    <a:gd name="T17" fmla="*/ 422 h 4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422"/>
                    <a:gd name="T29" fmla="*/ 29 w 29"/>
                    <a:gd name="T30" fmla="*/ 422 h 42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422">
                      <a:moveTo>
                        <a:pt x="0" y="0"/>
                      </a:moveTo>
                      <a:lnTo>
                        <a:pt x="2" y="49"/>
                      </a:lnTo>
                      <a:lnTo>
                        <a:pt x="6" y="103"/>
                      </a:lnTo>
                      <a:lnTo>
                        <a:pt x="9" y="159"/>
                      </a:lnTo>
                      <a:lnTo>
                        <a:pt x="15" y="217"/>
                      </a:lnTo>
                      <a:lnTo>
                        <a:pt x="21" y="272"/>
                      </a:lnTo>
                      <a:lnTo>
                        <a:pt x="25" y="326"/>
                      </a:lnTo>
                      <a:lnTo>
                        <a:pt x="29" y="376"/>
                      </a:lnTo>
                      <a:lnTo>
                        <a:pt x="29" y="4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81" name="Freeform 2093"/>
                <p:cNvSpPr>
                  <a:spLocks/>
                </p:cNvSpPr>
                <p:nvPr/>
              </p:nvSpPr>
              <p:spPr bwMode="auto">
                <a:xfrm>
                  <a:off x="4672" y="3308"/>
                  <a:ext cx="261" cy="44"/>
                </a:xfrm>
                <a:custGeom>
                  <a:avLst/>
                  <a:gdLst>
                    <a:gd name="T0" fmla="*/ 0 w 261"/>
                    <a:gd name="T1" fmla="*/ 0 h 44"/>
                    <a:gd name="T2" fmla="*/ 4 w 261"/>
                    <a:gd name="T3" fmla="*/ 12 h 44"/>
                    <a:gd name="T4" fmla="*/ 12 w 261"/>
                    <a:gd name="T5" fmla="*/ 21 h 44"/>
                    <a:gd name="T6" fmla="*/ 23 w 261"/>
                    <a:gd name="T7" fmla="*/ 31 h 44"/>
                    <a:gd name="T8" fmla="*/ 38 w 261"/>
                    <a:gd name="T9" fmla="*/ 37 h 44"/>
                    <a:gd name="T10" fmla="*/ 56 w 261"/>
                    <a:gd name="T11" fmla="*/ 41 h 44"/>
                    <a:gd name="T12" fmla="*/ 73 w 261"/>
                    <a:gd name="T13" fmla="*/ 43 h 44"/>
                    <a:gd name="T14" fmla="*/ 94 w 261"/>
                    <a:gd name="T15" fmla="*/ 44 h 44"/>
                    <a:gd name="T16" fmla="*/ 113 w 261"/>
                    <a:gd name="T17" fmla="*/ 44 h 44"/>
                    <a:gd name="T18" fmla="*/ 158 w 261"/>
                    <a:gd name="T19" fmla="*/ 41 h 44"/>
                    <a:gd name="T20" fmla="*/ 198 w 261"/>
                    <a:gd name="T21" fmla="*/ 35 h 44"/>
                    <a:gd name="T22" fmla="*/ 234 w 261"/>
                    <a:gd name="T23" fmla="*/ 25 h 44"/>
                    <a:gd name="T24" fmla="*/ 261 w 261"/>
                    <a:gd name="T25" fmla="*/ 14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61"/>
                    <a:gd name="T40" fmla="*/ 0 h 44"/>
                    <a:gd name="T41" fmla="*/ 261 w 261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61" h="44">
                      <a:moveTo>
                        <a:pt x="0" y="0"/>
                      </a:moveTo>
                      <a:lnTo>
                        <a:pt x="4" y="12"/>
                      </a:lnTo>
                      <a:lnTo>
                        <a:pt x="12" y="21"/>
                      </a:lnTo>
                      <a:lnTo>
                        <a:pt x="23" y="31"/>
                      </a:lnTo>
                      <a:lnTo>
                        <a:pt x="38" y="37"/>
                      </a:lnTo>
                      <a:lnTo>
                        <a:pt x="56" y="41"/>
                      </a:lnTo>
                      <a:lnTo>
                        <a:pt x="73" y="43"/>
                      </a:lnTo>
                      <a:lnTo>
                        <a:pt x="94" y="44"/>
                      </a:lnTo>
                      <a:lnTo>
                        <a:pt x="113" y="44"/>
                      </a:lnTo>
                      <a:lnTo>
                        <a:pt x="158" y="41"/>
                      </a:lnTo>
                      <a:lnTo>
                        <a:pt x="198" y="35"/>
                      </a:lnTo>
                      <a:lnTo>
                        <a:pt x="234" y="25"/>
                      </a:lnTo>
                      <a:lnTo>
                        <a:pt x="261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863" name="Freeform 2094"/>
              <p:cNvSpPr>
                <a:spLocks/>
              </p:cNvSpPr>
              <p:nvPr/>
            </p:nvSpPr>
            <p:spPr bwMode="auto">
              <a:xfrm>
                <a:off x="4146" y="3249"/>
                <a:ext cx="349" cy="86"/>
              </a:xfrm>
              <a:custGeom>
                <a:avLst/>
                <a:gdLst>
                  <a:gd name="T0" fmla="*/ 0 w 349"/>
                  <a:gd name="T1" fmla="*/ 0 h 86"/>
                  <a:gd name="T2" fmla="*/ 19 w 349"/>
                  <a:gd name="T3" fmla="*/ 7 h 86"/>
                  <a:gd name="T4" fmla="*/ 40 w 349"/>
                  <a:gd name="T5" fmla="*/ 13 h 86"/>
                  <a:gd name="T6" fmla="*/ 59 w 349"/>
                  <a:gd name="T7" fmla="*/ 17 h 86"/>
                  <a:gd name="T8" fmla="*/ 79 w 349"/>
                  <a:gd name="T9" fmla="*/ 21 h 86"/>
                  <a:gd name="T10" fmla="*/ 121 w 349"/>
                  <a:gd name="T11" fmla="*/ 23 h 86"/>
                  <a:gd name="T12" fmla="*/ 161 w 349"/>
                  <a:gd name="T13" fmla="*/ 23 h 86"/>
                  <a:gd name="T14" fmla="*/ 202 w 349"/>
                  <a:gd name="T15" fmla="*/ 21 h 86"/>
                  <a:gd name="T16" fmla="*/ 242 w 349"/>
                  <a:gd name="T17" fmla="*/ 19 h 86"/>
                  <a:gd name="T18" fmla="*/ 282 w 349"/>
                  <a:gd name="T19" fmla="*/ 15 h 86"/>
                  <a:gd name="T20" fmla="*/ 321 w 349"/>
                  <a:gd name="T21" fmla="*/ 13 h 86"/>
                  <a:gd name="T22" fmla="*/ 326 w 349"/>
                  <a:gd name="T23" fmla="*/ 21 h 86"/>
                  <a:gd name="T24" fmla="*/ 332 w 349"/>
                  <a:gd name="T25" fmla="*/ 29 h 86"/>
                  <a:gd name="T26" fmla="*/ 336 w 349"/>
                  <a:gd name="T27" fmla="*/ 36 h 86"/>
                  <a:gd name="T28" fmla="*/ 342 w 349"/>
                  <a:gd name="T29" fmla="*/ 46 h 86"/>
                  <a:gd name="T30" fmla="*/ 346 w 349"/>
                  <a:gd name="T31" fmla="*/ 55 h 86"/>
                  <a:gd name="T32" fmla="*/ 347 w 349"/>
                  <a:gd name="T33" fmla="*/ 65 h 86"/>
                  <a:gd name="T34" fmla="*/ 349 w 349"/>
                  <a:gd name="T35" fmla="*/ 77 h 86"/>
                  <a:gd name="T36" fmla="*/ 349 w 349"/>
                  <a:gd name="T37" fmla="*/ 86 h 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9"/>
                  <a:gd name="T58" fmla="*/ 0 h 86"/>
                  <a:gd name="T59" fmla="*/ 349 w 349"/>
                  <a:gd name="T60" fmla="*/ 86 h 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9" h="86">
                    <a:moveTo>
                      <a:pt x="0" y="0"/>
                    </a:moveTo>
                    <a:lnTo>
                      <a:pt x="19" y="7"/>
                    </a:lnTo>
                    <a:lnTo>
                      <a:pt x="40" y="13"/>
                    </a:lnTo>
                    <a:lnTo>
                      <a:pt x="59" y="17"/>
                    </a:lnTo>
                    <a:lnTo>
                      <a:pt x="79" y="21"/>
                    </a:lnTo>
                    <a:lnTo>
                      <a:pt x="121" y="23"/>
                    </a:lnTo>
                    <a:lnTo>
                      <a:pt x="161" y="23"/>
                    </a:lnTo>
                    <a:lnTo>
                      <a:pt x="202" y="21"/>
                    </a:lnTo>
                    <a:lnTo>
                      <a:pt x="242" y="19"/>
                    </a:lnTo>
                    <a:lnTo>
                      <a:pt x="282" y="15"/>
                    </a:lnTo>
                    <a:lnTo>
                      <a:pt x="321" y="13"/>
                    </a:lnTo>
                    <a:lnTo>
                      <a:pt x="326" y="21"/>
                    </a:lnTo>
                    <a:lnTo>
                      <a:pt x="332" y="29"/>
                    </a:lnTo>
                    <a:lnTo>
                      <a:pt x="336" y="36"/>
                    </a:lnTo>
                    <a:lnTo>
                      <a:pt x="342" y="46"/>
                    </a:lnTo>
                    <a:lnTo>
                      <a:pt x="346" y="55"/>
                    </a:lnTo>
                    <a:lnTo>
                      <a:pt x="347" y="65"/>
                    </a:lnTo>
                    <a:lnTo>
                      <a:pt x="349" y="77"/>
                    </a:lnTo>
                    <a:lnTo>
                      <a:pt x="349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4" name="Freeform 2095"/>
              <p:cNvSpPr>
                <a:spLocks/>
              </p:cNvSpPr>
              <p:nvPr/>
            </p:nvSpPr>
            <p:spPr bwMode="auto">
              <a:xfrm>
                <a:off x="3476" y="3366"/>
                <a:ext cx="174" cy="261"/>
              </a:xfrm>
              <a:custGeom>
                <a:avLst/>
                <a:gdLst>
                  <a:gd name="T0" fmla="*/ 0 w 174"/>
                  <a:gd name="T1" fmla="*/ 0 h 261"/>
                  <a:gd name="T2" fmla="*/ 2 w 174"/>
                  <a:gd name="T3" fmla="*/ 6 h 261"/>
                  <a:gd name="T4" fmla="*/ 2 w 174"/>
                  <a:gd name="T5" fmla="*/ 15 h 261"/>
                  <a:gd name="T6" fmla="*/ 5 w 174"/>
                  <a:gd name="T7" fmla="*/ 25 h 261"/>
                  <a:gd name="T8" fmla="*/ 7 w 174"/>
                  <a:gd name="T9" fmla="*/ 36 h 261"/>
                  <a:gd name="T10" fmla="*/ 11 w 174"/>
                  <a:gd name="T11" fmla="*/ 46 h 261"/>
                  <a:gd name="T12" fmla="*/ 13 w 174"/>
                  <a:gd name="T13" fmla="*/ 57 h 261"/>
                  <a:gd name="T14" fmla="*/ 15 w 174"/>
                  <a:gd name="T15" fmla="*/ 65 h 261"/>
                  <a:gd name="T16" fmla="*/ 15 w 174"/>
                  <a:gd name="T17" fmla="*/ 73 h 261"/>
                  <a:gd name="T18" fmla="*/ 42 w 174"/>
                  <a:gd name="T19" fmla="*/ 88 h 261"/>
                  <a:gd name="T20" fmla="*/ 71 w 174"/>
                  <a:gd name="T21" fmla="*/ 104 h 261"/>
                  <a:gd name="T22" fmla="*/ 98 w 174"/>
                  <a:gd name="T23" fmla="*/ 121 h 261"/>
                  <a:gd name="T24" fmla="*/ 123 w 174"/>
                  <a:gd name="T25" fmla="*/ 140 h 261"/>
                  <a:gd name="T26" fmla="*/ 134 w 174"/>
                  <a:gd name="T27" fmla="*/ 150 h 261"/>
                  <a:gd name="T28" fmla="*/ 144 w 174"/>
                  <a:gd name="T29" fmla="*/ 161 h 261"/>
                  <a:gd name="T30" fmla="*/ 153 w 174"/>
                  <a:gd name="T31" fmla="*/ 175 h 261"/>
                  <a:gd name="T32" fmla="*/ 161 w 174"/>
                  <a:gd name="T33" fmla="*/ 188 h 261"/>
                  <a:gd name="T34" fmla="*/ 167 w 174"/>
                  <a:gd name="T35" fmla="*/ 205 h 261"/>
                  <a:gd name="T36" fmla="*/ 171 w 174"/>
                  <a:gd name="T37" fmla="*/ 223 h 261"/>
                  <a:gd name="T38" fmla="*/ 174 w 174"/>
                  <a:gd name="T39" fmla="*/ 240 h 261"/>
                  <a:gd name="T40" fmla="*/ 174 w 174"/>
                  <a:gd name="T41" fmla="*/ 261 h 2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4"/>
                  <a:gd name="T64" fmla="*/ 0 h 261"/>
                  <a:gd name="T65" fmla="*/ 174 w 174"/>
                  <a:gd name="T66" fmla="*/ 261 h 2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4" h="261">
                    <a:moveTo>
                      <a:pt x="0" y="0"/>
                    </a:moveTo>
                    <a:lnTo>
                      <a:pt x="2" y="6"/>
                    </a:lnTo>
                    <a:lnTo>
                      <a:pt x="2" y="15"/>
                    </a:lnTo>
                    <a:lnTo>
                      <a:pt x="5" y="25"/>
                    </a:lnTo>
                    <a:lnTo>
                      <a:pt x="7" y="36"/>
                    </a:lnTo>
                    <a:lnTo>
                      <a:pt x="11" y="46"/>
                    </a:lnTo>
                    <a:lnTo>
                      <a:pt x="13" y="57"/>
                    </a:lnTo>
                    <a:lnTo>
                      <a:pt x="15" y="65"/>
                    </a:lnTo>
                    <a:lnTo>
                      <a:pt x="15" y="73"/>
                    </a:lnTo>
                    <a:lnTo>
                      <a:pt x="42" y="88"/>
                    </a:lnTo>
                    <a:lnTo>
                      <a:pt x="71" y="104"/>
                    </a:lnTo>
                    <a:lnTo>
                      <a:pt x="98" y="121"/>
                    </a:lnTo>
                    <a:lnTo>
                      <a:pt x="123" y="140"/>
                    </a:lnTo>
                    <a:lnTo>
                      <a:pt x="134" y="150"/>
                    </a:lnTo>
                    <a:lnTo>
                      <a:pt x="144" y="161"/>
                    </a:lnTo>
                    <a:lnTo>
                      <a:pt x="153" y="175"/>
                    </a:lnTo>
                    <a:lnTo>
                      <a:pt x="161" y="188"/>
                    </a:lnTo>
                    <a:lnTo>
                      <a:pt x="167" y="205"/>
                    </a:lnTo>
                    <a:lnTo>
                      <a:pt x="171" y="223"/>
                    </a:lnTo>
                    <a:lnTo>
                      <a:pt x="174" y="240"/>
                    </a:lnTo>
                    <a:lnTo>
                      <a:pt x="174" y="2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5" name="Freeform 2096"/>
              <p:cNvSpPr>
                <a:spLocks/>
              </p:cNvSpPr>
              <p:nvPr/>
            </p:nvSpPr>
            <p:spPr bwMode="auto">
              <a:xfrm>
                <a:off x="4148" y="3978"/>
                <a:ext cx="86" cy="248"/>
              </a:xfrm>
              <a:custGeom>
                <a:avLst/>
                <a:gdLst>
                  <a:gd name="T0" fmla="*/ 86 w 86"/>
                  <a:gd name="T1" fmla="*/ 0 h 248"/>
                  <a:gd name="T2" fmla="*/ 82 w 86"/>
                  <a:gd name="T3" fmla="*/ 23 h 248"/>
                  <a:gd name="T4" fmla="*/ 75 w 86"/>
                  <a:gd name="T5" fmla="*/ 56 h 248"/>
                  <a:gd name="T6" fmla="*/ 63 w 86"/>
                  <a:gd name="T7" fmla="*/ 96 h 248"/>
                  <a:gd name="T8" fmla="*/ 48 w 86"/>
                  <a:gd name="T9" fmla="*/ 140 h 248"/>
                  <a:gd name="T10" fmla="*/ 32 w 86"/>
                  <a:gd name="T11" fmla="*/ 181 h 248"/>
                  <a:gd name="T12" fmla="*/ 19 w 86"/>
                  <a:gd name="T13" fmla="*/ 215 h 248"/>
                  <a:gd name="T14" fmla="*/ 8 w 86"/>
                  <a:gd name="T15" fmla="*/ 238 h 248"/>
                  <a:gd name="T16" fmla="*/ 0 w 86"/>
                  <a:gd name="T17" fmla="*/ 248 h 2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248"/>
                  <a:gd name="T29" fmla="*/ 86 w 86"/>
                  <a:gd name="T30" fmla="*/ 248 h 2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248">
                    <a:moveTo>
                      <a:pt x="86" y="0"/>
                    </a:moveTo>
                    <a:lnTo>
                      <a:pt x="82" y="23"/>
                    </a:lnTo>
                    <a:lnTo>
                      <a:pt x="75" y="56"/>
                    </a:lnTo>
                    <a:lnTo>
                      <a:pt x="63" y="96"/>
                    </a:lnTo>
                    <a:lnTo>
                      <a:pt x="48" y="140"/>
                    </a:lnTo>
                    <a:lnTo>
                      <a:pt x="32" y="181"/>
                    </a:lnTo>
                    <a:lnTo>
                      <a:pt x="19" y="215"/>
                    </a:lnTo>
                    <a:lnTo>
                      <a:pt x="8" y="238"/>
                    </a:lnTo>
                    <a:lnTo>
                      <a:pt x="0" y="2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6" name="Freeform 2097"/>
              <p:cNvSpPr>
                <a:spLocks/>
              </p:cNvSpPr>
              <p:nvPr/>
            </p:nvSpPr>
            <p:spPr bwMode="auto">
              <a:xfrm>
                <a:off x="4073" y="3773"/>
                <a:ext cx="73" cy="336"/>
              </a:xfrm>
              <a:custGeom>
                <a:avLst/>
                <a:gdLst>
                  <a:gd name="T0" fmla="*/ 73 w 73"/>
                  <a:gd name="T1" fmla="*/ 0 h 336"/>
                  <a:gd name="T2" fmla="*/ 73 w 73"/>
                  <a:gd name="T3" fmla="*/ 27 h 336"/>
                  <a:gd name="T4" fmla="*/ 71 w 73"/>
                  <a:gd name="T5" fmla="*/ 52 h 336"/>
                  <a:gd name="T6" fmla="*/ 67 w 73"/>
                  <a:gd name="T7" fmla="*/ 77 h 336"/>
                  <a:gd name="T8" fmla="*/ 61 w 73"/>
                  <a:gd name="T9" fmla="*/ 102 h 336"/>
                  <a:gd name="T10" fmla="*/ 54 w 73"/>
                  <a:gd name="T11" fmla="*/ 123 h 336"/>
                  <a:gd name="T12" fmla="*/ 42 w 73"/>
                  <a:gd name="T13" fmla="*/ 146 h 336"/>
                  <a:gd name="T14" fmla="*/ 31 w 73"/>
                  <a:gd name="T15" fmla="*/ 169 h 336"/>
                  <a:gd name="T16" fmla="*/ 15 w 73"/>
                  <a:gd name="T17" fmla="*/ 190 h 336"/>
                  <a:gd name="T18" fmla="*/ 15 w 73"/>
                  <a:gd name="T19" fmla="*/ 207 h 336"/>
                  <a:gd name="T20" fmla="*/ 15 w 73"/>
                  <a:gd name="T21" fmla="*/ 224 h 336"/>
                  <a:gd name="T22" fmla="*/ 15 w 73"/>
                  <a:gd name="T23" fmla="*/ 244 h 336"/>
                  <a:gd name="T24" fmla="*/ 13 w 73"/>
                  <a:gd name="T25" fmla="*/ 263 h 336"/>
                  <a:gd name="T26" fmla="*/ 11 w 73"/>
                  <a:gd name="T27" fmla="*/ 282 h 336"/>
                  <a:gd name="T28" fmla="*/ 10 w 73"/>
                  <a:gd name="T29" fmla="*/ 301 h 336"/>
                  <a:gd name="T30" fmla="*/ 6 w 73"/>
                  <a:gd name="T31" fmla="*/ 319 h 336"/>
                  <a:gd name="T32" fmla="*/ 0 w 73"/>
                  <a:gd name="T33" fmla="*/ 336 h 3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336"/>
                  <a:gd name="T53" fmla="*/ 73 w 73"/>
                  <a:gd name="T54" fmla="*/ 336 h 3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336">
                    <a:moveTo>
                      <a:pt x="73" y="0"/>
                    </a:moveTo>
                    <a:lnTo>
                      <a:pt x="73" y="27"/>
                    </a:lnTo>
                    <a:lnTo>
                      <a:pt x="71" y="52"/>
                    </a:lnTo>
                    <a:lnTo>
                      <a:pt x="67" y="77"/>
                    </a:lnTo>
                    <a:lnTo>
                      <a:pt x="61" y="102"/>
                    </a:lnTo>
                    <a:lnTo>
                      <a:pt x="54" y="123"/>
                    </a:lnTo>
                    <a:lnTo>
                      <a:pt x="42" y="146"/>
                    </a:lnTo>
                    <a:lnTo>
                      <a:pt x="31" y="169"/>
                    </a:lnTo>
                    <a:lnTo>
                      <a:pt x="15" y="190"/>
                    </a:lnTo>
                    <a:lnTo>
                      <a:pt x="15" y="207"/>
                    </a:lnTo>
                    <a:lnTo>
                      <a:pt x="15" y="224"/>
                    </a:lnTo>
                    <a:lnTo>
                      <a:pt x="15" y="244"/>
                    </a:lnTo>
                    <a:lnTo>
                      <a:pt x="13" y="263"/>
                    </a:lnTo>
                    <a:lnTo>
                      <a:pt x="11" y="282"/>
                    </a:lnTo>
                    <a:lnTo>
                      <a:pt x="10" y="301"/>
                    </a:lnTo>
                    <a:lnTo>
                      <a:pt x="6" y="319"/>
                    </a:lnTo>
                    <a:lnTo>
                      <a:pt x="0" y="3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7" name="Freeform 2098"/>
              <p:cNvSpPr>
                <a:spLocks/>
              </p:cNvSpPr>
              <p:nvPr/>
            </p:nvSpPr>
            <p:spPr bwMode="auto">
              <a:xfrm>
                <a:off x="3111" y="3045"/>
                <a:ext cx="73" cy="451"/>
              </a:xfrm>
              <a:custGeom>
                <a:avLst/>
                <a:gdLst>
                  <a:gd name="T0" fmla="*/ 73 w 73"/>
                  <a:gd name="T1" fmla="*/ 0 h 451"/>
                  <a:gd name="T2" fmla="*/ 57 w 73"/>
                  <a:gd name="T3" fmla="*/ 54 h 451"/>
                  <a:gd name="T4" fmla="*/ 44 w 73"/>
                  <a:gd name="T5" fmla="*/ 112 h 451"/>
                  <a:gd name="T6" fmla="*/ 31 w 73"/>
                  <a:gd name="T7" fmla="*/ 167 h 451"/>
                  <a:gd name="T8" fmla="*/ 21 w 73"/>
                  <a:gd name="T9" fmla="*/ 225 h 451"/>
                  <a:gd name="T10" fmla="*/ 11 w 73"/>
                  <a:gd name="T11" fmla="*/ 282 h 451"/>
                  <a:gd name="T12" fmla="*/ 6 w 73"/>
                  <a:gd name="T13" fmla="*/ 340 h 451"/>
                  <a:gd name="T14" fmla="*/ 2 w 73"/>
                  <a:gd name="T15" fmla="*/ 396 h 451"/>
                  <a:gd name="T16" fmla="*/ 0 w 73"/>
                  <a:gd name="T17" fmla="*/ 451 h 4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451"/>
                  <a:gd name="T29" fmla="*/ 73 w 73"/>
                  <a:gd name="T30" fmla="*/ 451 h 4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451">
                    <a:moveTo>
                      <a:pt x="73" y="0"/>
                    </a:moveTo>
                    <a:lnTo>
                      <a:pt x="57" y="54"/>
                    </a:lnTo>
                    <a:lnTo>
                      <a:pt x="44" y="112"/>
                    </a:lnTo>
                    <a:lnTo>
                      <a:pt x="31" y="167"/>
                    </a:lnTo>
                    <a:lnTo>
                      <a:pt x="21" y="225"/>
                    </a:lnTo>
                    <a:lnTo>
                      <a:pt x="11" y="282"/>
                    </a:lnTo>
                    <a:lnTo>
                      <a:pt x="6" y="340"/>
                    </a:lnTo>
                    <a:lnTo>
                      <a:pt x="2" y="396"/>
                    </a:lnTo>
                    <a:lnTo>
                      <a:pt x="0" y="4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2099"/>
          <p:cNvGrpSpPr>
            <a:grpSpLocks/>
          </p:cNvGrpSpPr>
          <p:nvPr/>
        </p:nvGrpSpPr>
        <p:grpSpPr bwMode="auto">
          <a:xfrm>
            <a:off x="1384300" y="4316413"/>
            <a:ext cx="2871788" cy="2525712"/>
            <a:chOff x="776" y="2719"/>
            <a:chExt cx="1809" cy="1591"/>
          </a:xfrm>
        </p:grpSpPr>
        <p:sp>
          <p:nvSpPr>
            <p:cNvPr id="33836" name="Freeform 2100"/>
            <p:cNvSpPr>
              <a:spLocks/>
            </p:cNvSpPr>
            <p:nvPr/>
          </p:nvSpPr>
          <p:spPr bwMode="auto">
            <a:xfrm>
              <a:off x="1680" y="2719"/>
              <a:ext cx="905" cy="797"/>
            </a:xfrm>
            <a:custGeom>
              <a:avLst/>
              <a:gdLst>
                <a:gd name="T0" fmla="*/ 905 w 905"/>
                <a:gd name="T1" fmla="*/ 754 h 797"/>
                <a:gd name="T2" fmla="*/ 895 w 905"/>
                <a:gd name="T3" fmla="*/ 676 h 797"/>
                <a:gd name="T4" fmla="*/ 876 w 905"/>
                <a:gd name="T5" fmla="*/ 597 h 797"/>
                <a:gd name="T6" fmla="*/ 849 w 905"/>
                <a:gd name="T7" fmla="*/ 522 h 797"/>
                <a:gd name="T8" fmla="*/ 814 w 905"/>
                <a:gd name="T9" fmla="*/ 451 h 797"/>
                <a:gd name="T10" fmla="*/ 774 w 905"/>
                <a:gd name="T11" fmla="*/ 384 h 797"/>
                <a:gd name="T12" fmla="*/ 724 w 905"/>
                <a:gd name="T13" fmla="*/ 320 h 797"/>
                <a:gd name="T14" fmla="*/ 668 w 905"/>
                <a:gd name="T15" fmla="*/ 261 h 797"/>
                <a:gd name="T16" fmla="*/ 607 w 905"/>
                <a:gd name="T17" fmla="*/ 207 h 797"/>
                <a:gd name="T18" fmla="*/ 540 w 905"/>
                <a:gd name="T19" fmla="*/ 157 h 797"/>
                <a:gd name="T20" fmla="*/ 469 w 905"/>
                <a:gd name="T21" fmla="*/ 115 h 797"/>
                <a:gd name="T22" fmla="*/ 392 w 905"/>
                <a:gd name="T23" fmla="*/ 79 h 797"/>
                <a:gd name="T24" fmla="*/ 311 w 905"/>
                <a:gd name="T25" fmla="*/ 48 h 797"/>
                <a:gd name="T26" fmla="*/ 225 w 905"/>
                <a:gd name="T27" fmla="*/ 25 h 797"/>
                <a:gd name="T28" fmla="*/ 137 w 905"/>
                <a:gd name="T29" fmla="*/ 9 h 797"/>
                <a:gd name="T30" fmla="*/ 46 w 905"/>
                <a:gd name="T31" fmla="*/ 2 h 797"/>
                <a:gd name="T32" fmla="*/ 0 w 905"/>
                <a:gd name="T33" fmla="*/ 15 h 797"/>
                <a:gd name="T34" fmla="*/ 90 w 905"/>
                <a:gd name="T35" fmla="*/ 19 h 797"/>
                <a:gd name="T36" fmla="*/ 179 w 905"/>
                <a:gd name="T37" fmla="*/ 33 h 797"/>
                <a:gd name="T38" fmla="*/ 263 w 905"/>
                <a:gd name="T39" fmla="*/ 52 h 797"/>
                <a:gd name="T40" fmla="*/ 346 w 905"/>
                <a:gd name="T41" fmla="*/ 77 h 797"/>
                <a:gd name="T42" fmla="*/ 423 w 905"/>
                <a:gd name="T43" fmla="*/ 111 h 797"/>
                <a:gd name="T44" fmla="*/ 498 w 905"/>
                <a:gd name="T45" fmla="*/ 150 h 797"/>
                <a:gd name="T46" fmla="*/ 565 w 905"/>
                <a:gd name="T47" fmla="*/ 196 h 797"/>
                <a:gd name="T48" fmla="*/ 628 w 905"/>
                <a:gd name="T49" fmla="*/ 246 h 797"/>
                <a:gd name="T50" fmla="*/ 686 w 905"/>
                <a:gd name="T51" fmla="*/ 301 h 797"/>
                <a:gd name="T52" fmla="*/ 738 w 905"/>
                <a:gd name="T53" fmla="*/ 361 h 797"/>
                <a:gd name="T54" fmla="*/ 782 w 905"/>
                <a:gd name="T55" fmla="*/ 426 h 797"/>
                <a:gd name="T56" fmla="*/ 818 w 905"/>
                <a:gd name="T57" fmla="*/ 493 h 797"/>
                <a:gd name="T58" fmla="*/ 849 w 905"/>
                <a:gd name="T59" fmla="*/ 564 h 797"/>
                <a:gd name="T60" fmla="*/ 870 w 905"/>
                <a:gd name="T61" fmla="*/ 639 h 797"/>
                <a:gd name="T62" fmla="*/ 884 w 905"/>
                <a:gd name="T63" fmla="*/ 716 h 797"/>
                <a:gd name="T64" fmla="*/ 889 w 905"/>
                <a:gd name="T65" fmla="*/ 797 h 7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5"/>
                <a:gd name="T100" fmla="*/ 0 h 797"/>
                <a:gd name="T101" fmla="*/ 905 w 905"/>
                <a:gd name="T102" fmla="*/ 797 h 7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5" h="797">
                  <a:moveTo>
                    <a:pt x="905" y="797"/>
                  </a:moveTo>
                  <a:lnTo>
                    <a:pt x="905" y="754"/>
                  </a:lnTo>
                  <a:lnTo>
                    <a:pt x="901" y="714"/>
                  </a:lnTo>
                  <a:lnTo>
                    <a:pt x="895" y="676"/>
                  </a:lnTo>
                  <a:lnTo>
                    <a:pt x="887" y="635"/>
                  </a:lnTo>
                  <a:lnTo>
                    <a:pt x="876" y="597"/>
                  </a:lnTo>
                  <a:lnTo>
                    <a:pt x="864" y="559"/>
                  </a:lnTo>
                  <a:lnTo>
                    <a:pt x="849" y="522"/>
                  </a:lnTo>
                  <a:lnTo>
                    <a:pt x="834" y="486"/>
                  </a:lnTo>
                  <a:lnTo>
                    <a:pt x="814" y="451"/>
                  </a:lnTo>
                  <a:lnTo>
                    <a:pt x="795" y="416"/>
                  </a:lnTo>
                  <a:lnTo>
                    <a:pt x="774" y="384"/>
                  </a:lnTo>
                  <a:lnTo>
                    <a:pt x="749" y="351"/>
                  </a:lnTo>
                  <a:lnTo>
                    <a:pt x="724" y="320"/>
                  </a:lnTo>
                  <a:lnTo>
                    <a:pt x="697" y="290"/>
                  </a:lnTo>
                  <a:lnTo>
                    <a:pt x="668" y="261"/>
                  </a:lnTo>
                  <a:lnTo>
                    <a:pt x="640" y="234"/>
                  </a:lnTo>
                  <a:lnTo>
                    <a:pt x="607" y="207"/>
                  </a:lnTo>
                  <a:lnTo>
                    <a:pt x="574" y="182"/>
                  </a:lnTo>
                  <a:lnTo>
                    <a:pt x="540" y="157"/>
                  </a:lnTo>
                  <a:lnTo>
                    <a:pt x="505" y="136"/>
                  </a:lnTo>
                  <a:lnTo>
                    <a:pt x="469" y="115"/>
                  </a:lnTo>
                  <a:lnTo>
                    <a:pt x="430" y="96"/>
                  </a:lnTo>
                  <a:lnTo>
                    <a:pt x="392" y="79"/>
                  </a:lnTo>
                  <a:lnTo>
                    <a:pt x="352" y="63"/>
                  </a:lnTo>
                  <a:lnTo>
                    <a:pt x="311" y="48"/>
                  </a:lnTo>
                  <a:lnTo>
                    <a:pt x="269" y="36"/>
                  </a:lnTo>
                  <a:lnTo>
                    <a:pt x="225" y="25"/>
                  </a:lnTo>
                  <a:lnTo>
                    <a:pt x="183" y="15"/>
                  </a:lnTo>
                  <a:lnTo>
                    <a:pt x="137" y="9"/>
                  </a:lnTo>
                  <a:lnTo>
                    <a:pt x="92" y="4"/>
                  </a:lnTo>
                  <a:lnTo>
                    <a:pt x="46" y="2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6" y="17"/>
                  </a:lnTo>
                  <a:lnTo>
                    <a:pt x="90" y="19"/>
                  </a:lnTo>
                  <a:lnTo>
                    <a:pt x="135" y="25"/>
                  </a:lnTo>
                  <a:lnTo>
                    <a:pt x="179" y="33"/>
                  </a:lnTo>
                  <a:lnTo>
                    <a:pt x="223" y="40"/>
                  </a:lnTo>
                  <a:lnTo>
                    <a:pt x="263" y="52"/>
                  </a:lnTo>
                  <a:lnTo>
                    <a:pt x="306" y="63"/>
                  </a:lnTo>
                  <a:lnTo>
                    <a:pt x="346" y="77"/>
                  </a:lnTo>
                  <a:lnTo>
                    <a:pt x="384" y="94"/>
                  </a:lnTo>
                  <a:lnTo>
                    <a:pt x="423" y="111"/>
                  </a:lnTo>
                  <a:lnTo>
                    <a:pt x="461" y="129"/>
                  </a:lnTo>
                  <a:lnTo>
                    <a:pt x="498" y="150"/>
                  </a:lnTo>
                  <a:lnTo>
                    <a:pt x="532" y="171"/>
                  </a:lnTo>
                  <a:lnTo>
                    <a:pt x="565" y="196"/>
                  </a:lnTo>
                  <a:lnTo>
                    <a:pt x="597" y="219"/>
                  </a:lnTo>
                  <a:lnTo>
                    <a:pt x="628" y="246"/>
                  </a:lnTo>
                  <a:lnTo>
                    <a:pt x="657" y="273"/>
                  </a:lnTo>
                  <a:lnTo>
                    <a:pt x="686" y="301"/>
                  </a:lnTo>
                  <a:lnTo>
                    <a:pt x="713" y="330"/>
                  </a:lnTo>
                  <a:lnTo>
                    <a:pt x="738" y="361"/>
                  </a:lnTo>
                  <a:lnTo>
                    <a:pt x="761" y="393"/>
                  </a:lnTo>
                  <a:lnTo>
                    <a:pt x="782" y="426"/>
                  </a:lnTo>
                  <a:lnTo>
                    <a:pt x="801" y="459"/>
                  </a:lnTo>
                  <a:lnTo>
                    <a:pt x="818" y="493"/>
                  </a:lnTo>
                  <a:lnTo>
                    <a:pt x="836" y="528"/>
                  </a:lnTo>
                  <a:lnTo>
                    <a:pt x="849" y="564"/>
                  </a:lnTo>
                  <a:lnTo>
                    <a:pt x="861" y="603"/>
                  </a:lnTo>
                  <a:lnTo>
                    <a:pt x="870" y="639"/>
                  </a:lnTo>
                  <a:lnTo>
                    <a:pt x="878" y="678"/>
                  </a:lnTo>
                  <a:lnTo>
                    <a:pt x="884" y="716"/>
                  </a:lnTo>
                  <a:lnTo>
                    <a:pt x="887" y="756"/>
                  </a:lnTo>
                  <a:lnTo>
                    <a:pt x="889" y="797"/>
                  </a:lnTo>
                  <a:lnTo>
                    <a:pt x="905" y="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2101"/>
            <p:cNvSpPr>
              <a:spLocks/>
            </p:cNvSpPr>
            <p:nvPr/>
          </p:nvSpPr>
          <p:spPr bwMode="auto">
            <a:xfrm>
              <a:off x="1680" y="3516"/>
              <a:ext cx="905" cy="794"/>
            </a:xfrm>
            <a:custGeom>
              <a:avLst/>
              <a:gdLst>
                <a:gd name="T0" fmla="*/ 46 w 905"/>
                <a:gd name="T1" fmla="*/ 794 h 794"/>
                <a:gd name="T2" fmla="*/ 137 w 905"/>
                <a:gd name="T3" fmla="*/ 787 h 794"/>
                <a:gd name="T4" fmla="*/ 225 w 905"/>
                <a:gd name="T5" fmla="*/ 769 h 794"/>
                <a:gd name="T6" fmla="*/ 311 w 905"/>
                <a:gd name="T7" fmla="*/ 746 h 794"/>
                <a:gd name="T8" fmla="*/ 392 w 905"/>
                <a:gd name="T9" fmla="*/ 718 h 794"/>
                <a:gd name="T10" fmla="*/ 469 w 905"/>
                <a:gd name="T11" fmla="*/ 679 h 794"/>
                <a:gd name="T12" fmla="*/ 540 w 905"/>
                <a:gd name="T13" fmla="*/ 637 h 794"/>
                <a:gd name="T14" fmla="*/ 607 w 905"/>
                <a:gd name="T15" fmla="*/ 589 h 794"/>
                <a:gd name="T16" fmla="*/ 668 w 905"/>
                <a:gd name="T17" fmla="*/ 535 h 794"/>
                <a:gd name="T18" fmla="*/ 724 w 905"/>
                <a:gd name="T19" fmla="*/ 476 h 794"/>
                <a:gd name="T20" fmla="*/ 774 w 905"/>
                <a:gd name="T21" fmla="*/ 412 h 794"/>
                <a:gd name="T22" fmla="*/ 814 w 905"/>
                <a:gd name="T23" fmla="*/ 343 h 794"/>
                <a:gd name="T24" fmla="*/ 849 w 905"/>
                <a:gd name="T25" fmla="*/ 272 h 794"/>
                <a:gd name="T26" fmla="*/ 876 w 905"/>
                <a:gd name="T27" fmla="*/ 197 h 794"/>
                <a:gd name="T28" fmla="*/ 895 w 905"/>
                <a:gd name="T29" fmla="*/ 121 h 794"/>
                <a:gd name="T30" fmla="*/ 905 w 905"/>
                <a:gd name="T31" fmla="*/ 40 h 794"/>
                <a:gd name="T32" fmla="*/ 889 w 905"/>
                <a:gd name="T33" fmla="*/ 0 h 794"/>
                <a:gd name="T34" fmla="*/ 884 w 905"/>
                <a:gd name="T35" fmla="*/ 78 h 794"/>
                <a:gd name="T36" fmla="*/ 870 w 905"/>
                <a:gd name="T37" fmla="*/ 155 h 794"/>
                <a:gd name="T38" fmla="*/ 849 w 905"/>
                <a:gd name="T39" fmla="*/ 230 h 794"/>
                <a:gd name="T40" fmla="*/ 818 w 905"/>
                <a:gd name="T41" fmla="*/ 301 h 794"/>
                <a:gd name="T42" fmla="*/ 782 w 905"/>
                <a:gd name="T43" fmla="*/ 370 h 794"/>
                <a:gd name="T44" fmla="*/ 738 w 905"/>
                <a:gd name="T45" fmla="*/ 433 h 794"/>
                <a:gd name="T46" fmla="*/ 686 w 905"/>
                <a:gd name="T47" fmla="*/ 495 h 794"/>
                <a:gd name="T48" fmla="*/ 628 w 905"/>
                <a:gd name="T49" fmla="*/ 551 h 794"/>
                <a:gd name="T50" fmla="*/ 565 w 905"/>
                <a:gd name="T51" fmla="*/ 601 h 794"/>
                <a:gd name="T52" fmla="*/ 498 w 905"/>
                <a:gd name="T53" fmla="*/ 645 h 794"/>
                <a:gd name="T54" fmla="*/ 423 w 905"/>
                <a:gd name="T55" fmla="*/ 685 h 794"/>
                <a:gd name="T56" fmla="*/ 346 w 905"/>
                <a:gd name="T57" fmla="*/ 718 h 794"/>
                <a:gd name="T58" fmla="*/ 263 w 905"/>
                <a:gd name="T59" fmla="*/ 744 h 794"/>
                <a:gd name="T60" fmla="*/ 179 w 905"/>
                <a:gd name="T61" fmla="*/ 764 h 794"/>
                <a:gd name="T62" fmla="*/ 90 w 905"/>
                <a:gd name="T63" fmla="*/ 775 h 794"/>
                <a:gd name="T64" fmla="*/ 0 w 905"/>
                <a:gd name="T65" fmla="*/ 779 h 7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5"/>
                <a:gd name="T100" fmla="*/ 0 h 794"/>
                <a:gd name="T101" fmla="*/ 905 w 905"/>
                <a:gd name="T102" fmla="*/ 794 h 7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5" h="794">
                  <a:moveTo>
                    <a:pt x="0" y="794"/>
                  </a:moveTo>
                  <a:lnTo>
                    <a:pt x="46" y="794"/>
                  </a:lnTo>
                  <a:lnTo>
                    <a:pt x="92" y="791"/>
                  </a:lnTo>
                  <a:lnTo>
                    <a:pt x="137" y="787"/>
                  </a:lnTo>
                  <a:lnTo>
                    <a:pt x="183" y="779"/>
                  </a:lnTo>
                  <a:lnTo>
                    <a:pt x="225" y="769"/>
                  </a:lnTo>
                  <a:lnTo>
                    <a:pt x="269" y="760"/>
                  </a:lnTo>
                  <a:lnTo>
                    <a:pt x="311" y="746"/>
                  </a:lnTo>
                  <a:lnTo>
                    <a:pt x="352" y="733"/>
                  </a:lnTo>
                  <a:lnTo>
                    <a:pt x="392" y="718"/>
                  </a:lnTo>
                  <a:lnTo>
                    <a:pt x="430" y="698"/>
                  </a:lnTo>
                  <a:lnTo>
                    <a:pt x="469" y="679"/>
                  </a:lnTo>
                  <a:lnTo>
                    <a:pt x="505" y="660"/>
                  </a:lnTo>
                  <a:lnTo>
                    <a:pt x="540" y="637"/>
                  </a:lnTo>
                  <a:lnTo>
                    <a:pt x="574" y="614"/>
                  </a:lnTo>
                  <a:lnTo>
                    <a:pt x="607" y="589"/>
                  </a:lnTo>
                  <a:lnTo>
                    <a:pt x="640" y="562"/>
                  </a:lnTo>
                  <a:lnTo>
                    <a:pt x="668" y="535"/>
                  </a:lnTo>
                  <a:lnTo>
                    <a:pt x="697" y="506"/>
                  </a:lnTo>
                  <a:lnTo>
                    <a:pt x="724" y="476"/>
                  </a:lnTo>
                  <a:lnTo>
                    <a:pt x="749" y="445"/>
                  </a:lnTo>
                  <a:lnTo>
                    <a:pt x="774" y="412"/>
                  </a:lnTo>
                  <a:lnTo>
                    <a:pt x="795" y="378"/>
                  </a:lnTo>
                  <a:lnTo>
                    <a:pt x="814" y="343"/>
                  </a:lnTo>
                  <a:lnTo>
                    <a:pt x="834" y="309"/>
                  </a:lnTo>
                  <a:lnTo>
                    <a:pt x="849" y="272"/>
                  </a:lnTo>
                  <a:lnTo>
                    <a:pt x="864" y="236"/>
                  </a:lnTo>
                  <a:lnTo>
                    <a:pt x="876" y="197"/>
                  </a:lnTo>
                  <a:lnTo>
                    <a:pt x="887" y="159"/>
                  </a:lnTo>
                  <a:lnTo>
                    <a:pt x="895" y="121"/>
                  </a:lnTo>
                  <a:lnTo>
                    <a:pt x="901" y="80"/>
                  </a:lnTo>
                  <a:lnTo>
                    <a:pt x="905" y="40"/>
                  </a:lnTo>
                  <a:lnTo>
                    <a:pt x="905" y="0"/>
                  </a:lnTo>
                  <a:lnTo>
                    <a:pt x="889" y="0"/>
                  </a:lnTo>
                  <a:lnTo>
                    <a:pt x="887" y="40"/>
                  </a:lnTo>
                  <a:lnTo>
                    <a:pt x="884" y="78"/>
                  </a:lnTo>
                  <a:lnTo>
                    <a:pt x="878" y="117"/>
                  </a:lnTo>
                  <a:lnTo>
                    <a:pt x="870" y="155"/>
                  </a:lnTo>
                  <a:lnTo>
                    <a:pt x="861" y="194"/>
                  </a:lnTo>
                  <a:lnTo>
                    <a:pt x="849" y="230"/>
                  </a:lnTo>
                  <a:lnTo>
                    <a:pt x="836" y="266"/>
                  </a:lnTo>
                  <a:lnTo>
                    <a:pt x="818" y="301"/>
                  </a:lnTo>
                  <a:lnTo>
                    <a:pt x="801" y="336"/>
                  </a:lnTo>
                  <a:lnTo>
                    <a:pt x="782" y="370"/>
                  </a:lnTo>
                  <a:lnTo>
                    <a:pt x="761" y="403"/>
                  </a:lnTo>
                  <a:lnTo>
                    <a:pt x="738" y="433"/>
                  </a:lnTo>
                  <a:lnTo>
                    <a:pt x="713" y="464"/>
                  </a:lnTo>
                  <a:lnTo>
                    <a:pt x="686" y="495"/>
                  </a:lnTo>
                  <a:lnTo>
                    <a:pt x="657" y="524"/>
                  </a:lnTo>
                  <a:lnTo>
                    <a:pt x="628" y="551"/>
                  </a:lnTo>
                  <a:lnTo>
                    <a:pt x="597" y="576"/>
                  </a:lnTo>
                  <a:lnTo>
                    <a:pt x="565" y="601"/>
                  </a:lnTo>
                  <a:lnTo>
                    <a:pt x="532" y="624"/>
                  </a:lnTo>
                  <a:lnTo>
                    <a:pt x="498" y="645"/>
                  </a:lnTo>
                  <a:lnTo>
                    <a:pt x="461" y="666"/>
                  </a:lnTo>
                  <a:lnTo>
                    <a:pt x="423" y="685"/>
                  </a:lnTo>
                  <a:lnTo>
                    <a:pt x="384" y="702"/>
                  </a:lnTo>
                  <a:lnTo>
                    <a:pt x="346" y="718"/>
                  </a:lnTo>
                  <a:lnTo>
                    <a:pt x="306" y="731"/>
                  </a:lnTo>
                  <a:lnTo>
                    <a:pt x="263" y="744"/>
                  </a:lnTo>
                  <a:lnTo>
                    <a:pt x="223" y="754"/>
                  </a:lnTo>
                  <a:lnTo>
                    <a:pt x="179" y="764"/>
                  </a:lnTo>
                  <a:lnTo>
                    <a:pt x="135" y="769"/>
                  </a:lnTo>
                  <a:lnTo>
                    <a:pt x="90" y="775"/>
                  </a:lnTo>
                  <a:lnTo>
                    <a:pt x="46" y="779"/>
                  </a:lnTo>
                  <a:lnTo>
                    <a:pt x="0" y="779"/>
                  </a:lnTo>
                  <a:lnTo>
                    <a:pt x="0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Freeform 2102"/>
            <p:cNvSpPr>
              <a:spLocks/>
            </p:cNvSpPr>
            <p:nvPr/>
          </p:nvSpPr>
          <p:spPr bwMode="auto">
            <a:xfrm>
              <a:off x="776" y="3516"/>
              <a:ext cx="904" cy="794"/>
            </a:xfrm>
            <a:custGeom>
              <a:avLst/>
              <a:gdLst>
                <a:gd name="T0" fmla="*/ 0 w 904"/>
                <a:gd name="T1" fmla="*/ 40 h 794"/>
                <a:gd name="T2" fmla="*/ 9 w 904"/>
                <a:gd name="T3" fmla="*/ 121 h 794"/>
                <a:gd name="T4" fmla="*/ 29 w 904"/>
                <a:gd name="T5" fmla="*/ 197 h 794"/>
                <a:gd name="T6" fmla="*/ 55 w 904"/>
                <a:gd name="T7" fmla="*/ 272 h 794"/>
                <a:gd name="T8" fmla="*/ 90 w 904"/>
                <a:gd name="T9" fmla="*/ 343 h 794"/>
                <a:gd name="T10" fmla="*/ 130 w 904"/>
                <a:gd name="T11" fmla="*/ 412 h 794"/>
                <a:gd name="T12" fmla="*/ 180 w 904"/>
                <a:gd name="T13" fmla="*/ 476 h 794"/>
                <a:gd name="T14" fmla="*/ 236 w 904"/>
                <a:gd name="T15" fmla="*/ 535 h 794"/>
                <a:gd name="T16" fmla="*/ 297 w 904"/>
                <a:gd name="T17" fmla="*/ 589 h 794"/>
                <a:gd name="T18" fmla="*/ 365 w 904"/>
                <a:gd name="T19" fmla="*/ 637 h 794"/>
                <a:gd name="T20" fmla="*/ 436 w 904"/>
                <a:gd name="T21" fmla="*/ 679 h 794"/>
                <a:gd name="T22" fmla="*/ 512 w 904"/>
                <a:gd name="T23" fmla="*/ 718 h 794"/>
                <a:gd name="T24" fmla="*/ 593 w 904"/>
                <a:gd name="T25" fmla="*/ 746 h 794"/>
                <a:gd name="T26" fmla="*/ 680 w 904"/>
                <a:gd name="T27" fmla="*/ 769 h 794"/>
                <a:gd name="T28" fmla="*/ 766 w 904"/>
                <a:gd name="T29" fmla="*/ 787 h 794"/>
                <a:gd name="T30" fmla="*/ 858 w 904"/>
                <a:gd name="T31" fmla="*/ 794 h 794"/>
                <a:gd name="T32" fmla="*/ 904 w 904"/>
                <a:gd name="T33" fmla="*/ 779 h 794"/>
                <a:gd name="T34" fmla="*/ 814 w 904"/>
                <a:gd name="T35" fmla="*/ 775 h 794"/>
                <a:gd name="T36" fmla="*/ 726 w 904"/>
                <a:gd name="T37" fmla="*/ 764 h 794"/>
                <a:gd name="T38" fmla="*/ 639 w 904"/>
                <a:gd name="T39" fmla="*/ 744 h 794"/>
                <a:gd name="T40" fmla="*/ 559 w 904"/>
                <a:gd name="T41" fmla="*/ 718 h 794"/>
                <a:gd name="T42" fmla="*/ 482 w 904"/>
                <a:gd name="T43" fmla="*/ 685 h 794"/>
                <a:gd name="T44" fmla="*/ 407 w 904"/>
                <a:gd name="T45" fmla="*/ 645 h 794"/>
                <a:gd name="T46" fmla="*/ 340 w 904"/>
                <a:gd name="T47" fmla="*/ 601 h 794"/>
                <a:gd name="T48" fmla="*/ 276 w 904"/>
                <a:gd name="T49" fmla="*/ 551 h 794"/>
                <a:gd name="T50" fmla="*/ 219 w 904"/>
                <a:gd name="T51" fmla="*/ 495 h 794"/>
                <a:gd name="T52" fmla="*/ 167 w 904"/>
                <a:gd name="T53" fmla="*/ 433 h 794"/>
                <a:gd name="T54" fmla="*/ 123 w 904"/>
                <a:gd name="T55" fmla="*/ 370 h 794"/>
                <a:gd name="T56" fmla="*/ 86 w 904"/>
                <a:gd name="T57" fmla="*/ 301 h 794"/>
                <a:gd name="T58" fmla="*/ 55 w 904"/>
                <a:gd name="T59" fmla="*/ 230 h 794"/>
                <a:gd name="T60" fmla="*/ 34 w 904"/>
                <a:gd name="T61" fmla="*/ 155 h 794"/>
                <a:gd name="T62" fmla="*/ 21 w 904"/>
                <a:gd name="T63" fmla="*/ 78 h 794"/>
                <a:gd name="T64" fmla="*/ 15 w 904"/>
                <a:gd name="T65" fmla="*/ 0 h 7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4"/>
                <a:gd name="T100" fmla="*/ 0 h 794"/>
                <a:gd name="T101" fmla="*/ 904 w 904"/>
                <a:gd name="T102" fmla="*/ 794 h 7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4" h="794">
                  <a:moveTo>
                    <a:pt x="0" y="0"/>
                  </a:moveTo>
                  <a:lnTo>
                    <a:pt x="0" y="40"/>
                  </a:lnTo>
                  <a:lnTo>
                    <a:pt x="4" y="80"/>
                  </a:lnTo>
                  <a:lnTo>
                    <a:pt x="9" y="121"/>
                  </a:lnTo>
                  <a:lnTo>
                    <a:pt x="17" y="159"/>
                  </a:lnTo>
                  <a:lnTo>
                    <a:pt x="29" y="197"/>
                  </a:lnTo>
                  <a:lnTo>
                    <a:pt x="40" y="236"/>
                  </a:lnTo>
                  <a:lnTo>
                    <a:pt x="55" y="272"/>
                  </a:lnTo>
                  <a:lnTo>
                    <a:pt x="71" y="309"/>
                  </a:lnTo>
                  <a:lnTo>
                    <a:pt x="90" y="343"/>
                  </a:lnTo>
                  <a:lnTo>
                    <a:pt x="109" y="378"/>
                  </a:lnTo>
                  <a:lnTo>
                    <a:pt x="130" y="412"/>
                  </a:lnTo>
                  <a:lnTo>
                    <a:pt x="155" y="445"/>
                  </a:lnTo>
                  <a:lnTo>
                    <a:pt x="180" y="476"/>
                  </a:lnTo>
                  <a:lnTo>
                    <a:pt x="207" y="506"/>
                  </a:lnTo>
                  <a:lnTo>
                    <a:pt x="236" y="535"/>
                  </a:lnTo>
                  <a:lnTo>
                    <a:pt x="265" y="562"/>
                  </a:lnTo>
                  <a:lnTo>
                    <a:pt x="297" y="589"/>
                  </a:lnTo>
                  <a:lnTo>
                    <a:pt x="330" y="614"/>
                  </a:lnTo>
                  <a:lnTo>
                    <a:pt x="365" y="637"/>
                  </a:lnTo>
                  <a:lnTo>
                    <a:pt x="399" y="660"/>
                  </a:lnTo>
                  <a:lnTo>
                    <a:pt x="436" y="679"/>
                  </a:lnTo>
                  <a:lnTo>
                    <a:pt x="474" y="698"/>
                  </a:lnTo>
                  <a:lnTo>
                    <a:pt x="512" y="718"/>
                  </a:lnTo>
                  <a:lnTo>
                    <a:pt x="553" y="733"/>
                  </a:lnTo>
                  <a:lnTo>
                    <a:pt x="593" y="746"/>
                  </a:lnTo>
                  <a:lnTo>
                    <a:pt x="635" y="760"/>
                  </a:lnTo>
                  <a:lnTo>
                    <a:pt x="680" y="769"/>
                  </a:lnTo>
                  <a:lnTo>
                    <a:pt x="722" y="779"/>
                  </a:lnTo>
                  <a:lnTo>
                    <a:pt x="766" y="787"/>
                  </a:lnTo>
                  <a:lnTo>
                    <a:pt x="812" y="791"/>
                  </a:lnTo>
                  <a:lnTo>
                    <a:pt x="858" y="794"/>
                  </a:lnTo>
                  <a:lnTo>
                    <a:pt x="904" y="794"/>
                  </a:lnTo>
                  <a:lnTo>
                    <a:pt x="904" y="779"/>
                  </a:lnTo>
                  <a:lnTo>
                    <a:pt x="858" y="779"/>
                  </a:lnTo>
                  <a:lnTo>
                    <a:pt x="814" y="775"/>
                  </a:lnTo>
                  <a:lnTo>
                    <a:pt x="770" y="769"/>
                  </a:lnTo>
                  <a:lnTo>
                    <a:pt x="726" y="764"/>
                  </a:lnTo>
                  <a:lnTo>
                    <a:pt x="681" y="754"/>
                  </a:lnTo>
                  <a:lnTo>
                    <a:pt x="639" y="744"/>
                  </a:lnTo>
                  <a:lnTo>
                    <a:pt x="599" y="731"/>
                  </a:lnTo>
                  <a:lnTo>
                    <a:pt x="559" y="718"/>
                  </a:lnTo>
                  <a:lnTo>
                    <a:pt x="518" y="702"/>
                  </a:lnTo>
                  <a:lnTo>
                    <a:pt x="482" y="685"/>
                  </a:lnTo>
                  <a:lnTo>
                    <a:pt x="443" y="666"/>
                  </a:lnTo>
                  <a:lnTo>
                    <a:pt x="407" y="645"/>
                  </a:lnTo>
                  <a:lnTo>
                    <a:pt x="372" y="624"/>
                  </a:lnTo>
                  <a:lnTo>
                    <a:pt x="340" y="601"/>
                  </a:lnTo>
                  <a:lnTo>
                    <a:pt x="307" y="576"/>
                  </a:lnTo>
                  <a:lnTo>
                    <a:pt x="276" y="551"/>
                  </a:lnTo>
                  <a:lnTo>
                    <a:pt x="246" y="524"/>
                  </a:lnTo>
                  <a:lnTo>
                    <a:pt x="219" y="495"/>
                  </a:lnTo>
                  <a:lnTo>
                    <a:pt x="192" y="464"/>
                  </a:lnTo>
                  <a:lnTo>
                    <a:pt x="167" y="433"/>
                  </a:lnTo>
                  <a:lnTo>
                    <a:pt x="144" y="403"/>
                  </a:lnTo>
                  <a:lnTo>
                    <a:pt x="123" y="370"/>
                  </a:lnTo>
                  <a:lnTo>
                    <a:pt x="103" y="336"/>
                  </a:lnTo>
                  <a:lnTo>
                    <a:pt x="86" y="301"/>
                  </a:lnTo>
                  <a:lnTo>
                    <a:pt x="69" y="266"/>
                  </a:lnTo>
                  <a:lnTo>
                    <a:pt x="55" y="230"/>
                  </a:lnTo>
                  <a:lnTo>
                    <a:pt x="44" y="194"/>
                  </a:lnTo>
                  <a:lnTo>
                    <a:pt x="34" y="155"/>
                  </a:lnTo>
                  <a:lnTo>
                    <a:pt x="27" y="117"/>
                  </a:lnTo>
                  <a:lnTo>
                    <a:pt x="21" y="78"/>
                  </a:lnTo>
                  <a:lnTo>
                    <a:pt x="17" y="4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Freeform 2103"/>
            <p:cNvSpPr>
              <a:spLocks/>
            </p:cNvSpPr>
            <p:nvPr/>
          </p:nvSpPr>
          <p:spPr bwMode="auto">
            <a:xfrm>
              <a:off x="776" y="2719"/>
              <a:ext cx="904" cy="797"/>
            </a:xfrm>
            <a:custGeom>
              <a:avLst/>
              <a:gdLst>
                <a:gd name="T0" fmla="*/ 858 w 904"/>
                <a:gd name="T1" fmla="*/ 2 h 797"/>
                <a:gd name="T2" fmla="*/ 766 w 904"/>
                <a:gd name="T3" fmla="*/ 9 h 797"/>
                <a:gd name="T4" fmla="*/ 680 w 904"/>
                <a:gd name="T5" fmla="*/ 25 h 797"/>
                <a:gd name="T6" fmla="*/ 593 w 904"/>
                <a:gd name="T7" fmla="*/ 48 h 797"/>
                <a:gd name="T8" fmla="*/ 512 w 904"/>
                <a:gd name="T9" fmla="*/ 79 h 797"/>
                <a:gd name="T10" fmla="*/ 436 w 904"/>
                <a:gd name="T11" fmla="*/ 115 h 797"/>
                <a:gd name="T12" fmla="*/ 365 w 904"/>
                <a:gd name="T13" fmla="*/ 157 h 797"/>
                <a:gd name="T14" fmla="*/ 297 w 904"/>
                <a:gd name="T15" fmla="*/ 207 h 797"/>
                <a:gd name="T16" fmla="*/ 236 w 904"/>
                <a:gd name="T17" fmla="*/ 261 h 797"/>
                <a:gd name="T18" fmla="*/ 180 w 904"/>
                <a:gd name="T19" fmla="*/ 320 h 797"/>
                <a:gd name="T20" fmla="*/ 130 w 904"/>
                <a:gd name="T21" fmla="*/ 384 h 797"/>
                <a:gd name="T22" fmla="*/ 90 w 904"/>
                <a:gd name="T23" fmla="*/ 451 h 797"/>
                <a:gd name="T24" fmla="*/ 55 w 904"/>
                <a:gd name="T25" fmla="*/ 522 h 797"/>
                <a:gd name="T26" fmla="*/ 29 w 904"/>
                <a:gd name="T27" fmla="*/ 597 h 797"/>
                <a:gd name="T28" fmla="*/ 9 w 904"/>
                <a:gd name="T29" fmla="*/ 676 h 797"/>
                <a:gd name="T30" fmla="*/ 0 w 904"/>
                <a:gd name="T31" fmla="*/ 754 h 797"/>
                <a:gd name="T32" fmla="*/ 15 w 904"/>
                <a:gd name="T33" fmla="*/ 797 h 797"/>
                <a:gd name="T34" fmla="*/ 21 w 904"/>
                <a:gd name="T35" fmla="*/ 716 h 797"/>
                <a:gd name="T36" fmla="*/ 34 w 904"/>
                <a:gd name="T37" fmla="*/ 639 h 797"/>
                <a:gd name="T38" fmla="*/ 55 w 904"/>
                <a:gd name="T39" fmla="*/ 564 h 797"/>
                <a:gd name="T40" fmla="*/ 86 w 904"/>
                <a:gd name="T41" fmla="*/ 493 h 797"/>
                <a:gd name="T42" fmla="*/ 123 w 904"/>
                <a:gd name="T43" fmla="*/ 426 h 797"/>
                <a:gd name="T44" fmla="*/ 167 w 904"/>
                <a:gd name="T45" fmla="*/ 361 h 797"/>
                <a:gd name="T46" fmla="*/ 219 w 904"/>
                <a:gd name="T47" fmla="*/ 301 h 797"/>
                <a:gd name="T48" fmla="*/ 276 w 904"/>
                <a:gd name="T49" fmla="*/ 246 h 797"/>
                <a:gd name="T50" fmla="*/ 340 w 904"/>
                <a:gd name="T51" fmla="*/ 196 h 797"/>
                <a:gd name="T52" fmla="*/ 407 w 904"/>
                <a:gd name="T53" fmla="*/ 150 h 797"/>
                <a:gd name="T54" fmla="*/ 482 w 904"/>
                <a:gd name="T55" fmla="*/ 111 h 797"/>
                <a:gd name="T56" fmla="*/ 559 w 904"/>
                <a:gd name="T57" fmla="*/ 77 h 797"/>
                <a:gd name="T58" fmla="*/ 639 w 904"/>
                <a:gd name="T59" fmla="*/ 52 h 797"/>
                <a:gd name="T60" fmla="*/ 726 w 904"/>
                <a:gd name="T61" fmla="*/ 33 h 797"/>
                <a:gd name="T62" fmla="*/ 814 w 904"/>
                <a:gd name="T63" fmla="*/ 19 h 797"/>
                <a:gd name="T64" fmla="*/ 904 w 904"/>
                <a:gd name="T65" fmla="*/ 15 h 7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04"/>
                <a:gd name="T100" fmla="*/ 0 h 797"/>
                <a:gd name="T101" fmla="*/ 904 w 904"/>
                <a:gd name="T102" fmla="*/ 797 h 7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04" h="797">
                  <a:moveTo>
                    <a:pt x="904" y="0"/>
                  </a:moveTo>
                  <a:lnTo>
                    <a:pt x="858" y="2"/>
                  </a:lnTo>
                  <a:lnTo>
                    <a:pt x="812" y="4"/>
                  </a:lnTo>
                  <a:lnTo>
                    <a:pt x="766" y="9"/>
                  </a:lnTo>
                  <a:lnTo>
                    <a:pt x="722" y="15"/>
                  </a:lnTo>
                  <a:lnTo>
                    <a:pt x="680" y="25"/>
                  </a:lnTo>
                  <a:lnTo>
                    <a:pt x="635" y="36"/>
                  </a:lnTo>
                  <a:lnTo>
                    <a:pt x="593" y="48"/>
                  </a:lnTo>
                  <a:lnTo>
                    <a:pt x="553" y="63"/>
                  </a:lnTo>
                  <a:lnTo>
                    <a:pt x="512" y="79"/>
                  </a:lnTo>
                  <a:lnTo>
                    <a:pt x="474" y="96"/>
                  </a:lnTo>
                  <a:lnTo>
                    <a:pt x="436" y="115"/>
                  </a:lnTo>
                  <a:lnTo>
                    <a:pt x="399" y="136"/>
                  </a:lnTo>
                  <a:lnTo>
                    <a:pt x="365" y="157"/>
                  </a:lnTo>
                  <a:lnTo>
                    <a:pt x="330" y="182"/>
                  </a:lnTo>
                  <a:lnTo>
                    <a:pt x="297" y="207"/>
                  </a:lnTo>
                  <a:lnTo>
                    <a:pt x="265" y="234"/>
                  </a:lnTo>
                  <a:lnTo>
                    <a:pt x="236" y="261"/>
                  </a:lnTo>
                  <a:lnTo>
                    <a:pt x="207" y="290"/>
                  </a:lnTo>
                  <a:lnTo>
                    <a:pt x="180" y="320"/>
                  </a:lnTo>
                  <a:lnTo>
                    <a:pt x="155" y="351"/>
                  </a:lnTo>
                  <a:lnTo>
                    <a:pt x="130" y="384"/>
                  </a:lnTo>
                  <a:lnTo>
                    <a:pt x="109" y="416"/>
                  </a:lnTo>
                  <a:lnTo>
                    <a:pt x="90" y="451"/>
                  </a:lnTo>
                  <a:lnTo>
                    <a:pt x="71" y="486"/>
                  </a:lnTo>
                  <a:lnTo>
                    <a:pt x="55" y="522"/>
                  </a:lnTo>
                  <a:lnTo>
                    <a:pt x="40" y="559"/>
                  </a:lnTo>
                  <a:lnTo>
                    <a:pt x="29" y="597"/>
                  </a:lnTo>
                  <a:lnTo>
                    <a:pt x="17" y="635"/>
                  </a:lnTo>
                  <a:lnTo>
                    <a:pt x="9" y="676"/>
                  </a:lnTo>
                  <a:lnTo>
                    <a:pt x="4" y="714"/>
                  </a:lnTo>
                  <a:lnTo>
                    <a:pt x="0" y="754"/>
                  </a:lnTo>
                  <a:lnTo>
                    <a:pt x="0" y="797"/>
                  </a:lnTo>
                  <a:lnTo>
                    <a:pt x="15" y="797"/>
                  </a:lnTo>
                  <a:lnTo>
                    <a:pt x="17" y="756"/>
                  </a:lnTo>
                  <a:lnTo>
                    <a:pt x="21" y="716"/>
                  </a:lnTo>
                  <a:lnTo>
                    <a:pt x="27" y="678"/>
                  </a:lnTo>
                  <a:lnTo>
                    <a:pt x="34" y="639"/>
                  </a:lnTo>
                  <a:lnTo>
                    <a:pt x="44" y="603"/>
                  </a:lnTo>
                  <a:lnTo>
                    <a:pt x="55" y="564"/>
                  </a:lnTo>
                  <a:lnTo>
                    <a:pt x="69" y="528"/>
                  </a:lnTo>
                  <a:lnTo>
                    <a:pt x="86" y="493"/>
                  </a:lnTo>
                  <a:lnTo>
                    <a:pt x="103" y="459"/>
                  </a:lnTo>
                  <a:lnTo>
                    <a:pt x="123" y="426"/>
                  </a:lnTo>
                  <a:lnTo>
                    <a:pt x="144" y="393"/>
                  </a:lnTo>
                  <a:lnTo>
                    <a:pt x="167" y="361"/>
                  </a:lnTo>
                  <a:lnTo>
                    <a:pt x="192" y="330"/>
                  </a:lnTo>
                  <a:lnTo>
                    <a:pt x="219" y="301"/>
                  </a:lnTo>
                  <a:lnTo>
                    <a:pt x="246" y="273"/>
                  </a:lnTo>
                  <a:lnTo>
                    <a:pt x="276" y="246"/>
                  </a:lnTo>
                  <a:lnTo>
                    <a:pt x="307" y="219"/>
                  </a:lnTo>
                  <a:lnTo>
                    <a:pt x="340" y="196"/>
                  </a:lnTo>
                  <a:lnTo>
                    <a:pt x="372" y="171"/>
                  </a:lnTo>
                  <a:lnTo>
                    <a:pt x="407" y="150"/>
                  </a:lnTo>
                  <a:lnTo>
                    <a:pt x="443" y="129"/>
                  </a:lnTo>
                  <a:lnTo>
                    <a:pt x="482" y="111"/>
                  </a:lnTo>
                  <a:lnTo>
                    <a:pt x="518" y="94"/>
                  </a:lnTo>
                  <a:lnTo>
                    <a:pt x="559" y="77"/>
                  </a:lnTo>
                  <a:lnTo>
                    <a:pt x="599" y="63"/>
                  </a:lnTo>
                  <a:lnTo>
                    <a:pt x="639" y="52"/>
                  </a:lnTo>
                  <a:lnTo>
                    <a:pt x="681" y="40"/>
                  </a:lnTo>
                  <a:lnTo>
                    <a:pt x="726" y="33"/>
                  </a:lnTo>
                  <a:lnTo>
                    <a:pt x="770" y="25"/>
                  </a:lnTo>
                  <a:lnTo>
                    <a:pt x="814" y="19"/>
                  </a:lnTo>
                  <a:lnTo>
                    <a:pt x="858" y="17"/>
                  </a:lnTo>
                  <a:lnTo>
                    <a:pt x="904" y="1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40" name="Group 2104"/>
            <p:cNvGrpSpPr>
              <a:grpSpLocks/>
            </p:cNvGrpSpPr>
            <p:nvPr/>
          </p:nvGrpSpPr>
          <p:grpSpPr bwMode="auto">
            <a:xfrm>
              <a:off x="783" y="2727"/>
              <a:ext cx="1794" cy="1576"/>
              <a:chOff x="783" y="2727"/>
              <a:chExt cx="1794" cy="1576"/>
            </a:xfrm>
          </p:grpSpPr>
          <p:grpSp>
            <p:nvGrpSpPr>
              <p:cNvPr id="33841" name="Group 2105"/>
              <p:cNvGrpSpPr>
                <a:grpSpLocks/>
              </p:cNvGrpSpPr>
              <p:nvPr/>
            </p:nvGrpSpPr>
            <p:grpSpPr bwMode="auto">
              <a:xfrm>
                <a:off x="783" y="2727"/>
                <a:ext cx="1794" cy="1576"/>
                <a:chOff x="783" y="2727"/>
                <a:chExt cx="1794" cy="1576"/>
              </a:xfrm>
            </p:grpSpPr>
            <p:sp>
              <p:nvSpPr>
                <p:cNvPr id="33850" name="Freeform 2106"/>
                <p:cNvSpPr>
                  <a:spLocks/>
                </p:cNvSpPr>
                <p:nvPr/>
              </p:nvSpPr>
              <p:spPr bwMode="auto">
                <a:xfrm>
                  <a:off x="783" y="2727"/>
                  <a:ext cx="1794" cy="1576"/>
                </a:xfrm>
                <a:custGeom>
                  <a:avLst/>
                  <a:gdLst>
                    <a:gd name="T0" fmla="*/ 989 w 1794"/>
                    <a:gd name="T1" fmla="*/ 3 h 1576"/>
                    <a:gd name="T2" fmla="*/ 1120 w 1794"/>
                    <a:gd name="T3" fmla="*/ 25 h 1576"/>
                    <a:gd name="T4" fmla="*/ 1245 w 1794"/>
                    <a:gd name="T5" fmla="*/ 63 h 1576"/>
                    <a:gd name="T6" fmla="*/ 1362 w 1794"/>
                    <a:gd name="T7" fmla="*/ 115 h 1576"/>
                    <a:gd name="T8" fmla="*/ 1468 w 1794"/>
                    <a:gd name="T9" fmla="*/ 180 h 1576"/>
                    <a:gd name="T10" fmla="*/ 1560 w 1794"/>
                    <a:gd name="T11" fmla="*/ 259 h 1576"/>
                    <a:gd name="T12" fmla="*/ 1640 w 1794"/>
                    <a:gd name="T13" fmla="*/ 347 h 1576"/>
                    <a:gd name="T14" fmla="*/ 1706 w 1794"/>
                    <a:gd name="T15" fmla="*/ 447 h 1576"/>
                    <a:gd name="T16" fmla="*/ 1754 w 1794"/>
                    <a:gd name="T17" fmla="*/ 554 h 1576"/>
                    <a:gd name="T18" fmla="*/ 1784 w 1794"/>
                    <a:gd name="T19" fmla="*/ 668 h 1576"/>
                    <a:gd name="T20" fmla="*/ 1794 w 1794"/>
                    <a:gd name="T21" fmla="*/ 789 h 1576"/>
                    <a:gd name="T22" fmla="*/ 1784 w 1794"/>
                    <a:gd name="T23" fmla="*/ 908 h 1576"/>
                    <a:gd name="T24" fmla="*/ 1754 w 1794"/>
                    <a:gd name="T25" fmla="*/ 1023 h 1576"/>
                    <a:gd name="T26" fmla="*/ 1706 w 1794"/>
                    <a:gd name="T27" fmla="*/ 1128 h 1576"/>
                    <a:gd name="T28" fmla="*/ 1640 w 1794"/>
                    <a:gd name="T29" fmla="*/ 1228 h 1576"/>
                    <a:gd name="T30" fmla="*/ 1560 w 1794"/>
                    <a:gd name="T31" fmla="*/ 1318 h 1576"/>
                    <a:gd name="T32" fmla="*/ 1468 w 1794"/>
                    <a:gd name="T33" fmla="*/ 1395 h 1576"/>
                    <a:gd name="T34" fmla="*/ 1362 w 1794"/>
                    <a:gd name="T35" fmla="*/ 1462 h 1576"/>
                    <a:gd name="T36" fmla="*/ 1245 w 1794"/>
                    <a:gd name="T37" fmla="*/ 1514 h 1576"/>
                    <a:gd name="T38" fmla="*/ 1120 w 1794"/>
                    <a:gd name="T39" fmla="*/ 1551 h 1576"/>
                    <a:gd name="T40" fmla="*/ 989 w 1794"/>
                    <a:gd name="T41" fmla="*/ 1572 h 1576"/>
                    <a:gd name="T42" fmla="*/ 851 w 1794"/>
                    <a:gd name="T43" fmla="*/ 1576 h 1576"/>
                    <a:gd name="T44" fmla="*/ 717 w 1794"/>
                    <a:gd name="T45" fmla="*/ 1560 h 1576"/>
                    <a:gd name="T46" fmla="*/ 590 w 1794"/>
                    <a:gd name="T47" fmla="*/ 1528 h 1576"/>
                    <a:gd name="T48" fmla="*/ 471 w 1794"/>
                    <a:gd name="T49" fmla="*/ 1482 h 1576"/>
                    <a:gd name="T50" fmla="*/ 361 w 1794"/>
                    <a:gd name="T51" fmla="*/ 1420 h 1576"/>
                    <a:gd name="T52" fmla="*/ 264 w 1794"/>
                    <a:gd name="T53" fmla="*/ 1345 h 1576"/>
                    <a:gd name="T54" fmla="*/ 179 w 1794"/>
                    <a:gd name="T55" fmla="*/ 1259 h 1576"/>
                    <a:gd name="T56" fmla="*/ 110 w 1794"/>
                    <a:gd name="T57" fmla="*/ 1163 h 1576"/>
                    <a:gd name="T58" fmla="*/ 54 w 1794"/>
                    <a:gd name="T59" fmla="*/ 1059 h 1576"/>
                    <a:gd name="T60" fmla="*/ 20 w 1794"/>
                    <a:gd name="T61" fmla="*/ 946 h 1576"/>
                    <a:gd name="T62" fmla="*/ 2 w 1794"/>
                    <a:gd name="T63" fmla="*/ 829 h 1576"/>
                    <a:gd name="T64" fmla="*/ 4 w 1794"/>
                    <a:gd name="T65" fmla="*/ 708 h 1576"/>
                    <a:gd name="T66" fmla="*/ 29 w 1794"/>
                    <a:gd name="T67" fmla="*/ 591 h 1576"/>
                    <a:gd name="T68" fmla="*/ 71 w 1794"/>
                    <a:gd name="T69" fmla="*/ 481 h 1576"/>
                    <a:gd name="T70" fmla="*/ 131 w 1794"/>
                    <a:gd name="T71" fmla="*/ 380 h 1576"/>
                    <a:gd name="T72" fmla="*/ 206 w 1794"/>
                    <a:gd name="T73" fmla="*/ 288 h 1576"/>
                    <a:gd name="T74" fmla="*/ 294 w 1794"/>
                    <a:gd name="T75" fmla="*/ 205 h 1576"/>
                    <a:gd name="T76" fmla="*/ 396 w 1794"/>
                    <a:gd name="T77" fmla="*/ 134 h 1576"/>
                    <a:gd name="T78" fmla="*/ 509 w 1794"/>
                    <a:gd name="T79" fmla="*/ 78 h 1576"/>
                    <a:gd name="T80" fmla="*/ 630 w 1794"/>
                    <a:gd name="T81" fmla="*/ 36 h 1576"/>
                    <a:gd name="T82" fmla="*/ 761 w 1794"/>
                    <a:gd name="T83" fmla="*/ 9 h 1576"/>
                    <a:gd name="T84" fmla="*/ 897 w 1794"/>
                    <a:gd name="T85" fmla="*/ 0 h 157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794"/>
                    <a:gd name="T130" fmla="*/ 0 h 1576"/>
                    <a:gd name="T131" fmla="*/ 1794 w 1794"/>
                    <a:gd name="T132" fmla="*/ 1576 h 157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794" h="1576">
                      <a:moveTo>
                        <a:pt x="897" y="0"/>
                      </a:moveTo>
                      <a:lnTo>
                        <a:pt x="943" y="1"/>
                      </a:lnTo>
                      <a:lnTo>
                        <a:pt x="989" y="3"/>
                      </a:lnTo>
                      <a:lnTo>
                        <a:pt x="1034" y="9"/>
                      </a:lnTo>
                      <a:lnTo>
                        <a:pt x="1078" y="17"/>
                      </a:lnTo>
                      <a:lnTo>
                        <a:pt x="1120" y="25"/>
                      </a:lnTo>
                      <a:lnTo>
                        <a:pt x="1164" y="36"/>
                      </a:lnTo>
                      <a:lnTo>
                        <a:pt x="1204" y="48"/>
                      </a:lnTo>
                      <a:lnTo>
                        <a:pt x="1245" y="63"/>
                      </a:lnTo>
                      <a:lnTo>
                        <a:pt x="1285" y="78"/>
                      </a:lnTo>
                      <a:lnTo>
                        <a:pt x="1324" y="96"/>
                      </a:lnTo>
                      <a:lnTo>
                        <a:pt x="1362" y="115"/>
                      </a:lnTo>
                      <a:lnTo>
                        <a:pt x="1398" y="134"/>
                      </a:lnTo>
                      <a:lnTo>
                        <a:pt x="1433" y="157"/>
                      </a:lnTo>
                      <a:lnTo>
                        <a:pt x="1468" y="180"/>
                      </a:lnTo>
                      <a:lnTo>
                        <a:pt x="1500" y="205"/>
                      </a:lnTo>
                      <a:lnTo>
                        <a:pt x="1531" y="232"/>
                      </a:lnTo>
                      <a:lnTo>
                        <a:pt x="1560" y="259"/>
                      </a:lnTo>
                      <a:lnTo>
                        <a:pt x="1589" y="288"/>
                      </a:lnTo>
                      <a:lnTo>
                        <a:pt x="1615" y="316"/>
                      </a:lnTo>
                      <a:lnTo>
                        <a:pt x="1640" y="347"/>
                      </a:lnTo>
                      <a:lnTo>
                        <a:pt x="1663" y="380"/>
                      </a:lnTo>
                      <a:lnTo>
                        <a:pt x="1685" y="412"/>
                      </a:lnTo>
                      <a:lnTo>
                        <a:pt x="1706" y="447"/>
                      </a:lnTo>
                      <a:lnTo>
                        <a:pt x="1723" y="481"/>
                      </a:lnTo>
                      <a:lnTo>
                        <a:pt x="1740" y="518"/>
                      </a:lnTo>
                      <a:lnTo>
                        <a:pt x="1754" y="554"/>
                      </a:lnTo>
                      <a:lnTo>
                        <a:pt x="1765" y="591"/>
                      </a:lnTo>
                      <a:lnTo>
                        <a:pt x="1775" y="629"/>
                      </a:lnTo>
                      <a:lnTo>
                        <a:pt x="1784" y="668"/>
                      </a:lnTo>
                      <a:lnTo>
                        <a:pt x="1790" y="708"/>
                      </a:lnTo>
                      <a:lnTo>
                        <a:pt x="1792" y="748"/>
                      </a:lnTo>
                      <a:lnTo>
                        <a:pt x="1794" y="789"/>
                      </a:lnTo>
                      <a:lnTo>
                        <a:pt x="1792" y="829"/>
                      </a:lnTo>
                      <a:lnTo>
                        <a:pt x="1790" y="869"/>
                      </a:lnTo>
                      <a:lnTo>
                        <a:pt x="1784" y="908"/>
                      </a:lnTo>
                      <a:lnTo>
                        <a:pt x="1775" y="946"/>
                      </a:lnTo>
                      <a:lnTo>
                        <a:pt x="1765" y="984"/>
                      </a:lnTo>
                      <a:lnTo>
                        <a:pt x="1754" y="1023"/>
                      </a:lnTo>
                      <a:lnTo>
                        <a:pt x="1740" y="1059"/>
                      </a:lnTo>
                      <a:lnTo>
                        <a:pt x="1723" y="1094"/>
                      </a:lnTo>
                      <a:lnTo>
                        <a:pt x="1706" y="1128"/>
                      </a:lnTo>
                      <a:lnTo>
                        <a:pt x="1685" y="1163"/>
                      </a:lnTo>
                      <a:lnTo>
                        <a:pt x="1663" y="1196"/>
                      </a:lnTo>
                      <a:lnTo>
                        <a:pt x="1640" y="1228"/>
                      </a:lnTo>
                      <a:lnTo>
                        <a:pt x="1615" y="1259"/>
                      </a:lnTo>
                      <a:lnTo>
                        <a:pt x="1589" y="1290"/>
                      </a:lnTo>
                      <a:lnTo>
                        <a:pt x="1560" y="1318"/>
                      </a:lnTo>
                      <a:lnTo>
                        <a:pt x="1531" y="1345"/>
                      </a:lnTo>
                      <a:lnTo>
                        <a:pt x="1500" y="1370"/>
                      </a:lnTo>
                      <a:lnTo>
                        <a:pt x="1468" y="1395"/>
                      </a:lnTo>
                      <a:lnTo>
                        <a:pt x="1433" y="1420"/>
                      </a:lnTo>
                      <a:lnTo>
                        <a:pt x="1398" y="1441"/>
                      </a:lnTo>
                      <a:lnTo>
                        <a:pt x="1362" y="1462"/>
                      </a:lnTo>
                      <a:lnTo>
                        <a:pt x="1324" y="1482"/>
                      </a:lnTo>
                      <a:lnTo>
                        <a:pt x="1285" y="1499"/>
                      </a:lnTo>
                      <a:lnTo>
                        <a:pt x="1245" y="1514"/>
                      </a:lnTo>
                      <a:lnTo>
                        <a:pt x="1204" y="1528"/>
                      </a:lnTo>
                      <a:lnTo>
                        <a:pt x="1164" y="1541"/>
                      </a:lnTo>
                      <a:lnTo>
                        <a:pt x="1120" y="1551"/>
                      </a:lnTo>
                      <a:lnTo>
                        <a:pt x="1078" y="1560"/>
                      </a:lnTo>
                      <a:lnTo>
                        <a:pt x="1034" y="1568"/>
                      </a:lnTo>
                      <a:lnTo>
                        <a:pt x="989" y="1572"/>
                      </a:lnTo>
                      <a:lnTo>
                        <a:pt x="943" y="1576"/>
                      </a:lnTo>
                      <a:lnTo>
                        <a:pt x="897" y="1576"/>
                      </a:lnTo>
                      <a:lnTo>
                        <a:pt x="851" y="1576"/>
                      </a:lnTo>
                      <a:lnTo>
                        <a:pt x="805" y="1572"/>
                      </a:lnTo>
                      <a:lnTo>
                        <a:pt x="761" y="1568"/>
                      </a:lnTo>
                      <a:lnTo>
                        <a:pt x="717" y="1560"/>
                      </a:lnTo>
                      <a:lnTo>
                        <a:pt x="674" y="1551"/>
                      </a:lnTo>
                      <a:lnTo>
                        <a:pt x="630" y="1541"/>
                      </a:lnTo>
                      <a:lnTo>
                        <a:pt x="590" y="1528"/>
                      </a:lnTo>
                      <a:lnTo>
                        <a:pt x="550" y="1514"/>
                      </a:lnTo>
                      <a:lnTo>
                        <a:pt x="509" y="1499"/>
                      </a:lnTo>
                      <a:lnTo>
                        <a:pt x="471" y="1482"/>
                      </a:lnTo>
                      <a:lnTo>
                        <a:pt x="433" y="1462"/>
                      </a:lnTo>
                      <a:lnTo>
                        <a:pt x="396" y="1441"/>
                      </a:lnTo>
                      <a:lnTo>
                        <a:pt x="361" y="1420"/>
                      </a:lnTo>
                      <a:lnTo>
                        <a:pt x="327" y="1395"/>
                      </a:lnTo>
                      <a:lnTo>
                        <a:pt x="294" y="1370"/>
                      </a:lnTo>
                      <a:lnTo>
                        <a:pt x="264" y="1345"/>
                      </a:lnTo>
                      <a:lnTo>
                        <a:pt x="235" y="1318"/>
                      </a:lnTo>
                      <a:lnTo>
                        <a:pt x="206" y="1290"/>
                      </a:lnTo>
                      <a:lnTo>
                        <a:pt x="179" y="1259"/>
                      </a:lnTo>
                      <a:lnTo>
                        <a:pt x="154" y="1228"/>
                      </a:lnTo>
                      <a:lnTo>
                        <a:pt x="131" y="1196"/>
                      </a:lnTo>
                      <a:lnTo>
                        <a:pt x="110" y="1163"/>
                      </a:lnTo>
                      <a:lnTo>
                        <a:pt x="89" y="1128"/>
                      </a:lnTo>
                      <a:lnTo>
                        <a:pt x="71" y="1094"/>
                      </a:lnTo>
                      <a:lnTo>
                        <a:pt x="54" y="1059"/>
                      </a:lnTo>
                      <a:lnTo>
                        <a:pt x="41" y="1023"/>
                      </a:lnTo>
                      <a:lnTo>
                        <a:pt x="29" y="984"/>
                      </a:lnTo>
                      <a:lnTo>
                        <a:pt x="20" y="946"/>
                      </a:lnTo>
                      <a:lnTo>
                        <a:pt x="10" y="908"/>
                      </a:lnTo>
                      <a:lnTo>
                        <a:pt x="4" y="869"/>
                      </a:lnTo>
                      <a:lnTo>
                        <a:pt x="2" y="829"/>
                      </a:lnTo>
                      <a:lnTo>
                        <a:pt x="0" y="789"/>
                      </a:lnTo>
                      <a:lnTo>
                        <a:pt x="2" y="748"/>
                      </a:lnTo>
                      <a:lnTo>
                        <a:pt x="4" y="708"/>
                      </a:lnTo>
                      <a:lnTo>
                        <a:pt x="10" y="668"/>
                      </a:lnTo>
                      <a:lnTo>
                        <a:pt x="20" y="629"/>
                      </a:lnTo>
                      <a:lnTo>
                        <a:pt x="29" y="591"/>
                      </a:lnTo>
                      <a:lnTo>
                        <a:pt x="41" y="554"/>
                      </a:lnTo>
                      <a:lnTo>
                        <a:pt x="54" y="518"/>
                      </a:lnTo>
                      <a:lnTo>
                        <a:pt x="71" y="481"/>
                      </a:lnTo>
                      <a:lnTo>
                        <a:pt x="89" y="447"/>
                      </a:lnTo>
                      <a:lnTo>
                        <a:pt x="110" y="412"/>
                      </a:lnTo>
                      <a:lnTo>
                        <a:pt x="131" y="380"/>
                      </a:lnTo>
                      <a:lnTo>
                        <a:pt x="154" y="347"/>
                      </a:lnTo>
                      <a:lnTo>
                        <a:pt x="179" y="316"/>
                      </a:lnTo>
                      <a:lnTo>
                        <a:pt x="206" y="288"/>
                      </a:lnTo>
                      <a:lnTo>
                        <a:pt x="235" y="259"/>
                      </a:lnTo>
                      <a:lnTo>
                        <a:pt x="264" y="232"/>
                      </a:lnTo>
                      <a:lnTo>
                        <a:pt x="294" y="205"/>
                      </a:lnTo>
                      <a:lnTo>
                        <a:pt x="327" y="180"/>
                      </a:lnTo>
                      <a:lnTo>
                        <a:pt x="361" y="157"/>
                      </a:lnTo>
                      <a:lnTo>
                        <a:pt x="396" y="134"/>
                      </a:lnTo>
                      <a:lnTo>
                        <a:pt x="433" y="115"/>
                      </a:lnTo>
                      <a:lnTo>
                        <a:pt x="471" y="96"/>
                      </a:lnTo>
                      <a:lnTo>
                        <a:pt x="509" y="78"/>
                      </a:lnTo>
                      <a:lnTo>
                        <a:pt x="550" y="63"/>
                      </a:lnTo>
                      <a:lnTo>
                        <a:pt x="590" y="48"/>
                      </a:lnTo>
                      <a:lnTo>
                        <a:pt x="630" y="36"/>
                      </a:lnTo>
                      <a:lnTo>
                        <a:pt x="674" y="25"/>
                      </a:lnTo>
                      <a:lnTo>
                        <a:pt x="717" y="17"/>
                      </a:lnTo>
                      <a:lnTo>
                        <a:pt x="761" y="9"/>
                      </a:lnTo>
                      <a:lnTo>
                        <a:pt x="805" y="3"/>
                      </a:lnTo>
                      <a:lnTo>
                        <a:pt x="851" y="1"/>
                      </a:lnTo>
                      <a:lnTo>
                        <a:pt x="897" y="0"/>
                      </a:lnTo>
                      <a:close/>
                    </a:path>
                  </a:pathLst>
                </a:custGeom>
                <a:solidFill>
                  <a:srgbClr val="9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3851" name="Group 2107"/>
                <p:cNvGrpSpPr>
                  <a:grpSpLocks/>
                </p:cNvGrpSpPr>
                <p:nvPr/>
              </p:nvGrpSpPr>
              <p:grpSpPr bwMode="auto">
                <a:xfrm>
                  <a:off x="839" y="2763"/>
                  <a:ext cx="1671" cy="1496"/>
                  <a:chOff x="839" y="2763"/>
                  <a:chExt cx="1671" cy="1496"/>
                </a:xfrm>
              </p:grpSpPr>
              <p:sp>
                <p:nvSpPr>
                  <p:cNvPr id="33852" name="Freeform 2108"/>
                  <p:cNvSpPr>
                    <a:spLocks/>
                  </p:cNvSpPr>
                  <p:nvPr/>
                </p:nvSpPr>
                <p:spPr bwMode="auto">
                  <a:xfrm>
                    <a:off x="1102" y="2817"/>
                    <a:ext cx="517" cy="399"/>
                  </a:xfrm>
                  <a:custGeom>
                    <a:avLst/>
                    <a:gdLst>
                      <a:gd name="T0" fmla="*/ 346 w 517"/>
                      <a:gd name="T1" fmla="*/ 63 h 399"/>
                      <a:gd name="T2" fmla="*/ 354 w 517"/>
                      <a:gd name="T3" fmla="*/ 128 h 399"/>
                      <a:gd name="T4" fmla="*/ 363 w 517"/>
                      <a:gd name="T5" fmla="*/ 163 h 399"/>
                      <a:gd name="T6" fmla="*/ 380 w 517"/>
                      <a:gd name="T7" fmla="*/ 194 h 399"/>
                      <a:gd name="T8" fmla="*/ 405 w 517"/>
                      <a:gd name="T9" fmla="*/ 224 h 399"/>
                      <a:gd name="T10" fmla="*/ 461 w 517"/>
                      <a:gd name="T11" fmla="*/ 280 h 399"/>
                      <a:gd name="T12" fmla="*/ 517 w 517"/>
                      <a:gd name="T13" fmla="*/ 353 h 399"/>
                      <a:gd name="T14" fmla="*/ 515 w 517"/>
                      <a:gd name="T15" fmla="*/ 376 h 399"/>
                      <a:gd name="T16" fmla="*/ 509 w 517"/>
                      <a:gd name="T17" fmla="*/ 386 h 399"/>
                      <a:gd name="T18" fmla="*/ 494 w 517"/>
                      <a:gd name="T19" fmla="*/ 395 h 399"/>
                      <a:gd name="T20" fmla="*/ 465 w 517"/>
                      <a:gd name="T21" fmla="*/ 395 h 399"/>
                      <a:gd name="T22" fmla="*/ 407 w 517"/>
                      <a:gd name="T23" fmla="*/ 388 h 399"/>
                      <a:gd name="T24" fmla="*/ 338 w 517"/>
                      <a:gd name="T25" fmla="*/ 384 h 399"/>
                      <a:gd name="T26" fmla="*/ 290 w 517"/>
                      <a:gd name="T27" fmla="*/ 391 h 399"/>
                      <a:gd name="T28" fmla="*/ 254 w 517"/>
                      <a:gd name="T29" fmla="*/ 390 h 399"/>
                      <a:gd name="T30" fmla="*/ 204 w 517"/>
                      <a:gd name="T31" fmla="*/ 370 h 399"/>
                      <a:gd name="T32" fmla="*/ 165 w 517"/>
                      <a:gd name="T33" fmla="*/ 353 h 399"/>
                      <a:gd name="T34" fmla="*/ 148 w 517"/>
                      <a:gd name="T35" fmla="*/ 338 h 399"/>
                      <a:gd name="T36" fmla="*/ 144 w 517"/>
                      <a:gd name="T37" fmla="*/ 318 h 399"/>
                      <a:gd name="T38" fmla="*/ 156 w 517"/>
                      <a:gd name="T39" fmla="*/ 294 h 399"/>
                      <a:gd name="T40" fmla="*/ 158 w 517"/>
                      <a:gd name="T41" fmla="*/ 270 h 399"/>
                      <a:gd name="T42" fmla="*/ 129 w 517"/>
                      <a:gd name="T43" fmla="*/ 259 h 399"/>
                      <a:gd name="T44" fmla="*/ 77 w 517"/>
                      <a:gd name="T45" fmla="*/ 253 h 399"/>
                      <a:gd name="T46" fmla="*/ 29 w 517"/>
                      <a:gd name="T47" fmla="*/ 246 h 399"/>
                      <a:gd name="T48" fmla="*/ 12 w 517"/>
                      <a:gd name="T49" fmla="*/ 236 h 399"/>
                      <a:gd name="T50" fmla="*/ 4 w 517"/>
                      <a:gd name="T51" fmla="*/ 228 h 399"/>
                      <a:gd name="T52" fmla="*/ 0 w 517"/>
                      <a:gd name="T53" fmla="*/ 215 h 399"/>
                      <a:gd name="T54" fmla="*/ 2 w 517"/>
                      <a:gd name="T55" fmla="*/ 201 h 399"/>
                      <a:gd name="T56" fmla="*/ 12 w 517"/>
                      <a:gd name="T57" fmla="*/ 171 h 399"/>
                      <a:gd name="T58" fmla="*/ 90 w 517"/>
                      <a:gd name="T59" fmla="*/ 96 h 399"/>
                      <a:gd name="T60" fmla="*/ 165 w 517"/>
                      <a:gd name="T61" fmla="*/ 38 h 399"/>
                      <a:gd name="T62" fmla="*/ 198 w 517"/>
                      <a:gd name="T63" fmla="*/ 19 h 399"/>
                      <a:gd name="T64" fmla="*/ 223 w 517"/>
                      <a:gd name="T65" fmla="*/ 11 h 399"/>
                      <a:gd name="T66" fmla="*/ 282 w 517"/>
                      <a:gd name="T67" fmla="*/ 6 h 39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517"/>
                      <a:gd name="T103" fmla="*/ 0 h 399"/>
                      <a:gd name="T104" fmla="*/ 517 w 517"/>
                      <a:gd name="T105" fmla="*/ 399 h 39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517" h="399">
                        <a:moveTo>
                          <a:pt x="346" y="0"/>
                        </a:moveTo>
                        <a:lnTo>
                          <a:pt x="346" y="63"/>
                        </a:lnTo>
                        <a:lnTo>
                          <a:pt x="350" y="109"/>
                        </a:lnTo>
                        <a:lnTo>
                          <a:pt x="354" y="128"/>
                        </a:lnTo>
                        <a:lnTo>
                          <a:pt x="357" y="148"/>
                        </a:lnTo>
                        <a:lnTo>
                          <a:pt x="363" y="163"/>
                        </a:lnTo>
                        <a:lnTo>
                          <a:pt x="371" y="178"/>
                        </a:lnTo>
                        <a:lnTo>
                          <a:pt x="380" y="194"/>
                        </a:lnTo>
                        <a:lnTo>
                          <a:pt x="392" y="209"/>
                        </a:lnTo>
                        <a:lnTo>
                          <a:pt x="405" y="224"/>
                        </a:lnTo>
                        <a:lnTo>
                          <a:pt x="421" y="240"/>
                        </a:lnTo>
                        <a:lnTo>
                          <a:pt x="461" y="280"/>
                        </a:lnTo>
                        <a:lnTo>
                          <a:pt x="513" y="332"/>
                        </a:lnTo>
                        <a:lnTo>
                          <a:pt x="517" y="353"/>
                        </a:lnTo>
                        <a:lnTo>
                          <a:pt x="517" y="370"/>
                        </a:lnTo>
                        <a:lnTo>
                          <a:pt x="515" y="376"/>
                        </a:lnTo>
                        <a:lnTo>
                          <a:pt x="513" y="382"/>
                        </a:lnTo>
                        <a:lnTo>
                          <a:pt x="509" y="386"/>
                        </a:lnTo>
                        <a:lnTo>
                          <a:pt x="505" y="390"/>
                        </a:lnTo>
                        <a:lnTo>
                          <a:pt x="494" y="395"/>
                        </a:lnTo>
                        <a:lnTo>
                          <a:pt x="482" y="397"/>
                        </a:lnTo>
                        <a:lnTo>
                          <a:pt x="465" y="395"/>
                        </a:lnTo>
                        <a:lnTo>
                          <a:pt x="448" y="393"/>
                        </a:lnTo>
                        <a:lnTo>
                          <a:pt x="407" y="388"/>
                        </a:lnTo>
                        <a:lnTo>
                          <a:pt x="361" y="384"/>
                        </a:lnTo>
                        <a:lnTo>
                          <a:pt x="338" y="384"/>
                        </a:lnTo>
                        <a:lnTo>
                          <a:pt x="315" y="386"/>
                        </a:lnTo>
                        <a:lnTo>
                          <a:pt x="290" y="391"/>
                        </a:lnTo>
                        <a:lnTo>
                          <a:pt x="267" y="399"/>
                        </a:lnTo>
                        <a:lnTo>
                          <a:pt x="254" y="390"/>
                        </a:lnTo>
                        <a:lnTo>
                          <a:pt x="231" y="380"/>
                        </a:lnTo>
                        <a:lnTo>
                          <a:pt x="204" y="370"/>
                        </a:lnTo>
                        <a:lnTo>
                          <a:pt x="177" y="361"/>
                        </a:lnTo>
                        <a:lnTo>
                          <a:pt x="165" y="353"/>
                        </a:lnTo>
                        <a:lnTo>
                          <a:pt x="156" y="345"/>
                        </a:lnTo>
                        <a:lnTo>
                          <a:pt x="148" y="338"/>
                        </a:lnTo>
                        <a:lnTo>
                          <a:pt x="144" y="328"/>
                        </a:lnTo>
                        <a:lnTo>
                          <a:pt x="144" y="318"/>
                        </a:lnTo>
                        <a:lnTo>
                          <a:pt x="146" y="307"/>
                        </a:lnTo>
                        <a:lnTo>
                          <a:pt x="156" y="294"/>
                        </a:lnTo>
                        <a:lnTo>
                          <a:pt x="167" y="278"/>
                        </a:lnTo>
                        <a:lnTo>
                          <a:pt x="158" y="270"/>
                        </a:lnTo>
                        <a:lnTo>
                          <a:pt x="144" y="265"/>
                        </a:lnTo>
                        <a:lnTo>
                          <a:pt x="129" y="259"/>
                        </a:lnTo>
                        <a:lnTo>
                          <a:pt x="112" y="257"/>
                        </a:lnTo>
                        <a:lnTo>
                          <a:pt x="77" y="253"/>
                        </a:lnTo>
                        <a:lnTo>
                          <a:pt x="44" y="249"/>
                        </a:lnTo>
                        <a:lnTo>
                          <a:pt x="29" y="246"/>
                        </a:lnTo>
                        <a:lnTo>
                          <a:pt x="17" y="240"/>
                        </a:lnTo>
                        <a:lnTo>
                          <a:pt x="12" y="236"/>
                        </a:lnTo>
                        <a:lnTo>
                          <a:pt x="8" y="232"/>
                        </a:lnTo>
                        <a:lnTo>
                          <a:pt x="4" y="228"/>
                        </a:lnTo>
                        <a:lnTo>
                          <a:pt x="2" y="222"/>
                        </a:lnTo>
                        <a:lnTo>
                          <a:pt x="0" y="215"/>
                        </a:lnTo>
                        <a:lnTo>
                          <a:pt x="0" y="209"/>
                        </a:lnTo>
                        <a:lnTo>
                          <a:pt x="2" y="201"/>
                        </a:lnTo>
                        <a:lnTo>
                          <a:pt x="4" y="192"/>
                        </a:lnTo>
                        <a:lnTo>
                          <a:pt x="12" y="171"/>
                        </a:lnTo>
                        <a:lnTo>
                          <a:pt x="25" y="144"/>
                        </a:lnTo>
                        <a:lnTo>
                          <a:pt x="90" y="96"/>
                        </a:lnTo>
                        <a:lnTo>
                          <a:pt x="135" y="61"/>
                        </a:lnTo>
                        <a:lnTo>
                          <a:pt x="165" y="38"/>
                        </a:lnTo>
                        <a:lnTo>
                          <a:pt x="188" y="23"/>
                        </a:lnTo>
                        <a:lnTo>
                          <a:pt x="198" y="19"/>
                        </a:lnTo>
                        <a:lnTo>
                          <a:pt x="210" y="15"/>
                        </a:lnTo>
                        <a:lnTo>
                          <a:pt x="223" y="11"/>
                        </a:lnTo>
                        <a:lnTo>
                          <a:pt x="240" y="9"/>
                        </a:lnTo>
                        <a:lnTo>
                          <a:pt x="282" y="6"/>
                        </a:lnTo>
                        <a:lnTo>
                          <a:pt x="346" y="0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53" name="Freeform 2109"/>
                  <p:cNvSpPr>
                    <a:spLocks/>
                  </p:cNvSpPr>
                  <p:nvPr/>
                </p:nvSpPr>
                <p:spPr bwMode="auto">
                  <a:xfrm>
                    <a:off x="1484" y="2763"/>
                    <a:ext cx="742" cy="467"/>
                  </a:xfrm>
                  <a:custGeom>
                    <a:avLst/>
                    <a:gdLst>
                      <a:gd name="T0" fmla="*/ 94 w 742"/>
                      <a:gd name="T1" fmla="*/ 21 h 467"/>
                      <a:gd name="T2" fmla="*/ 142 w 742"/>
                      <a:gd name="T3" fmla="*/ 10 h 467"/>
                      <a:gd name="T4" fmla="*/ 190 w 742"/>
                      <a:gd name="T5" fmla="*/ 2 h 467"/>
                      <a:gd name="T6" fmla="*/ 238 w 742"/>
                      <a:gd name="T7" fmla="*/ 0 h 467"/>
                      <a:gd name="T8" fmla="*/ 310 w 742"/>
                      <a:gd name="T9" fmla="*/ 4 h 467"/>
                      <a:gd name="T10" fmla="*/ 402 w 742"/>
                      <a:gd name="T11" fmla="*/ 17 h 467"/>
                      <a:gd name="T12" fmla="*/ 488 w 742"/>
                      <a:gd name="T13" fmla="*/ 42 h 467"/>
                      <a:gd name="T14" fmla="*/ 565 w 742"/>
                      <a:gd name="T15" fmla="*/ 73 h 467"/>
                      <a:gd name="T16" fmla="*/ 630 w 742"/>
                      <a:gd name="T17" fmla="*/ 106 h 467"/>
                      <a:gd name="T18" fmla="*/ 684 w 742"/>
                      <a:gd name="T19" fmla="*/ 138 h 467"/>
                      <a:gd name="T20" fmla="*/ 717 w 742"/>
                      <a:gd name="T21" fmla="*/ 186 h 467"/>
                      <a:gd name="T22" fmla="*/ 736 w 742"/>
                      <a:gd name="T23" fmla="*/ 242 h 467"/>
                      <a:gd name="T24" fmla="*/ 742 w 742"/>
                      <a:gd name="T25" fmla="*/ 292 h 467"/>
                      <a:gd name="T26" fmla="*/ 740 w 742"/>
                      <a:gd name="T27" fmla="*/ 336 h 467"/>
                      <a:gd name="T28" fmla="*/ 730 w 742"/>
                      <a:gd name="T29" fmla="*/ 371 h 467"/>
                      <a:gd name="T30" fmla="*/ 713 w 742"/>
                      <a:gd name="T31" fmla="*/ 401 h 467"/>
                      <a:gd name="T32" fmla="*/ 692 w 742"/>
                      <a:gd name="T33" fmla="*/ 426 h 467"/>
                      <a:gd name="T34" fmla="*/ 665 w 742"/>
                      <a:gd name="T35" fmla="*/ 444 h 467"/>
                      <a:gd name="T36" fmla="*/ 634 w 742"/>
                      <a:gd name="T37" fmla="*/ 457 h 467"/>
                      <a:gd name="T38" fmla="*/ 601 w 742"/>
                      <a:gd name="T39" fmla="*/ 465 h 467"/>
                      <a:gd name="T40" fmla="*/ 567 w 742"/>
                      <a:gd name="T41" fmla="*/ 467 h 467"/>
                      <a:gd name="T42" fmla="*/ 534 w 742"/>
                      <a:gd name="T43" fmla="*/ 465 h 467"/>
                      <a:gd name="T44" fmla="*/ 502 w 742"/>
                      <a:gd name="T45" fmla="*/ 459 h 467"/>
                      <a:gd name="T46" fmla="*/ 473 w 742"/>
                      <a:gd name="T47" fmla="*/ 449 h 467"/>
                      <a:gd name="T48" fmla="*/ 446 w 742"/>
                      <a:gd name="T49" fmla="*/ 436 h 467"/>
                      <a:gd name="T50" fmla="*/ 425 w 742"/>
                      <a:gd name="T51" fmla="*/ 419 h 467"/>
                      <a:gd name="T52" fmla="*/ 409 w 742"/>
                      <a:gd name="T53" fmla="*/ 419 h 467"/>
                      <a:gd name="T54" fmla="*/ 392 w 742"/>
                      <a:gd name="T55" fmla="*/ 434 h 467"/>
                      <a:gd name="T56" fmla="*/ 375 w 742"/>
                      <a:gd name="T57" fmla="*/ 444 h 467"/>
                      <a:gd name="T58" fmla="*/ 358 w 742"/>
                      <a:gd name="T59" fmla="*/ 447 h 467"/>
                      <a:gd name="T60" fmla="*/ 340 w 742"/>
                      <a:gd name="T61" fmla="*/ 447 h 467"/>
                      <a:gd name="T62" fmla="*/ 323 w 742"/>
                      <a:gd name="T63" fmla="*/ 440 h 467"/>
                      <a:gd name="T64" fmla="*/ 308 w 742"/>
                      <a:gd name="T65" fmla="*/ 428 h 467"/>
                      <a:gd name="T66" fmla="*/ 292 w 742"/>
                      <a:gd name="T67" fmla="*/ 409 h 467"/>
                      <a:gd name="T68" fmla="*/ 273 w 742"/>
                      <a:gd name="T69" fmla="*/ 397 h 467"/>
                      <a:gd name="T70" fmla="*/ 248 w 742"/>
                      <a:gd name="T71" fmla="*/ 396 h 467"/>
                      <a:gd name="T72" fmla="*/ 206 w 742"/>
                      <a:gd name="T73" fmla="*/ 382 h 467"/>
                      <a:gd name="T74" fmla="*/ 142 w 742"/>
                      <a:gd name="T75" fmla="*/ 348 h 467"/>
                      <a:gd name="T76" fmla="*/ 83 w 742"/>
                      <a:gd name="T77" fmla="*/ 298 h 467"/>
                      <a:gd name="T78" fmla="*/ 45 w 742"/>
                      <a:gd name="T79" fmla="*/ 255 h 467"/>
                      <a:gd name="T80" fmla="*/ 25 w 742"/>
                      <a:gd name="T81" fmla="*/ 225 h 467"/>
                      <a:gd name="T82" fmla="*/ 10 w 742"/>
                      <a:gd name="T83" fmla="*/ 192 h 467"/>
                      <a:gd name="T84" fmla="*/ 0 w 742"/>
                      <a:gd name="T85" fmla="*/ 161 h 467"/>
                      <a:gd name="T86" fmla="*/ 0 w 742"/>
                      <a:gd name="T87" fmla="*/ 129 h 467"/>
                      <a:gd name="T88" fmla="*/ 8 w 742"/>
                      <a:gd name="T89" fmla="*/ 98 h 467"/>
                      <a:gd name="T90" fmla="*/ 25 w 742"/>
                      <a:gd name="T91" fmla="*/ 69 h 467"/>
                      <a:gd name="T92" fmla="*/ 52 w 742"/>
                      <a:gd name="T93" fmla="*/ 42 h 467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42"/>
                      <a:gd name="T142" fmla="*/ 0 h 467"/>
                      <a:gd name="T143" fmla="*/ 742 w 742"/>
                      <a:gd name="T144" fmla="*/ 467 h 467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42" h="467">
                        <a:moveTo>
                          <a:pt x="71" y="29"/>
                        </a:moveTo>
                        <a:lnTo>
                          <a:pt x="94" y="21"/>
                        </a:lnTo>
                        <a:lnTo>
                          <a:pt x="119" y="15"/>
                        </a:lnTo>
                        <a:lnTo>
                          <a:pt x="142" y="10"/>
                        </a:lnTo>
                        <a:lnTo>
                          <a:pt x="167" y="6"/>
                        </a:lnTo>
                        <a:lnTo>
                          <a:pt x="190" y="2"/>
                        </a:lnTo>
                        <a:lnTo>
                          <a:pt x="215" y="0"/>
                        </a:lnTo>
                        <a:lnTo>
                          <a:pt x="238" y="0"/>
                        </a:lnTo>
                        <a:lnTo>
                          <a:pt x="263" y="0"/>
                        </a:lnTo>
                        <a:lnTo>
                          <a:pt x="310" y="4"/>
                        </a:lnTo>
                        <a:lnTo>
                          <a:pt x="358" y="10"/>
                        </a:lnTo>
                        <a:lnTo>
                          <a:pt x="402" y="17"/>
                        </a:lnTo>
                        <a:lnTo>
                          <a:pt x="446" y="29"/>
                        </a:lnTo>
                        <a:lnTo>
                          <a:pt x="488" y="42"/>
                        </a:lnTo>
                        <a:lnTo>
                          <a:pt x="527" y="58"/>
                        </a:lnTo>
                        <a:lnTo>
                          <a:pt x="565" y="73"/>
                        </a:lnTo>
                        <a:lnTo>
                          <a:pt x="599" y="90"/>
                        </a:lnTo>
                        <a:lnTo>
                          <a:pt x="630" y="106"/>
                        </a:lnTo>
                        <a:lnTo>
                          <a:pt x="659" y="123"/>
                        </a:lnTo>
                        <a:lnTo>
                          <a:pt x="684" y="138"/>
                        </a:lnTo>
                        <a:lnTo>
                          <a:pt x="705" y="154"/>
                        </a:lnTo>
                        <a:lnTo>
                          <a:pt x="717" y="186"/>
                        </a:lnTo>
                        <a:lnTo>
                          <a:pt x="728" y="215"/>
                        </a:lnTo>
                        <a:lnTo>
                          <a:pt x="736" y="242"/>
                        </a:lnTo>
                        <a:lnTo>
                          <a:pt x="740" y="269"/>
                        </a:lnTo>
                        <a:lnTo>
                          <a:pt x="742" y="292"/>
                        </a:lnTo>
                        <a:lnTo>
                          <a:pt x="742" y="315"/>
                        </a:lnTo>
                        <a:lnTo>
                          <a:pt x="740" y="336"/>
                        </a:lnTo>
                        <a:lnTo>
                          <a:pt x="736" y="353"/>
                        </a:lnTo>
                        <a:lnTo>
                          <a:pt x="730" y="371"/>
                        </a:lnTo>
                        <a:lnTo>
                          <a:pt x="722" y="388"/>
                        </a:lnTo>
                        <a:lnTo>
                          <a:pt x="713" y="401"/>
                        </a:lnTo>
                        <a:lnTo>
                          <a:pt x="703" y="415"/>
                        </a:lnTo>
                        <a:lnTo>
                          <a:pt x="692" y="426"/>
                        </a:lnTo>
                        <a:lnTo>
                          <a:pt x="678" y="436"/>
                        </a:lnTo>
                        <a:lnTo>
                          <a:pt x="665" y="444"/>
                        </a:lnTo>
                        <a:lnTo>
                          <a:pt x="649" y="451"/>
                        </a:lnTo>
                        <a:lnTo>
                          <a:pt x="634" y="457"/>
                        </a:lnTo>
                        <a:lnTo>
                          <a:pt x="619" y="461"/>
                        </a:lnTo>
                        <a:lnTo>
                          <a:pt x="601" y="465"/>
                        </a:lnTo>
                        <a:lnTo>
                          <a:pt x="584" y="467"/>
                        </a:lnTo>
                        <a:lnTo>
                          <a:pt x="567" y="467"/>
                        </a:lnTo>
                        <a:lnTo>
                          <a:pt x="551" y="467"/>
                        </a:lnTo>
                        <a:lnTo>
                          <a:pt x="534" y="465"/>
                        </a:lnTo>
                        <a:lnTo>
                          <a:pt x="519" y="463"/>
                        </a:lnTo>
                        <a:lnTo>
                          <a:pt x="502" y="459"/>
                        </a:lnTo>
                        <a:lnTo>
                          <a:pt x="486" y="455"/>
                        </a:lnTo>
                        <a:lnTo>
                          <a:pt x="473" y="449"/>
                        </a:lnTo>
                        <a:lnTo>
                          <a:pt x="459" y="444"/>
                        </a:lnTo>
                        <a:lnTo>
                          <a:pt x="446" y="436"/>
                        </a:lnTo>
                        <a:lnTo>
                          <a:pt x="434" y="428"/>
                        </a:lnTo>
                        <a:lnTo>
                          <a:pt x="425" y="419"/>
                        </a:lnTo>
                        <a:lnTo>
                          <a:pt x="417" y="409"/>
                        </a:lnTo>
                        <a:lnTo>
                          <a:pt x="409" y="419"/>
                        </a:lnTo>
                        <a:lnTo>
                          <a:pt x="400" y="426"/>
                        </a:lnTo>
                        <a:lnTo>
                          <a:pt x="392" y="434"/>
                        </a:lnTo>
                        <a:lnTo>
                          <a:pt x="382" y="440"/>
                        </a:lnTo>
                        <a:lnTo>
                          <a:pt x="375" y="444"/>
                        </a:lnTo>
                        <a:lnTo>
                          <a:pt x="365" y="445"/>
                        </a:lnTo>
                        <a:lnTo>
                          <a:pt x="358" y="447"/>
                        </a:lnTo>
                        <a:lnTo>
                          <a:pt x="348" y="447"/>
                        </a:lnTo>
                        <a:lnTo>
                          <a:pt x="340" y="447"/>
                        </a:lnTo>
                        <a:lnTo>
                          <a:pt x="331" y="444"/>
                        </a:lnTo>
                        <a:lnTo>
                          <a:pt x="323" y="440"/>
                        </a:lnTo>
                        <a:lnTo>
                          <a:pt x="315" y="434"/>
                        </a:lnTo>
                        <a:lnTo>
                          <a:pt x="308" y="428"/>
                        </a:lnTo>
                        <a:lnTo>
                          <a:pt x="300" y="419"/>
                        </a:lnTo>
                        <a:lnTo>
                          <a:pt x="292" y="409"/>
                        </a:lnTo>
                        <a:lnTo>
                          <a:pt x="285" y="397"/>
                        </a:lnTo>
                        <a:lnTo>
                          <a:pt x="273" y="397"/>
                        </a:lnTo>
                        <a:lnTo>
                          <a:pt x="262" y="397"/>
                        </a:lnTo>
                        <a:lnTo>
                          <a:pt x="248" y="396"/>
                        </a:lnTo>
                        <a:lnTo>
                          <a:pt x="235" y="392"/>
                        </a:lnTo>
                        <a:lnTo>
                          <a:pt x="206" y="382"/>
                        </a:lnTo>
                        <a:lnTo>
                          <a:pt x="175" y="367"/>
                        </a:lnTo>
                        <a:lnTo>
                          <a:pt x="142" y="348"/>
                        </a:lnTo>
                        <a:lnTo>
                          <a:pt x="112" y="324"/>
                        </a:lnTo>
                        <a:lnTo>
                          <a:pt x="83" y="298"/>
                        </a:lnTo>
                        <a:lnTo>
                          <a:pt x="56" y="269"/>
                        </a:lnTo>
                        <a:lnTo>
                          <a:pt x="45" y="255"/>
                        </a:lnTo>
                        <a:lnTo>
                          <a:pt x="35" y="240"/>
                        </a:lnTo>
                        <a:lnTo>
                          <a:pt x="25" y="225"/>
                        </a:lnTo>
                        <a:lnTo>
                          <a:pt x="16" y="209"/>
                        </a:lnTo>
                        <a:lnTo>
                          <a:pt x="10" y="192"/>
                        </a:lnTo>
                        <a:lnTo>
                          <a:pt x="4" y="177"/>
                        </a:lnTo>
                        <a:lnTo>
                          <a:pt x="0" y="161"/>
                        </a:lnTo>
                        <a:lnTo>
                          <a:pt x="0" y="146"/>
                        </a:lnTo>
                        <a:lnTo>
                          <a:pt x="0" y="129"/>
                        </a:lnTo>
                        <a:lnTo>
                          <a:pt x="2" y="113"/>
                        </a:lnTo>
                        <a:lnTo>
                          <a:pt x="8" y="98"/>
                        </a:lnTo>
                        <a:lnTo>
                          <a:pt x="16" y="85"/>
                        </a:lnTo>
                        <a:lnTo>
                          <a:pt x="25" y="69"/>
                        </a:lnTo>
                        <a:lnTo>
                          <a:pt x="37" y="56"/>
                        </a:lnTo>
                        <a:lnTo>
                          <a:pt x="52" y="42"/>
                        </a:lnTo>
                        <a:lnTo>
                          <a:pt x="71" y="29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54" name="Freeform 2110"/>
                  <p:cNvSpPr>
                    <a:spLocks/>
                  </p:cNvSpPr>
                  <p:nvPr/>
                </p:nvSpPr>
                <p:spPr bwMode="auto">
                  <a:xfrm>
                    <a:off x="1872" y="3084"/>
                    <a:ext cx="638" cy="460"/>
                  </a:xfrm>
                  <a:custGeom>
                    <a:avLst/>
                    <a:gdLst>
                      <a:gd name="T0" fmla="*/ 488 w 638"/>
                      <a:gd name="T1" fmla="*/ 0 h 460"/>
                      <a:gd name="T2" fmla="*/ 513 w 638"/>
                      <a:gd name="T3" fmla="*/ 15 h 460"/>
                      <a:gd name="T4" fmla="*/ 548 w 638"/>
                      <a:gd name="T5" fmla="*/ 44 h 460"/>
                      <a:gd name="T6" fmla="*/ 584 w 638"/>
                      <a:gd name="T7" fmla="*/ 82 h 460"/>
                      <a:gd name="T8" fmla="*/ 617 w 638"/>
                      <a:gd name="T9" fmla="*/ 128 h 460"/>
                      <a:gd name="T10" fmla="*/ 632 w 638"/>
                      <a:gd name="T11" fmla="*/ 163 h 460"/>
                      <a:gd name="T12" fmla="*/ 638 w 638"/>
                      <a:gd name="T13" fmla="*/ 188 h 460"/>
                      <a:gd name="T14" fmla="*/ 638 w 638"/>
                      <a:gd name="T15" fmla="*/ 213 h 460"/>
                      <a:gd name="T16" fmla="*/ 632 w 638"/>
                      <a:gd name="T17" fmla="*/ 236 h 460"/>
                      <a:gd name="T18" fmla="*/ 619 w 638"/>
                      <a:gd name="T19" fmla="*/ 257 h 460"/>
                      <a:gd name="T20" fmla="*/ 596 w 638"/>
                      <a:gd name="T21" fmla="*/ 278 h 460"/>
                      <a:gd name="T22" fmla="*/ 561 w 638"/>
                      <a:gd name="T23" fmla="*/ 299 h 460"/>
                      <a:gd name="T24" fmla="*/ 517 w 638"/>
                      <a:gd name="T25" fmla="*/ 314 h 460"/>
                      <a:gd name="T26" fmla="*/ 452 w 638"/>
                      <a:gd name="T27" fmla="*/ 316 h 460"/>
                      <a:gd name="T28" fmla="*/ 394 w 638"/>
                      <a:gd name="T29" fmla="*/ 311 h 460"/>
                      <a:gd name="T30" fmla="*/ 361 w 638"/>
                      <a:gd name="T31" fmla="*/ 311 h 460"/>
                      <a:gd name="T32" fmla="*/ 338 w 638"/>
                      <a:gd name="T33" fmla="*/ 318 h 460"/>
                      <a:gd name="T34" fmla="*/ 327 w 638"/>
                      <a:gd name="T35" fmla="*/ 339 h 460"/>
                      <a:gd name="T36" fmla="*/ 284 w 638"/>
                      <a:gd name="T37" fmla="*/ 386 h 460"/>
                      <a:gd name="T38" fmla="*/ 210 w 638"/>
                      <a:gd name="T39" fmla="*/ 430 h 460"/>
                      <a:gd name="T40" fmla="*/ 142 w 638"/>
                      <a:gd name="T41" fmla="*/ 455 h 460"/>
                      <a:gd name="T42" fmla="*/ 100 w 638"/>
                      <a:gd name="T43" fmla="*/ 460 h 460"/>
                      <a:gd name="T44" fmla="*/ 75 w 638"/>
                      <a:gd name="T45" fmla="*/ 458 h 460"/>
                      <a:gd name="T46" fmla="*/ 54 w 638"/>
                      <a:gd name="T47" fmla="*/ 451 h 460"/>
                      <a:gd name="T48" fmla="*/ 35 w 638"/>
                      <a:gd name="T49" fmla="*/ 441 h 460"/>
                      <a:gd name="T50" fmla="*/ 21 w 638"/>
                      <a:gd name="T51" fmla="*/ 426 h 460"/>
                      <a:gd name="T52" fmla="*/ 12 w 638"/>
                      <a:gd name="T53" fmla="*/ 407 h 460"/>
                      <a:gd name="T54" fmla="*/ 6 w 638"/>
                      <a:gd name="T55" fmla="*/ 384 h 460"/>
                      <a:gd name="T56" fmla="*/ 4 w 638"/>
                      <a:gd name="T57" fmla="*/ 357 h 460"/>
                      <a:gd name="T58" fmla="*/ 12 w 638"/>
                      <a:gd name="T59" fmla="*/ 309 h 460"/>
                      <a:gd name="T60" fmla="*/ 12 w 638"/>
                      <a:gd name="T61" fmla="*/ 247 h 460"/>
                      <a:gd name="T62" fmla="*/ 0 w 638"/>
                      <a:gd name="T63" fmla="*/ 209 h 460"/>
                      <a:gd name="T64" fmla="*/ 4 w 638"/>
                      <a:gd name="T65" fmla="*/ 182 h 460"/>
                      <a:gd name="T66" fmla="*/ 16 w 638"/>
                      <a:gd name="T67" fmla="*/ 165 h 460"/>
                      <a:gd name="T68" fmla="*/ 39 w 638"/>
                      <a:gd name="T69" fmla="*/ 157 h 460"/>
                      <a:gd name="T70" fmla="*/ 69 w 638"/>
                      <a:gd name="T71" fmla="*/ 155 h 460"/>
                      <a:gd name="T72" fmla="*/ 127 w 638"/>
                      <a:gd name="T73" fmla="*/ 163 h 460"/>
                      <a:gd name="T74" fmla="*/ 190 w 638"/>
                      <a:gd name="T75" fmla="*/ 174 h 460"/>
                      <a:gd name="T76" fmla="*/ 225 w 638"/>
                      <a:gd name="T77" fmla="*/ 174 h 460"/>
                      <a:gd name="T78" fmla="*/ 267 w 638"/>
                      <a:gd name="T79" fmla="*/ 169 h 460"/>
                      <a:gd name="T80" fmla="*/ 309 w 638"/>
                      <a:gd name="T81" fmla="*/ 151 h 460"/>
                      <a:gd name="T82" fmla="*/ 342 w 638"/>
                      <a:gd name="T83" fmla="*/ 124 h 460"/>
                      <a:gd name="T84" fmla="*/ 380 w 638"/>
                      <a:gd name="T85" fmla="*/ 75 h 460"/>
                      <a:gd name="T86" fmla="*/ 423 w 638"/>
                      <a:gd name="T87" fmla="*/ 28 h 460"/>
                      <a:gd name="T88" fmla="*/ 459 w 638"/>
                      <a:gd name="T89" fmla="*/ 7 h 460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638"/>
                      <a:gd name="T136" fmla="*/ 0 h 460"/>
                      <a:gd name="T137" fmla="*/ 638 w 638"/>
                      <a:gd name="T138" fmla="*/ 460 h 460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638" h="460">
                        <a:moveTo>
                          <a:pt x="482" y="0"/>
                        </a:moveTo>
                        <a:lnTo>
                          <a:pt x="488" y="0"/>
                        </a:lnTo>
                        <a:lnTo>
                          <a:pt x="500" y="5"/>
                        </a:lnTo>
                        <a:lnTo>
                          <a:pt x="513" y="15"/>
                        </a:lnTo>
                        <a:lnTo>
                          <a:pt x="530" y="28"/>
                        </a:lnTo>
                        <a:lnTo>
                          <a:pt x="548" y="44"/>
                        </a:lnTo>
                        <a:lnTo>
                          <a:pt x="567" y="61"/>
                        </a:lnTo>
                        <a:lnTo>
                          <a:pt x="584" y="82"/>
                        </a:lnTo>
                        <a:lnTo>
                          <a:pt x="601" y="105"/>
                        </a:lnTo>
                        <a:lnTo>
                          <a:pt x="617" y="128"/>
                        </a:lnTo>
                        <a:lnTo>
                          <a:pt x="628" y="151"/>
                        </a:lnTo>
                        <a:lnTo>
                          <a:pt x="632" y="163"/>
                        </a:lnTo>
                        <a:lnTo>
                          <a:pt x="636" y="176"/>
                        </a:lnTo>
                        <a:lnTo>
                          <a:pt x="638" y="188"/>
                        </a:lnTo>
                        <a:lnTo>
                          <a:pt x="638" y="199"/>
                        </a:lnTo>
                        <a:lnTo>
                          <a:pt x="638" y="213"/>
                        </a:lnTo>
                        <a:lnTo>
                          <a:pt x="636" y="224"/>
                        </a:lnTo>
                        <a:lnTo>
                          <a:pt x="632" y="236"/>
                        </a:lnTo>
                        <a:lnTo>
                          <a:pt x="626" y="247"/>
                        </a:lnTo>
                        <a:lnTo>
                          <a:pt x="619" y="257"/>
                        </a:lnTo>
                        <a:lnTo>
                          <a:pt x="609" y="268"/>
                        </a:lnTo>
                        <a:lnTo>
                          <a:pt x="596" y="278"/>
                        </a:lnTo>
                        <a:lnTo>
                          <a:pt x="582" y="288"/>
                        </a:lnTo>
                        <a:lnTo>
                          <a:pt x="561" y="299"/>
                        </a:lnTo>
                        <a:lnTo>
                          <a:pt x="540" y="309"/>
                        </a:lnTo>
                        <a:lnTo>
                          <a:pt x="517" y="314"/>
                        </a:lnTo>
                        <a:lnTo>
                          <a:pt x="496" y="316"/>
                        </a:lnTo>
                        <a:lnTo>
                          <a:pt x="452" y="316"/>
                        </a:lnTo>
                        <a:lnTo>
                          <a:pt x="411" y="313"/>
                        </a:lnTo>
                        <a:lnTo>
                          <a:pt x="394" y="311"/>
                        </a:lnTo>
                        <a:lnTo>
                          <a:pt x="377" y="311"/>
                        </a:lnTo>
                        <a:lnTo>
                          <a:pt x="361" y="311"/>
                        </a:lnTo>
                        <a:lnTo>
                          <a:pt x="350" y="314"/>
                        </a:lnTo>
                        <a:lnTo>
                          <a:pt x="338" y="318"/>
                        </a:lnTo>
                        <a:lnTo>
                          <a:pt x="331" y="328"/>
                        </a:lnTo>
                        <a:lnTo>
                          <a:pt x="327" y="339"/>
                        </a:lnTo>
                        <a:lnTo>
                          <a:pt x="325" y="357"/>
                        </a:lnTo>
                        <a:lnTo>
                          <a:pt x="284" y="386"/>
                        </a:lnTo>
                        <a:lnTo>
                          <a:pt x="246" y="410"/>
                        </a:lnTo>
                        <a:lnTo>
                          <a:pt x="210" y="430"/>
                        </a:lnTo>
                        <a:lnTo>
                          <a:pt x="175" y="445"/>
                        </a:lnTo>
                        <a:lnTo>
                          <a:pt x="142" y="455"/>
                        </a:lnTo>
                        <a:lnTo>
                          <a:pt x="114" y="458"/>
                        </a:lnTo>
                        <a:lnTo>
                          <a:pt x="100" y="460"/>
                        </a:lnTo>
                        <a:lnTo>
                          <a:pt x="87" y="458"/>
                        </a:lnTo>
                        <a:lnTo>
                          <a:pt x="75" y="458"/>
                        </a:lnTo>
                        <a:lnTo>
                          <a:pt x="64" y="455"/>
                        </a:lnTo>
                        <a:lnTo>
                          <a:pt x="54" y="451"/>
                        </a:lnTo>
                        <a:lnTo>
                          <a:pt x="44" y="447"/>
                        </a:lnTo>
                        <a:lnTo>
                          <a:pt x="35" y="441"/>
                        </a:lnTo>
                        <a:lnTo>
                          <a:pt x="27" y="434"/>
                        </a:lnTo>
                        <a:lnTo>
                          <a:pt x="21" y="426"/>
                        </a:lnTo>
                        <a:lnTo>
                          <a:pt x="16" y="416"/>
                        </a:lnTo>
                        <a:lnTo>
                          <a:pt x="12" y="407"/>
                        </a:lnTo>
                        <a:lnTo>
                          <a:pt x="8" y="395"/>
                        </a:lnTo>
                        <a:lnTo>
                          <a:pt x="6" y="384"/>
                        </a:lnTo>
                        <a:lnTo>
                          <a:pt x="4" y="370"/>
                        </a:lnTo>
                        <a:lnTo>
                          <a:pt x="4" y="357"/>
                        </a:lnTo>
                        <a:lnTo>
                          <a:pt x="6" y="341"/>
                        </a:lnTo>
                        <a:lnTo>
                          <a:pt x="12" y="309"/>
                        </a:lnTo>
                        <a:lnTo>
                          <a:pt x="21" y="272"/>
                        </a:lnTo>
                        <a:lnTo>
                          <a:pt x="12" y="247"/>
                        </a:lnTo>
                        <a:lnTo>
                          <a:pt x="4" y="226"/>
                        </a:lnTo>
                        <a:lnTo>
                          <a:pt x="0" y="209"/>
                        </a:lnTo>
                        <a:lnTo>
                          <a:pt x="0" y="194"/>
                        </a:lnTo>
                        <a:lnTo>
                          <a:pt x="4" y="182"/>
                        </a:lnTo>
                        <a:lnTo>
                          <a:pt x="8" y="172"/>
                        </a:lnTo>
                        <a:lnTo>
                          <a:pt x="16" y="165"/>
                        </a:lnTo>
                        <a:lnTo>
                          <a:pt x="27" y="159"/>
                        </a:lnTo>
                        <a:lnTo>
                          <a:pt x="39" y="157"/>
                        </a:lnTo>
                        <a:lnTo>
                          <a:pt x="54" y="155"/>
                        </a:lnTo>
                        <a:lnTo>
                          <a:pt x="69" y="155"/>
                        </a:lnTo>
                        <a:lnTo>
                          <a:pt x="89" y="157"/>
                        </a:lnTo>
                        <a:lnTo>
                          <a:pt x="127" y="163"/>
                        </a:lnTo>
                        <a:lnTo>
                          <a:pt x="169" y="172"/>
                        </a:lnTo>
                        <a:lnTo>
                          <a:pt x="190" y="174"/>
                        </a:lnTo>
                        <a:lnTo>
                          <a:pt x="208" y="174"/>
                        </a:lnTo>
                        <a:lnTo>
                          <a:pt x="225" y="174"/>
                        </a:lnTo>
                        <a:lnTo>
                          <a:pt x="240" y="174"/>
                        </a:lnTo>
                        <a:lnTo>
                          <a:pt x="267" y="169"/>
                        </a:lnTo>
                        <a:lnTo>
                          <a:pt x="290" y="161"/>
                        </a:lnTo>
                        <a:lnTo>
                          <a:pt x="309" y="151"/>
                        </a:lnTo>
                        <a:lnTo>
                          <a:pt x="327" y="138"/>
                        </a:lnTo>
                        <a:lnTo>
                          <a:pt x="342" y="124"/>
                        </a:lnTo>
                        <a:lnTo>
                          <a:pt x="356" y="107"/>
                        </a:lnTo>
                        <a:lnTo>
                          <a:pt x="380" y="75"/>
                        </a:lnTo>
                        <a:lnTo>
                          <a:pt x="407" y="44"/>
                        </a:lnTo>
                        <a:lnTo>
                          <a:pt x="423" y="28"/>
                        </a:lnTo>
                        <a:lnTo>
                          <a:pt x="440" y="17"/>
                        </a:lnTo>
                        <a:lnTo>
                          <a:pt x="459" y="7"/>
                        </a:lnTo>
                        <a:lnTo>
                          <a:pt x="482" y="0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55" name="Freeform 2111"/>
                  <p:cNvSpPr>
                    <a:spLocks/>
                  </p:cNvSpPr>
                  <p:nvPr/>
                </p:nvSpPr>
                <p:spPr bwMode="auto">
                  <a:xfrm>
                    <a:off x="839" y="3064"/>
                    <a:ext cx="492" cy="505"/>
                  </a:xfrm>
                  <a:custGeom>
                    <a:avLst/>
                    <a:gdLst>
                      <a:gd name="T0" fmla="*/ 163 w 492"/>
                      <a:gd name="T1" fmla="*/ 392 h 505"/>
                      <a:gd name="T2" fmla="*/ 121 w 492"/>
                      <a:gd name="T3" fmla="*/ 407 h 505"/>
                      <a:gd name="T4" fmla="*/ 96 w 492"/>
                      <a:gd name="T5" fmla="*/ 411 h 505"/>
                      <a:gd name="T6" fmla="*/ 73 w 492"/>
                      <a:gd name="T7" fmla="*/ 409 h 505"/>
                      <a:gd name="T8" fmla="*/ 52 w 492"/>
                      <a:gd name="T9" fmla="*/ 406 h 505"/>
                      <a:gd name="T10" fmla="*/ 35 w 492"/>
                      <a:gd name="T11" fmla="*/ 396 h 505"/>
                      <a:gd name="T12" fmla="*/ 19 w 492"/>
                      <a:gd name="T13" fmla="*/ 381 h 505"/>
                      <a:gd name="T14" fmla="*/ 10 w 492"/>
                      <a:gd name="T15" fmla="*/ 363 h 505"/>
                      <a:gd name="T16" fmla="*/ 2 w 492"/>
                      <a:gd name="T17" fmla="*/ 342 h 505"/>
                      <a:gd name="T18" fmla="*/ 0 w 492"/>
                      <a:gd name="T19" fmla="*/ 317 h 505"/>
                      <a:gd name="T20" fmla="*/ 2 w 492"/>
                      <a:gd name="T21" fmla="*/ 288 h 505"/>
                      <a:gd name="T22" fmla="*/ 15 w 492"/>
                      <a:gd name="T23" fmla="*/ 239 h 505"/>
                      <a:gd name="T24" fmla="*/ 52 w 492"/>
                      <a:gd name="T25" fmla="*/ 162 h 505"/>
                      <a:gd name="T26" fmla="*/ 90 w 492"/>
                      <a:gd name="T27" fmla="*/ 106 h 505"/>
                      <a:gd name="T28" fmla="*/ 115 w 492"/>
                      <a:gd name="T29" fmla="*/ 75 h 505"/>
                      <a:gd name="T30" fmla="*/ 142 w 492"/>
                      <a:gd name="T31" fmla="*/ 45 h 505"/>
                      <a:gd name="T32" fmla="*/ 167 w 492"/>
                      <a:gd name="T33" fmla="*/ 18 h 505"/>
                      <a:gd name="T34" fmla="*/ 186 w 492"/>
                      <a:gd name="T35" fmla="*/ 2 h 505"/>
                      <a:gd name="T36" fmla="*/ 215 w 492"/>
                      <a:gd name="T37" fmla="*/ 0 h 505"/>
                      <a:gd name="T38" fmla="*/ 252 w 492"/>
                      <a:gd name="T39" fmla="*/ 10 h 505"/>
                      <a:gd name="T40" fmla="*/ 292 w 492"/>
                      <a:gd name="T41" fmla="*/ 31 h 505"/>
                      <a:gd name="T42" fmla="*/ 336 w 492"/>
                      <a:gd name="T43" fmla="*/ 64 h 505"/>
                      <a:gd name="T44" fmla="*/ 378 w 492"/>
                      <a:gd name="T45" fmla="*/ 112 h 505"/>
                      <a:gd name="T46" fmla="*/ 423 w 492"/>
                      <a:gd name="T47" fmla="*/ 175 h 505"/>
                      <a:gd name="T48" fmla="*/ 461 w 492"/>
                      <a:gd name="T49" fmla="*/ 258 h 505"/>
                      <a:gd name="T50" fmla="*/ 484 w 492"/>
                      <a:gd name="T51" fmla="*/ 325 h 505"/>
                      <a:gd name="T52" fmla="*/ 490 w 492"/>
                      <a:gd name="T53" fmla="*/ 363 h 505"/>
                      <a:gd name="T54" fmla="*/ 492 w 492"/>
                      <a:gd name="T55" fmla="*/ 394 h 505"/>
                      <a:gd name="T56" fmla="*/ 486 w 492"/>
                      <a:gd name="T57" fmla="*/ 425 h 505"/>
                      <a:gd name="T58" fmla="*/ 474 w 492"/>
                      <a:gd name="T59" fmla="*/ 454 h 505"/>
                      <a:gd name="T60" fmla="*/ 451 w 492"/>
                      <a:gd name="T61" fmla="*/ 478 h 505"/>
                      <a:gd name="T62" fmla="*/ 419 w 492"/>
                      <a:gd name="T63" fmla="*/ 500 h 505"/>
                      <a:gd name="T64" fmla="*/ 373 w 492"/>
                      <a:gd name="T65" fmla="*/ 505 h 505"/>
                      <a:gd name="T66" fmla="*/ 323 w 492"/>
                      <a:gd name="T67" fmla="*/ 496 h 505"/>
                      <a:gd name="T68" fmla="*/ 284 w 492"/>
                      <a:gd name="T69" fmla="*/ 478 h 505"/>
                      <a:gd name="T70" fmla="*/ 259 w 492"/>
                      <a:gd name="T71" fmla="*/ 459 h 505"/>
                      <a:gd name="T72" fmla="*/ 234 w 492"/>
                      <a:gd name="T73" fmla="*/ 432 h 505"/>
                      <a:gd name="T74" fmla="*/ 208 w 492"/>
                      <a:gd name="T75" fmla="*/ 396 h 505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492"/>
                      <a:gd name="T115" fmla="*/ 0 h 505"/>
                      <a:gd name="T116" fmla="*/ 492 w 492"/>
                      <a:gd name="T117" fmla="*/ 505 h 505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492" h="505">
                        <a:moveTo>
                          <a:pt x="192" y="375"/>
                        </a:moveTo>
                        <a:lnTo>
                          <a:pt x="163" y="392"/>
                        </a:lnTo>
                        <a:lnTo>
                          <a:pt x="135" y="404"/>
                        </a:lnTo>
                        <a:lnTo>
                          <a:pt x="121" y="407"/>
                        </a:lnTo>
                        <a:lnTo>
                          <a:pt x="110" y="409"/>
                        </a:lnTo>
                        <a:lnTo>
                          <a:pt x="96" y="411"/>
                        </a:lnTo>
                        <a:lnTo>
                          <a:pt x="85" y="411"/>
                        </a:lnTo>
                        <a:lnTo>
                          <a:pt x="73" y="409"/>
                        </a:lnTo>
                        <a:lnTo>
                          <a:pt x="62" y="407"/>
                        </a:lnTo>
                        <a:lnTo>
                          <a:pt x="52" y="406"/>
                        </a:lnTo>
                        <a:lnTo>
                          <a:pt x="42" y="400"/>
                        </a:lnTo>
                        <a:lnTo>
                          <a:pt x="35" y="396"/>
                        </a:lnTo>
                        <a:lnTo>
                          <a:pt x="27" y="388"/>
                        </a:lnTo>
                        <a:lnTo>
                          <a:pt x="19" y="381"/>
                        </a:lnTo>
                        <a:lnTo>
                          <a:pt x="14" y="373"/>
                        </a:lnTo>
                        <a:lnTo>
                          <a:pt x="10" y="363"/>
                        </a:lnTo>
                        <a:lnTo>
                          <a:pt x="6" y="354"/>
                        </a:lnTo>
                        <a:lnTo>
                          <a:pt x="2" y="342"/>
                        </a:lnTo>
                        <a:lnTo>
                          <a:pt x="0" y="331"/>
                        </a:lnTo>
                        <a:lnTo>
                          <a:pt x="0" y="317"/>
                        </a:lnTo>
                        <a:lnTo>
                          <a:pt x="0" y="302"/>
                        </a:lnTo>
                        <a:lnTo>
                          <a:pt x="2" y="288"/>
                        </a:lnTo>
                        <a:lnTo>
                          <a:pt x="6" y="273"/>
                        </a:lnTo>
                        <a:lnTo>
                          <a:pt x="15" y="239"/>
                        </a:lnTo>
                        <a:lnTo>
                          <a:pt x="31" y="202"/>
                        </a:lnTo>
                        <a:lnTo>
                          <a:pt x="52" y="162"/>
                        </a:lnTo>
                        <a:lnTo>
                          <a:pt x="81" y="119"/>
                        </a:lnTo>
                        <a:lnTo>
                          <a:pt x="90" y="106"/>
                        </a:lnTo>
                        <a:lnTo>
                          <a:pt x="102" y="91"/>
                        </a:lnTo>
                        <a:lnTo>
                          <a:pt x="115" y="75"/>
                        </a:lnTo>
                        <a:lnTo>
                          <a:pt x="129" y="60"/>
                        </a:lnTo>
                        <a:lnTo>
                          <a:pt x="142" y="45"/>
                        </a:lnTo>
                        <a:lnTo>
                          <a:pt x="156" y="29"/>
                        </a:lnTo>
                        <a:lnTo>
                          <a:pt x="167" y="18"/>
                        </a:lnTo>
                        <a:lnTo>
                          <a:pt x="177" y="8"/>
                        </a:lnTo>
                        <a:lnTo>
                          <a:pt x="186" y="2"/>
                        </a:lnTo>
                        <a:lnTo>
                          <a:pt x="200" y="0"/>
                        </a:lnTo>
                        <a:lnTo>
                          <a:pt x="215" y="0"/>
                        </a:lnTo>
                        <a:lnTo>
                          <a:pt x="232" y="4"/>
                        </a:lnTo>
                        <a:lnTo>
                          <a:pt x="252" y="10"/>
                        </a:lnTo>
                        <a:lnTo>
                          <a:pt x="271" y="18"/>
                        </a:lnTo>
                        <a:lnTo>
                          <a:pt x="292" y="31"/>
                        </a:lnTo>
                        <a:lnTo>
                          <a:pt x="313" y="45"/>
                        </a:lnTo>
                        <a:lnTo>
                          <a:pt x="336" y="64"/>
                        </a:lnTo>
                        <a:lnTo>
                          <a:pt x="357" y="87"/>
                        </a:lnTo>
                        <a:lnTo>
                          <a:pt x="378" y="112"/>
                        </a:lnTo>
                        <a:lnTo>
                          <a:pt x="401" y="143"/>
                        </a:lnTo>
                        <a:lnTo>
                          <a:pt x="423" y="175"/>
                        </a:lnTo>
                        <a:lnTo>
                          <a:pt x="442" y="214"/>
                        </a:lnTo>
                        <a:lnTo>
                          <a:pt x="461" y="258"/>
                        </a:lnTo>
                        <a:lnTo>
                          <a:pt x="478" y="304"/>
                        </a:lnTo>
                        <a:lnTo>
                          <a:pt x="484" y="325"/>
                        </a:lnTo>
                        <a:lnTo>
                          <a:pt x="490" y="350"/>
                        </a:lnTo>
                        <a:lnTo>
                          <a:pt x="490" y="363"/>
                        </a:lnTo>
                        <a:lnTo>
                          <a:pt x="492" y="379"/>
                        </a:lnTo>
                        <a:lnTo>
                          <a:pt x="492" y="394"/>
                        </a:lnTo>
                        <a:lnTo>
                          <a:pt x="490" y="409"/>
                        </a:lnTo>
                        <a:lnTo>
                          <a:pt x="486" y="425"/>
                        </a:lnTo>
                        <a:lnTo>
                          <a:pt x="480" y="438"/>
                        </a:lnTo>
                        <a:lnTo>
                          <a:pt x="474" y="454"/>
                        </a:lnTo>
                        <a:lnTo>
                          <a:pt x="465" y="467"/>
                        </a:lnTo>
                        <a:lnTo>
                          <a:pt x="451" y="478"/>
                        </a:lnTo>
                        <a:lnTo>
                          <a:pt x="438" y="490"/>
                        </a:lnTo>
                        <a:lnTo>
                          <a:pt x="419" y="500"/>
                        </a:lnTo>
                        <a:lnTo>
                          <a:pt x="398" y="505"/>
                        </a:lnTo>
                        <a:lnTo>
                          <a:pt x="373" y="505"/>
                        </a:lnTo>
                        <a:lnTo>
                          <a:pt x="348" y="503"/>
                        </a:lnTo>
                        <a:lnTo>
                          <a:pt x="323" y="496"/>
                        </a:lnTo>
                        <a:lnTo>
                          <a:pt x="298" y="486"/>
                        </a:lnTo>
                        <a:lnTo>
                          <a:pt x="284" y="478"/>
                        </a:lnTo>
                        <a:lnTo>
                          <a:pt x="273" y="469"/>
                        </a:lnTo>
                        <a:lnTo>
                          <a:pt x="259" y="459"/>
                        </a:lnTo>
                        <a:lnTo>
                          <a:pt x="246" y="446"/>
                        </a:lnTo>
                        <a:lnTo>
                          <a:pt x="234" y="432"/>
                        </a:lnTo>
                        <a:lnTo>
                          <a:pt x="221" y="415"/>
                        </a:lnTo>
                        <a:lnTo>
                          <a:pt x="208" y="396"/>
                        </a:lnTo>
                        <a:lnTo>
                          <a:pt x="192" y="375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56" name="Freeform 2112"/>
                  <p:cNvSpPr>
                    <a:spLocks/>
                  </p:cNvSpPr>
                  <p:nvPr/>
                </p:nvSpPr>
                <p:spPr bwMode="auto">
                  <a:xfrm>
                    <a:off x="1350" y="3224"/>
                    <a:ext cx="503" cy="424"/>
                  </a:xfrm>
                  <a:custGeom>
                    <a:avLst/>
                    <a:gdLst>
                      <a:gd name="T0" fmla="*/ 48 w 503"/>
                      <a:gd name="T1" fmla="*/ 217 h 424"/>
                      <a:gd name="T2" fmla="*/ 36 w 503"/>
                      <a:gd name="T3" fmla="*/ 219 h 424"/>
                      <a:gd name="T4" fmla="*/ 25 w 503"/>
                      <a:gd name="T5" fmla="*/ 213 h 424"/>
                      <a:gd name="T6" fmla="*/ 13 w 503"/>
                      <a:gd name="T7" fmla="*/ 194 h 424"/>
                      <a:gd name="T8" fmla="*/ 6 w 503"/>
                      <a:gd name="T9" fmla="*/ 167 h 424"/>
                      <a:gd name="T10" fmla="*/ 4 w 503"/>
                      <a:gd name="T11" fmla="*/ 138 h 424"/>
                      <a:gd name="T12" fmla="*/ 6 w 503"/>
                      <a:gd name="T13" fmla="*/ 109 h 424"/>
                      <a:gd name="T14" fmla="*/ 13 w 503"/>
                      <a:gd name="T15" fmla="*/ 90 h 424"/>
                      <a:gd name="T16" fmla="*/ 21 w 503"/>
                      <a:gd name="T17" fmla="*/ 82 h 424"/>
                      <a:gd name="T18" fmla="*/ 29 w 503"/>
                      <a:gd name="T19" fmla="*/ 82 h 424"/>
                      <a:gd name="T20" fmla="*/ 29 w 503"/>
                      <a:gd name="T21" fmla="*/ 79 h 424"/>
                      <a:gd name="T22" fmla="*/ 25 w 503"/>
                      <a:gd name="T23" fmla="*/ 65 h 424"/>
                      <a:gd name="T24" fmla="*/ 27 w 503"/>
                      <a:gd name="T25" fmla="*/ 52 h 424"/>
                      <a:gd name="T26" fmla="*/ 34 w 503"/>
                      <a:gd name="T27" fmla="*/ 40 h 424"/>
                      <a:gd name="T28" fmla="*/ 54 w 503"/>
                      <a:gd name="T29" fmla="*/ 25 h 424"/>
                      <a:gd name="T30" fmla="*/ 94 w 503"/>
                      <a:gd name="T31" fmla="*/ 9 h 424"/>
                      <a:gd name="T32" fmla="*/ 144 w 503"/>
                      <a:gd name="T33" fmla="*/ 0 h 424"/>
                      <a:gd name="T34" fmla="*/ 202 w 503"/>
                      <a:gd name="T35" fmla="*/ 4 h 424"/>
                      <a:gd name="T36" fmla="*/ 263 w 503"/>
                      <a:gd name="T37" fmla="*/ 17 h 424"/>
                      <a:gd name="T38" fmla="*/ 307 w 503"/>
                      <a:gd name="T39" fmla="*/ 38 h 424"/>
                      <a:gd name="T40" fmla="*/ 334 w 503"/>
                      <a:gd name="T41" fmla="*/ 55 h 424"/>
                      <a:gd name="T42" fmla="*/ 351 w 503"/>
                      <a:gd name="T43" fmla="*/ 80 h 424"/>
                      <a:gd name="T44" fmla="*/ 365 w 503"/>
                      <a:gd name="T45" fmla="*/ 105 h 424"/>
                      <a:gd name="T46" fmla="*/ 396 w 503"/>
                      <a:gd name="T47" fmla="*/ 146 h 424"/>
                      <a:gd name="T48" fmla="*/ 442 w 503"/>
                      <a:gd name="T49" fmla="*/ 199 h 424"/>
                      <a:gd name="T50" fmla="*/ 484 w 503"/>
                      <a:gd name="T51" fmla="*/ 251 h 424"/>
                      <a:gd name="T52" fmla="*/ 501 w 503"/>
                      <a:gd name="T53" fmla="*/ 290 h 424"/>
                      <a:gd name="T54" fmla="*/ 503 w 503"/>
                      <a:gd name="T55" fmla="*/ 315 h 424"/>
                      <a:gd name="T56" fmla="*/ 493 w 503"/>
                      <a:gd name="T57" fmla="*/ 336 h 424"/>
                      <a:gd name="T58" fmla="*/ 472 w 503"/>
                      <a:gd name="T59" fmla="*/ 357 h 424"/>
                      <a:gd name="T60" fmla="*/ 438 w 503"/>
                      <a:gd name="T61" fmla="*/ 376 h 424"/>
                      <a:gd name="T62" fmla="*/ 386 w 503"/>
                      <a:gd name="T63" fmla="*/ 393 h 424"/>
                      <a:gd name="T64" fmla="*/ 317 w 503"/>
                      <a:gd name="T65" fmla="*/ 407 h 424"/>
                      <a:gd name="T66" fmla="*/ 228 w 503"/>
                      <a:gd name="T67" fmla="*/ 418 h 424"/>
                      <a:gd name="T68" fmla="*/ 148 w 503"/>
                      <a:gd name="T69" fmla="*/ 422 h 424"/>
                      <a:gd name="T70" fmla="*/ 96 w 503"/>
                      <a:gd name="T71" fmla="*/ 413 h 424"/>
                      <a:gd name="T72" fmla="*/ 56 w 503"/>
                      <a:gd name="T73" fmla="*/ 393 h 424"/>
                      <a:gd name="T74" fmla="*/ 23 w 503"/>
                      <a:gd name="T75" fmla="*/ 368 h 424"/>
                      <a:gd name="T76" fmla="*/ 6 w 503"/>
                      <a:gd name="T77" fmla="*/ 338 h 424"/>
                      <a:gd name="T78" fmla="*/ 0 w 503"/>
                      <a:gd name="T79" fmla="*/ 303 h 424"/>
                      <a:gd name="T80" fmla="*/ 8 w 503"/>
                      <a:gd name="T81" fmla="*/ 267 h 424"/>
                      <a:gd name="T82" fmla="*/ 34 w 503"/>
                      <a:gd name="T83" fmla="*/ 230 h 42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03"/>
                      <a:gd name="T127" fmla="*/ 0 h 424"/>
                      <a:gd name="T128" fmla="*/ 503 w 503"/>
                      <a:gd name="T129" fmla="*/ 424 h 42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03" h="424">
                        <a:moveTo>
                          <a:pt x="54" y="213"/>
                        </a:moveTo>
                        <a:lnTo>
                          <a:pt x="48" y="217"/>
                        </a:lnTo>
                        <a:lnTo>
                          <a:pt x="42" y="219"/>
                        </a:lnTo>
                        <a:lnTo>
                          <a:pt x="36" y="219"/>
                        </a:lnTo>
                        <a:lnTo>
                          <a:pt x="33" y="219"/>
                        </a:lnTo>
                        <a:lnTo>
                          <a:pt x="25" y="213"/>
                        </a:lnTo>
                        <a:lnTo>
                          <a:pt x="17" y="205"/>
                        </a:lnTo>
                        <a:lnTo>
                          <a:pt x="13" y="194"/>
                        </a:lnTo>
                        <a:lnTo>
                          <a:pt x="8" y="182"/>
                        </a:lnTo>
                        <a:lnTo>
                          <a:pt x="6" y="167"/>
                        </a:lnTo>
                        <a:lnTo>
                          <a:pt x="4" y="151"/>
                        </a:lnTo>
                        <a:lnTo>
                          <a:pt x="4" y="138"/>
                        </a:lnTo>
                        <a:lnTo>
                          <a:pt x="4" y="123"/>
                        </a:lnTo>
                        <a:lnTo>
                          <a:pt x="6" y="109"/>
                        </a:lnTo>
                        <a:lnTo>
                          <a:pt x="10" y="98"/>
                        </a:lnTo>
                        <a:lnTo>
                          <a:pt x="13" y="90"/>
                        </a:lnTo>
                        <a:lnTo>
                          <a:pt x="19" y="84"/>
                        </a:lnTo>
                        <a:lnTo>
                          <a:pt x="21" y="82"/>
                        </a:lnTo>
                        <a:lnTo>
                          <a:pt x="25" y="82"/>
                        </a:lnTo>
                        <a:lnTo>
                          <a:pt x="29" y="82"/>
                        </a:lnTo>
                        <a:lnTo>
                          <a:pt x="33" y="84"/>
                        </a:lnTo>
                        <a:lnTo>
                          <a:pt x="29" y="79"/>
                        </a:lnTo>
                        <a:lnTo>
                          <a:pt x="25" y="73"/>
                        </a:lnTo>
                        <a:lnTo>
                          <a:pt x="25" y="65"/>
                        </a:lnTo>
                        <a:lnTo>
                          <a:pt x="25" y="59"/>
                        </a:lnTo>
                        <a:lnTo>
                          <a:pt x="27" y="52"/>
                        </a:lnTo>
                        <a:lnTo>
                          <a:pt x="31" y="46"/>
                        </a:lnTo>
                        <a:lnTo>
                          <a:pt x="34" y="40"/>
                        </a:lnTo>
                        <a:lnTo>
                          <a:pt x="40" y="34"/>
                        </a:lnTo>
                        <a:lnTo>
                          <a:pt x="54" y="25"/>
                        </a:lnTo>
                        <a:lnTo>
                          <a:pt x="73" y="15"/>
                        </a:lnTo>
                        <a:lnTo>
                          <a:pt x="94" y="9"/>
                        </a:lnTo>
                        <a:lnTo>
                          <a:pt x="117" y="4"/>
                        </a:lnTo>
                        <a:lnTo>
                          <a:pt x="144" y="0"/>
                        </a:lnTo>
                        <a:lnTo>
                          <a:pt x="173" y="0"/>
                        </a:lnTo>
                        <a:lnTo>
                          <a:pt x="202" y="4"/>
                        </a:lnTo>
                        <a:lnTo>
                          <a:pt x="232" y="7"/>
                        </a:lnTo>
                        <a:lnTo>
                          <a:pt x="263" y="17"/>
                        </a:lnTo>
                        <a:lnTo>
                          <a:pt x="292" y="31"/>
                        </a:lnTo>
                        <a:lnTo>
                          <a:pt x="307" y="38"/>
                        </a:lnTo>
                        <a:lnTo>
                          <a:pt x="321" y="46"/>
                        </a:lnTo>
                        <a:lnTo>
                          <a:pt x="334" y="55"/>
                        </a:lnTo>
                        <a:lnTo>
                          <a:pt x="348" y="67"/>
                        </a:lnTo>
                        <a:lnTo>
                          <a:pt x="351" y="80"/>
                        </a:lnTo>
                        <a:lnTo>
                          <a:pt x="357" y="92"/>
                        </a:lnTo>
                        <a:lnTo>
                          <a:pt x="365" y="105"/>
                        </a:lnTo>
                        <a:lnTo>
                          <a:pt x="374" y="119"/>
                        </a:lnTo>
                        <a:lnTo>
                          <a:pt x="396" y="146"/>
                        </a:lnTo>
                        <a:lnTo>
                          <a:pt x="419" y="173"/>
                        </a:lnTo>
                        <a:lnTo>
                          <a:pt x="442" y="199"/>
                        </a:lnTo>
                        <a:lnTo>
                          <a:pt x="465" y="226"/>
                        </a:lnTo>
                        <a:lnTo>
                          <a:pt x="484" y="251"/>
                        </a:lnTo>
                        <a:lnTo>
                          <a:pt x="497" y="278"/>
                        </a:lnTo>
                        <a:lnTo>
                          <a:pt x="501" y="290"/>
                        </a:lnTo>
                        <a:lnTo>
                          <a:pt x="503" y="301"/>
                        </a:lnTo>
                        <a:lnTo>
                          <a:pt x="503" y="315"/>
                        </a:lnTo>
                        <a:lnTo>
                          <a:pt x="499" y="326"/>
                        </a:lnTo>
                        <a:lnTo>
                          <a:pt x="493" y="336"/>
                        </a:lnTo>
                        <a:lnTo>
                          <a:pt x="486" y="347"/>
                        </a:lnTo>
                        <a:lnTo>
                          <a:pt x="472" y="357"/>
                        </a:lnTo>
                        <a:lnTo>
                          <a:pt x="457" y="366"/>
                        </a:lnTo>
                        <a:lnTo>
                          <a:pt x="438" y="376"/>
                        </a:lnTo>
                        <a:lnTo>
                          <a:pt x="415" y="386"/>
                        </a:lnTo>
                        <a:lnTo>
                          <a:pt x="386" y="393"/>
                        </a:lnTo>
                        <a:lnTo>
                          <a:pt x="355" y="401"/>
                        </a:lnTo>
                        <a:lnTo>
                          <a:pt x="317" y="407"/>
                        </a:lnTo>
                        <a:lnTo>
                          <a:pt x="275" y="413"/>
                        </a:lnTo>
                        <a:lnTo>
                          <a:pt x="228" y="418"/>
                        </a:lnTo>
                        <a:lnTo>
                          <a:pt x="175" y="424"/>
                        </a:lnTo>
                        <a:lnTo>
                          <a:pt x="148" y="422"/>
                        </a:lnTo>
                        <a:lnTo>
                          <a:pt x="121" y="418"/>
                        </a:lnTo>
                        <a:lnTo>
                          <a:pt x="96" y="413"/>
                        </a:lnTo>
                        <a:lnTo>
                          <a:pt x="75" y="403"/>
                        </a:lnTo>
                        <a:lnTo>
                          <a:pt x="56" y="393"/>
                        </a:lnTo>
                        <a:lnTo>
                          <a:pt x="38" y="382"/>
                        </a:lnTo>
                        <a:lnTo>
                          <a:pt x="23" y="368"/>
                        </a:lnTo>
                        <a:lnTo>
                          <a:pt x="13" y="353"/>
                        </a:lnTo>
                        <a:lnTo>
                          <a:pt x="6" y="338"/>
                        </a:lnTo>
                        <a:lnTo>
                          <a:pt x="0" y="320"/>
                        </a:lnTo>
                        <a:lnTo>
                          <a:pt x="0" y="303"/>
                        </a:lnTo>
                        <a:lnTo>
                          <a:pt x="2" y="286"/>
                        </a:lnTo>
                        <a:lnTo>
                          <a:pt x="8" y="267"/>
                        </a:lnTo>
                        <a:lnTo>
                          <a:pt x="19" y="249"/>
                        </a:lnTo>
                        <a:lnTo>
                          <a:pt x="34" y="230"/>
                        </a:lnTo>
                        <a:lnTo>
                          <a:pt x="54" y="213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57" name="Freeform 2113"/>
                  <p:cNvSpPr>
                    <a:spLocks/>
                  </p:cNvSpPr>
                  <p:nvPr/>
                </p:nvSpPr>
                <p:spPr bwMode="auto">
                  <a:xfrm>
                    <a:off x="858" y="3558"/>
                    <a:ext cx="484" cy="572"/>
                  </a:xfrm>
                  <a:custGeom>
                    <a:avLst/>
                    <a:gdLst>
                      <a:gd name="T0" fmla="*/ 175 w 484"/>
                      <a:gd name="T1" fmla="*/ 376 h 572"/>
                      <a:gd name="T2" fmla="*/ 144 w 484"/>
                      <a:gd name="T3" fmla="*/ 363 h 572"/>
                      <a:gd name="T4" fmla="*/ 114 w 484"/>
                      <a:gd name="T5" fmla="*/ 342 h 572"/>
                      <a:gd name="T6" fmla="*/ 87 w 484"/>
                      <a:gd name="T7" fmla="*/ 319 h 572"/>
                      <a:gd name="T8" fmla="*/ 52 w 484"/>
                      <a:gd name="T9" fmla="*/ 278 h 572"/>
                      <a:gd name="T10" fmla="*/ 18 w 484"/>
                      <a:gd name="T11" fmla="*/ 217 h 572"/>
                      <a:gd name="T12" fmla="*/ 4 w 484"/>
                      <a:gd name="T13" fmla="*/ 171 h 572"/>
                      <a:gd name="T14" fmla="*/ 0 w 484"/>
                      <a:gd name="T15" fmla="*/ 140 h 572"/>
                      <a:gd name="T16" fmla="*/ 0 w 484"/>
                      <a:gd name="T17" fmla="*/ 111 h 572"/>
                      <a:gd name="T18" fmla="*/ 8 w 484"/>
                      <a:gd name="T19" fmla="*/ 86 h 572"/>
                      <a:gd name="T20" fmla="*/ 21 w 484"/>
                      <a:gd name="T21" fmla="*/ 63 h 572"/>
                      <a:gd name="T22" fmla="*/ 41 w 484"/>
                      <a:gd name="T23" fmla="*/ 46 h 572"/>
                      <a:gd name="T24" fmla="*/ 68 w 484"/>
                      <a:gd name="T25" fmla="*/ 32 h 572"/>
                      <a:gd name="T26" fmla="*/ 102 w 484"/>
                      <a:gd name="T27" fmla="*/ 27 h 572"/>
                      <a:gd name="T28" fmla="*/ 141 w 484"/>
                      <a:gd name="T29" fmla="*/ 15 h 572"/>
                      <a:gd name="T30" fmla="*/ 187 w 484"/>
                      <a:gd name="T31" fmla="*/ 2 h 572"/>
                      <a:gd name="T32" fmla="*/ 238 w 484"/>
                      <a:gd name="T33" fmla="*/ 0 h 572"/>
                      <a:gd name="T34" fmla="*/ 290 w 484"/>
                      <a:gd name="T35" fmla="*/ 11 h 572"/>
                      <a:gd name="T36" fmla="*/ 340 w 484"/>
                      <a:gd name="T37" fmla="*/ 34 h 572"/>
                      <a:gd name="T38" fmla="*/ 386 w 484"/>
                      <a:gd name="T39" fmla="*/ 69 h 572"/>
                      <a:gd name="T40" fmla="*/ 423 w 484"/>
                      <a:gd name="T41" fmla="*/ 117 h 572"/>
                      <a:gd name="T42" fmla="*/ 442 w 484"/>
                      <a:gd name="T43" fmla="*/ 159 h 572"/>
                      <a:gd name="T44" fmla="*/ 450 w 484"/>
                      <a:gd name="T45" fmla="*/ 192 h 572"/>
                      <a:gd name="T46" fmla="*/ 457 w 484"/>
                      <a:gd name="T47" fmla="*/ 232 h 572"/>
                      <a:gd name="T48" fmla="*/ 455 w 484"/>
                      <a:gd name="T49" fmla="*/ 263 h 572"/>
                      <a:gd name="T50" fmla="*/ 444 w 484"/>
                      <a:gd name="T51" fmla="*/ 278 h 572"/>
                      <a:gd name="T52" fmla="*/ 429 w 484"/>
                      <a:gd name="T53" fmla="*/ 286 h 572"/>
                      <a:gd name="T54" fmla="*/ 413 w 484"/>
                      <a:gd name="T55" fmla="*/ 290 h 572"/>
                      <a:gd name="T56" fmla="*/ 406 w 484"/>
                      <a:gd name="T57" fmla="*/ 297 h 572"/>
                      <a:gd name="T58" fmla="*/ 413 w 484"/>
                      <a:gd name="T59" fmla="*/ 313 h 572"/>
                      <a:gd name="T60" fmla="*/ 438 w 484"/>
                      <a:gd name="T61" fmla="*/ 342 h 572"/>
                      <a:gd name="T62" fmla="*/ 471 w 484"/>
                      <a:gd name="T63" fmla="*/ 388 h 572"/>
                      <a:gd name="T64" fmla="*/ 484 w 484"/>
                      <a:gd name="T65" fmla="*/ 439 h 572"/>
                      <a:gd name="T66" fmla="*/ 482 w 484"/>
                      <a:gd name="T67" fmla="*/ 493 h 572"/>
                      <a:gd name="T68" fmla="*/ 471 w 484"/>
                      <a:gd name="T69" fmla="*/ 530 h 572"/>
                      <a:gd name="T70" fmla="*/ 459 w 484"/>
                      <a:gd name="T71" fmla="*/ 549 h 572"/>
                      <a:gd name="T72" fmla="*/ 444 w 484"/>
                      <a:gd name="T73" fmla="*/ 562 h 572"/>
                      <a:gd name="T74" fmla="*/ 423 w 484"/>
                      <a:gd name="T75" fmla="*/ 570 h 572"/>
                      <a:gd name="T76" fmla="*/ 400 w 484"/>
                      <a:gd name="T77" fmla="*/ 570 h 572"/>
                      <a:gd name="T78" fmla="*/ 371 w 484"/>
                      <a:gd name="T79" fmla="*/ 560 h 572"/>
                      <a:gd name="T80" fmla="*/ 338 w 484"/>
                      <a:gd name="T81" fmla="*/ 543 h 572"/>
                      <a:gd name="T82" fmla="*/ 302 w 484"/>
                      <a:gd name="T83" fmla="*/ 512 h 572"/>
                      <a:gd name="T84" fmla="*/ 261 w 484"/>
                      <a:gd name="T85" fmla="*/ 470 h 572"/>
                      <a:gd name="T86" fmla="*/ 215 w 484"/>
                      <a:gd name="T87" fmla="*/ 415 h 57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484"/>
                      <a:gd name="T133" fmla="*/ 0 h 572"/>
                      <a:gd name="T134" fmla="*/ 484 w 484"/>
                      <a:gd name="T135" fmla="*/ 572 h 57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484" h="572">
                        <a:moveTo>
                          <a:pt x="192" y="382"/>
                        </a:moveTo>
                        <a:lnTo>
                          <a:pt x="175" y="376"/>
                        </a:lnTo>
                        <a:lnTo>
                          <a:pt x="160" y="370"/>
                        </a:lnTo>
                        <a:lnTo>
                          <a:pt x="144" y="363"/>
                        </a:lnTo>
                        <a:lnTo>
                          <a:pt x="129" y="353"/>
                        </a:lnTo>
                        <a:lnTo>
                          <a:pt x="114" y="342"/>
                        </a:lnTo>
                        <a:lnTo>
                          <a:pt x="100" y="332"/>
                        </a:lnTo>
                        <a:lnTo>
                          <a:pt x="87" y="319"/>
                        </a:lnTo>
                        <a:lnTo>
                          <a:pt x="75" y="305"/>
                        </a:lnTo>
                        <a:lnTo>
                          <a:pt x="52" y="278"/>
                        </a:lnTo>
                        <a:lnTo>
                          <a:pt x="33" y="247"/>
                        </a:lnTo>
                        <a:lnTo>
                          <a:pt x="18" y="217"/>
                        </a:lnTo>
                        <a:lnTo>
                          <a:pt x="8" y="186"/>
                        </a:lnTo>
                        <a:lnTo>
                          <a:pt x="4" y="171"/>
                        </a:lnTo>
                        <a:lnTo>
                          <a:pt x="0" y="155"/>
                        </a:lnTo>
                        <a:lnTo>
                          <a:pt x="0" y="140"/>
                        </a:lnTo>
                        <a:lnTo>
                          <a:pt x="0" y="125"/>
                        </a:lnTo>
                        <a:lnTo>
                          <a:pt x="0" y="111"/>
                        </a:lnTo>
                        <a:lnTo>
                          <a:pt x="4" y="98"/>
                        </a:lnTo>
                        <a:lnTo>
                          <a:pt x="8" y="86"/>
                        </a:lnTo>
                        <a:lnTo>
                          <a:pt x="14" y="75"/>
                        </a:lnTo>
                        <a:lnTo>
                          <a:pt x="21" y="63"/>
                        </a:lnTo>
                        <a:lnTo>
                          <a:pt x="31" y="54"/>
                        </a:lnTo>
                        <a:lnTo>
                          <a:pt x="41" y="46"/>
                        </a:lnTo>
                        <a:lnTo>
                          <a:pt x="54" y="38"/>
                        </a:lnTo>
                        <a:lnTo>
                          <a:pt x="68" y="32"/>
                        </a:lnTo>
                        <a:lnTo>
                          <a:pt x="83" y="29"/>
                        </a:lnTo>
                        <a:lnTo>
                          <a:pt x="102" y="27"/>
                        </a:lnTo>
                        <a:lnTo>
                          <a:pt x="121" y="25"/>
                        </a:lnTo>
                        <a:lnTo>
                          <a:pt x="141" y="15"/>
                        </a:lnTo>
                        <a:lnTo>
                          <a:pt x="164" y="6"/>
                        </a:lnTo>
                        <a:lnTo>
                          <a:pt x="187" y="2"/>
                        </a:lnTo>
                        <a:lnTo>
                          <a:pt x="212" y="0"/>
                        </a:lnTo>
                        <a:lnTo>
                          <a:pt x="238" y="0"/>
                        </a:lnTo>
                        <a:lnTo>
                          <a:pt x="263" y="4"/>
                        </a:lnTo>
                        <a:lnTo>
                          <a:pt x="290" y="11"/>
                        </a:lnTo>
                        <a:lnTo>
                          <a:pt x="315" y="21"/>
                        </a:lnTo>
                        <a:lnTo>
                          <a:pt x="340" y="34"/>
                        </a:lnTo>
                        <a:lnTo>
                          <a:pt x="365" y="50"/>
                        </a:lnTo>
                        <a:lnTo>
                          <a:pt x="386" y="69"/>
                        </a:lnTo>
                        <a:lnTo>
                          <a:pt x="406" y="92"/>
                        </a:lnTo>
                        <a:lnTo>
                          <a:pt x="423" y="117"/>
                        </a:lnTo>
                        <a:lnTo>
                          <a:pt x="436" y="144"/>
                        </a:lnTo>
                        <a:lnTo>
                          <a:pt x="442" y="159"/>
                        </a:lnTo>
                        <a:lnTo>
                          <a:pt x="446" y="175"/>
                        </a:lnTo>
                        <a:lnTo>
                          <a:pt x="450" y="192"/>
                        </a:lnTo>
                        <a:lnTo>
                          <a:pt x="454" y="209"/>
                        </a:lnTo>
                        <a:lnTo>
                          <a:pt x="457" y="232"/>
                        </a:lnTo>
                        <a:lnTo>
                          <a:pt x="457" y="249"/>
                        </a:lnTo>
                        <a:lnTo>
                          <a:pt x="455" y="263"/>
                        </a:lnTo>
                        <a:lnTo>
                          <a:pt x="450" y="272"/>
                        </a:lnTo>
                        <a:lnTo>
                          <a:pt x="444" y="278"/>
                        </a:lnTo>
                        <a:lnTo>
                          <a:pt x="436" y="284"/>
                        </a:lnTo>
                        <a:lnTo>
                          <a:pt x="429" y="286"/>
                        </a:lnTo>
                        <a:lnTo>
                          <a:pt x="419" y="288"/>
                        </a:lnTo>
                        <a:lnTo>
                          <a:pt x="413" y="290"/>
                        </a:lnTo>
                        <a:lnTo>
                          <a:pt x="407" y="292"/>
                        </a:lnTo>
                        <a:lnTo>
                          <a:pt x="406" y="297"/>
                        </a:lnTo>
                        <a:lnTo>
                          <a:pt x="407" y="303"/>
                        </a:lnTo>
                        <a:lnTo>
                          <a:pt x="413" y="313"/>
                        </a:lnTo>
                        <a:lnTo>
                          <a:pt x="423" y="324"/>
                        </a:lnTo>
                        <a:lnTo>
                          <a:pt x="438" y="342"/>
                        </a:lnTo>
                        <a:lnTo>
                          <a:pt x="459" y="365"/>
                        </a:lnTo>
                        <a:lnTo>
                          <a:pt x="471" y="388"/>
                        </a:lnTo>
                        <a:lnTo>
                          <a:pt x="478" y="413"/>
                        </a:lnTo>
                        <a:lnTo>
                          <a:pt x="484" y="439"/>
                        </a:lnTo>
                        <a:lnTo>
                          <a:pt x="484" y="466"/>
                        </a:lnTo>
                        <a:lnTo>
                          <a:pt x="482" y="493"/>
                        </a:lnTo>
                        <a:lnTo>
                          <a:pt x="477" y="518"/>
                        </a:lnTo>
                        <a:lnTo>
                          <a:pt x="471" y="530"/>
                        </a:lnTo>
                        <a:lnTo>
                          <a:pt x="465" y="539"/>
                        </a:lnTo>
                        <a:lnTo>
                          <a:pt x="459" y="549"/>
                        </a:lnTo>
                        <a:lnTo>
                          <a:pt x="452" y="557"/>
                        </a:lnTo>
                        <a:lnTo>
                          <a:pt x="444" y="562"/>
                        </a:lnTo>
                        <a:lnTo>
                          <a:pt x="434" y="566"/>
                        </a:lnTo>
                        <a:lnTo>
                          <a:pt x="423" y="570"/>
                        </a:lnTo>
                        <a:lnTo>
                          <a:pt x="411" y="572"/>
                        </a:lnTo>
                        <a:lnTo>
                          <a:pt x="400" y="570"/>
                        </a:lnTo>
                        <a:lnTo>
                          <a:pt x="386" y="566"/>
                        </a:lnTo>
                        <a:lnTo>
                          <a:pt x="371" y="560"/>
                        </a:lnTo>
                        <a:lnTo>
                          <a:pt x="356" y="553"/>
                        </a:lnTo>
                        <a:lnTo>
                          <a:pt x="338" y="543"/>
                        </a:lnTo>
                        <a:lnTo>
                          <a:pt x="321" y="530"/>
                        </a:lnTo>
                        <a:lnTo>
                          <a:pt x="302" y="512"/>
                        </a:lnTo>
                        <a:lnTo>
                          <a:pt x="283" y="493"/>
                        </a:lnTo>
                        <a:lnTo>
                          <a:pt x="261" y="470"/>
                        </a:lnTo>
                        <a:lnTo>
                          <a:pt x="240" y="445"/>
                        </a:lnTo>
                        <a:lnTo>
                          <a:pt x="215" y="415"/>
                        </a:lnTo>
                        <a:lnTo>
                          <a:pt x="192" y="382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58" name="Freeform 2114"/>
                  <p:cNvSpPr>
                    <a:spLocks/>
                  </p:cNvSpPr>
                  <p:nvPr/>
                </p:nvSpPr>
                <p:spPr bwMode="auto">
                  <a:xfrm>
                    <a:off x="1386" y="3811"/>
                    <a:ext cx="473" cy="448"/>
                  </a:xfrm>
                  <a:custGeom>
                    <a:avLst/>
                    <a:gdLst>
                      <a:gd name="T0" fmla="*/ 52 w 473"/>
                      <a:gd name="T1" fmla="*/ 217 h 448"/>
                      <a:gd name="T2" fmla="*/ 29 w 473"/>
                      <a:gd name="T3" fmla="*/ 198 h 448"/>
                      <a:gd name="T4" fmla="*/ 12 w 473"/>
                      <a:gd name="T5" fmla="*/ 175 h 448"/>
                      <a:gd name="T6" fmla="*/ 2 w 473"/>
                      <a:gd name="T7" fmla="*/ 146 h 448"/>
                      <a:gd name="T8" fmla="*/ 2 w 473"/>
                      <a:gd name="T9" fmla="*/ 117 h 448"/>
                      <a:gd name="T10" fmla="*/ 8 w 473"/>
                      <a:gd name="T11" fmla="*/ 87 h 448"/>
                      <a:gd name="T12" fmla="*/ 25 w 473"/>
                      <a:gd name="T13" fmla="*/ 58 h 448"/>
                      <a:gd name="T14" fmla="*/ 50 w 473"/>
                      <a:gd name="T15" fmla="*/ 33 h 448"/>
                      <a:gd name="T16" fmla="*/ 102 w 473"/>
                      <a:gd name="T17" fmla="*/ 14 h 448"/>
                      <a:gd name="T18" fmla="*/ 183 w 473"/>
                      <a:gd name="T19" fmla="*/ 0 h 448"/>
                      <a:gd name="T20" fmla="*/ 248 w 473"/>
                      <a:gd name="T21" fmla="*/ 0 h 448"/>
                      <a:gd name="T22" fmla="*/ 290 w 473"/>
                      <a:gd name="T23" fmla="*/ 8 h 448"/>
                      <a:gd name="T24" fmla="*/ 335 w 473"/>
                      <a:gd name="T25" fmla="*/ 21 h 448"/>
                      <a:gd name="T26" fmla="*/ 375 w 473"/>
                      <a:gd name="T27" fmla="*/ 42 h 448"/>
                      <a:gd name="T28" fmla="*/ 409 w 473"/>
                      <a:gd name="T29" fmla="*/ 81 h 448"/>
                      <a:gd name="T30" fmla="*/ 436 w 473"/>
                      <a:gd name="T31" fmla="*/ 127 h 448"/>
                      <a:gd name="T32" fmla="*/ 456 w 473"/>
                      <a:gd name="T33" fmla="*/ 173 h 448"/>
                      <a:gd name="T34" fmla="*/ 467 w 473"/>
                      <a:gd name="T35" fmla="*/ 215 h 448"/>
                      <a:gd name="T36" fmla="*/ 473 w 473"/>
                      <a:gd name="T37" fmla="*/ 256 h 448"/>
                      <a:gd name="T38" fmla="*/ 471 w 473"/>
                      <a:gd name="T39" fmla="*/ 292 h 448"/>
                      <a:gd name="T40" fmla="*/ 463 w 473"/>
                      <a:gd name="T41" fmla="*/ 327 h 448"/>
                      <a:gd name="T42" fmla="*/ 450 w 473"/>
                      <a:gd name="T43" fmla="*/ 357 h 448"/>
                      <a:gd name="T44" fmla="*/ 431 w 473"/>
                      <a:gd name="T45" fmla="*/ 384 h 448"/>
                      <a:gd name="T46" fmla="*/ 408 w 473"/>
                      <a:gd name="T47" fmla="*/ 405 h 448"/>
                      <a:gd name="T48" fmla="*/ 381 w 473"/>
                      <a:gd name="T49" fmla="*/ 425 h 448"/>
                      <a:gd name="T50" fmla="*/ 350 w 473"/>
                      <a:gd name="T51" fmla="*/ 438 h 448"/>
                      <a:gd name="T52" fmla="*/ 315 w 473"/>
                      <a:gd name="T53" fmla="*/ 446 h 448"/>
                      <a:gd name="T54" fmla="*/ 279 w 473"/>
                      <a:gd name="T55" fmla="*/ 448 h 448"/>
                      <a:gd name="T56" fmla="*/ 239 w 473"/>
                      <a:gd name="T57" fmla="*/ 444 h 448"/>
                      <a:gd name="T58" fmla="*/ 196 w 473"/>
                      <a:gd name="T59" fmla="*/ 434 h 448"/>
                      <a:gd name="T60" fmla="*/ 137 w 473"/>
                      <a:gd name="T61" fmla="*/ 425 h 448"/>
                      <a:gd name="T62" fmla="*/ 77 w 473"/>
                      <a:gd name="T63" fmla="*/ 417 h 448"/>
                      <a:gd name="T64" fmla="*/ 47 w 473"/>
                      <a:gd name="T65" fmla="*/ 405 h 448"/>
                      <a:gd name="T66" fmla="*/ 33 w 473"/>
                      <a:gd name="T67" fmla="*/ 394 h 448"/>
                      <a:gd name="T68" fmla="*/ 20 w 473"/>
                      <a:gd name="T69" fmla="*/ 375 h 448"/>
                      <a:gd name="T70" fmla="*/ 16 w 473"/>
                      <a:gd name="T71" fmla="*/ 344 h 448"/>
                      <a:gd name="T72" fmla="*/ 22 w 473"/>
                      <a:gd name="T73" fmla="*/ 311 h 448"/>
                      <a:gd name="T74" fmla="*/ 47 w 473"/>
                      <a:gd name="T75" fmla="*/ 258 h 44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473"/>
                      <a:gd name="T115" fmla="*/ 0 h 448"/>
                      <a:gd name="T116" fmla="*/ 473 w 473"/>
                      <a:gd name="T117" fmla="*/ 448 h 44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473" h="448">
                        <a:moveTo>
                          <a:pt x="68" y="223"/>
                        </a:moveTo>
                        <a:lnTo>
                          <a:pt x="52" y="217"/>
                        </a:lnTo>
                        <a:lnTo>
                          <a:pt x="41" y="210"/>
                        </a:lnTo>
                        <a:lnTo>
                          <a:pt x="29" y="198"/>
                        </a:lnTo>
                        <a:lnTo>
                          <a:pt x="20" y="186"/>
                        </a:lnTo>
                        <a:lnTo>
                          <a:pt x="12" y="175"/>
                        </a:lnTo>
                        <a:lnTo>
                          <a:pt x="6" y="162"/>
                        </a:lnTo>
                        <a:lnTo>
                          <a:pt x="2" y="146"/>
                        </a:lnTo>
                        <a:lnTo>
                          <a:pt x="0" y="131"/>
                        </a:lnTo>
                        <a:lnTo>
                          <a:pt x="2" y="117"/>
                        </a:lnTo>
                        <a:lnTo>
                          <a:pt x="4" y="102"/>
                        </a:lnTo>
                        <a:lnTo>
                          <a:pt x="8" y="87"/>
                        </a:lnTo>
                        <a:lnTo>
                          <a:pt x="16" y="71"/>
                        </a:lnTo>
                        <a:lnTo>
                          <a:pt x="25" y="58"/>
                        </a:lnTo>
                        <a:lnTo>
                          <a:pt x="37" y="44"/>
                        </a:lnTo>
                        <a:lnTo>
                          <a:pt x="50" y="33"/>
                        </a:lnTo>
                        <a:lnTo>
                          <a:pt x="68" y="21"/>
                        </a:lnTo>
                        <a:lnTo>
                          <a:pt x="102" y="14"/>
                        </a:lnTo>
                        <a:lnTo>
                          <a:pt x="143" y="6"/>
                        </a:lnTo>
                        <a:lnTo>
                          <a:pt x="183" y="0"/>
                        </a:lnTo>
                        <a:lnTo>
                          <a:pt x="227" y="0"/>
                        </a:lnTo>
                        <a:lnTo>
                          <a:pt x="248" y="0"/>
                        </a:lnTo>
                        <a:lnTo>
                          <a:pt x="269" y="4"/>
                        </a:lnTo>
                        <a:lnTo>
                          <a:pt x="290" y="8"/>
                        </a:lnTo>
                        <a:lnTo>
                          <a:pt x="313" y="14"/>
                        </a:lnTo>
                        <a:lnTo>
                          <a:pt x="335" y="21"/>
                        </a:lnTo>
                        <a:lnTo>
                          <a:pt x="354" y="31"/>
                        </a:lnTo>
                        <a:lnTo>
                          <a:pt x="375" y="42"/>
                        </a:lnTo>
                        <a:lnTo>
                          <a:pt x="394" y="58"/>
                        </a:lnTo>
                        <a:lnTo>
                          <a:pt x="409" y="81"/>
                        </a:lnTo>
                        <a:lnTo>
                          <a:pt x="425" y="106"/>
                        </a:lnTo>
                        <a:lnTo>
                          <a:pt x="436" y="127"/>
                        </a:lnTo>
                        <a:lnTo>
                          <a:pt x="448" y="150"/>
                        </a:lnTo>
                        <a:lnTo>
                          <a:pt x="456" y="173"/>
                        </a:lnTo>
                        <a:lnTo>
                          <a:pt x="463" y="194"/>
                        </a:lnTo>
                        <a:lnTo>
                          <a:pt x="467" y="215"/>
                        </a:lnTo>
                        <a:lnTo>
                          <a:pt x="471" y="234"/>
                        </a:lnTo>
                        <a:lnTo>
                          <a:pt x="473" y="256"/>
                        </a:lnTo>
                        <a:lnTo>
                          <a:pt x="473" y="275"/>
                        </a:lnTo>
                        <a:lnTo>
                          <a:pt x="471" y="292"/>
                        </a:lnTo>
                        <a:lnTo>
                          <a:pt x="467" y="309"/>
                        </a:lnTo>
                        <a:lnTo>
                          <a:pt x="463" y="327"/>
                        </a:lnTo>
                        <a:lnTo>
                          <a:pt x="457" y="342"/>
                        </a:lnTo>
                        <a:lnTo>
                          <a:pt x="450" y="357"/>
                        </a:lnTo>
                        <a:lnTo>
                          <a:pt x="442" y="371"/>
                        </a:lnTo>
                        <a:lnTo>
                          <a:pt x="431" y="384"/>
                        </a:lnTo>
                        <a:lnTo>
                          <a:pt x="421" y="396"/>
                        </a:lnTo>
                        <a:lnTo>
                          <a:pt x="408" y="405"/>
                        </a:lnTo>
                        <a:lnTo>
                          <a:pt x="396" y="415"/>
                        </a:lnTo>
                        <a:lnTo>
                          <a:pt x="381" y="425"/>
                        </a:lnTo>
                        <a:lnTo>
                          <a:pt x="365" y="432"/>
                        </a:lnTo>
                        <a:lnTo>
                          <a:pt x="350" y="438"/>
                        </a:lnTo>
                        <a:lnTo>
                          <a:pt x="333" y="442"/>
                        </a:lnTo>
                        <a:lnTo>
                          <a:pt x="315" y="446"/>
                        </a:lnTo>
                        <a:lnTo>
                          <a:pt x="296" y="448"/>
                        </a:lnTo>
                        <a:lnTo>
                          <a:pt x="279" y="448"/>
                        </a:lnTo>
                        <a:lnTo>
                          <a:pt x="258" y="446"/>
                        </a:lnTo>
                        <a:lnTo>
                          <a:pt x="239" y="444"/>
                        </a:lnTo>
                        <a:lnTo>
                          <a:pt x="217" y="440"/>
                        </a:lnTo>
                        <a:lnTo>
                          <a:pt x="196" y="434"/>
                        </a:lnTo>
                        <a:lnTo>
                          <a:pt x="175" y="426"/>
                        </a:lnTo>
                        <a:lnTo>
                          <a:pt x="137" y="425"/>
                        </a:lnTo>
                        <a:lnTo>
                          <a:pt x="102" y="423"/>
                        </a:lnTo>
                        <a:lnTo>
                          <a:pt x="77" y="417"/>
                        </a:lnTo>
                        <a:lnTo>
                          <a:pt x="54" y="409"/>
                        </a:lnTo>
                        <a:lnTo>
                          <a:pt x="47" y="405"/>
                        </a:lnTo>
                        <a:lnTo>
                          <a:pt x="39" y="400"/>
                        </a:lnTo>
                        <a:lnTo>
                          <a:pt x="33" y="394"/>
                        </a:lnTo>
                        <a:lnTo>
                          <a:pt x="27" y="388"/>
                        </a:lnTo>
                        <a:lnTo>
                          <a:pt x="20" y="375"/>
                        </a:lnTo>
                        <a:lnTo>
                          <a:pt x="16" y="359"/>
                        </a:lnTo>
                        <a:lnTo>
                          <a:pt x="16" y="344"/>
                        </a:lnTo>
                        <a:lnTo>
                          <a:pt x="18" y="329"/>
                        </a:lnTo>
                        <a:lnTo>
                          <a:pt x="22" y="311"/>
                        </a:lnTo>
                        <a:lnTo>
                          <a:pt x="29" y="294"/>
                        </a:lnTo>
                        <a:lnTo>
                          <a:pt x="47" y="258"/>
                        </a:lnTo>
                        <a:lnTo>
                          <a:pt x="68" y="223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59" name="Freeform 2115"/>
                  <p:cNvSpPr>
                    <a:spLocks/>
                  </p:cNvSpPr>
                  <p:nvPr/>
                </p:nvSpPr>
                <p:spPr bwMode="auto">
                  <a:xfrm>
                    <a:off x="1872" y="3711"/>
                    <a:ext cx="611" cy="442"/>
                  </a:xfrm>
                  <a:custGeom>
                    <a:avLst/>
                    <a:gdLst>
                      <a:gd name="T0" fmla="*/ 41 w 611"/>
                      <a:gd name="T1" fmla="*/ 388 h 442"/>
                      <a:gd name="T2" fmla="*/ 12 w 611"/>
                      <a:gd name="T3" fmla="*/ 304 h 442"/>
                      <a:gd name="T4" fmla="*/ 0 w 611"/>
                      <a:gd name="T5" fmla="*/ 235 h 442"/>
                      <a:gd name="T6" fmla="*/ 4 w 611"/>
                      <a:gd name="T7" fmla="*/ 164 h 442"/>
                      <a:gd name="T8" fmla="*/ 27 w 611"/>
                      <a:gd name="T9" fmla="*/ 112 h 442"/>
                      <a:gd name="T10" fmla="*/ 115 w 611"/>
                      <a:gd name="T11" fmla="*/ 75 h 442"/>
                      <a:gd name="T12" fmla="*/ 202 w 611"/>
                      <a:gd name="T13" fmla="*/ 48 h 442"/>
                      <a:gd name="T14" fmla="*/ 300 w 611"/>
                      <a:gd name="T15" fmla="*/ 22 h 442"/>
                      <a:gd name="T16" fmla="*/ 402 w 611"/>
                      <a:gd name="T17" fmla="*/ 4 h 442"/>
                      <a:gd name="T18" fmla="*/ 475 w 611"/>
                      <a:gd name="T19" fmla="*/ 0 h 442"/>
                      <a:gd name="T20" fmla="*/ 521 w 611"/>
                      <a:gd name="T21" fmla="*/ 2 h 442"/>
                      <a:gd name="T22" fmla="*/ 561 w 611"/>
                      <a:gd name="T23" fmla="*/ 10 h 442"/>
                      <a:gd name="T24" fmla="*/ 596 w 611"/>
                      <a:gd name="T25" fmla="*/ 25 h 442"/>
                      <a:gd name="T26" fmla="*/ 611 w 611"/>
                      <a:gd name="T27" fmla="*/ 50 h 442"/>
                      <a:gd name="T28" fmla="*/ 603 w 611"/>
                      <a:gd name="T29" fmla="*/ 77 h 442"/>
                      <a:gd name="T30" fmla="*/ 592 w 611"/>
                      <a:gd name="T31" fmla="*/ 100 h 442"/>
                      <a:gd name="T32" fmla="*/ 576 w 611"/>
                      <a:gd name="T33" fmla="*/ 118 h 442"/>
                      <a:gd name="T34" fmla="*/ 546 w 611"/>
                      <a:gd name="T35" fmla="*/ 135 h 442"/>
                      <a:gd name="T36" fmla="*/ 498 w 611"/>
                      <a:gd name="T37" fmla="*/ 154 h 442"/>
                      <a:gd name="T38" fmla="*/ 448 w 611"/>
                      <a:gd name="T39" fmla="*/ 171 h 442"/>
                      <a:gd name="T40" fmla="*/ 417 w 611"/>
                      <a:gd name="T41" fmla="*/ 187 h 442"/>
                      <a:gd name="T42" fmla="*/ 398 w 611"/>
                      <a:gd name="T43" fmla="*/ 202 h 442"/>
                      <a:gd name="T44" fmla="*/ 384 w 611"/>
                      <a:gd name="T45" fmla="*/ 221 h 442"/>
                      <a:gd name="T46" fmla="*/ 377 w 611"/>
                      <a:gd name="T47" fmla="*/ 246 h 442"/>
                      <a:gd name="T48" fmla="*/ 375 w 611"/>
                      <a:gd name="T49" fmla="*/ 275 h 442"/>
                      <a:gd name="T50" fmla="*/ 379 w 611"/>
                      <a:gd name="T51" fmla="*/ 313 h 442"/>
                      <a:gd name="T52" fmla="*/ 379 w 611"/>
                      <a:gd name="T53" fmla="*/ 348 h 442"/>
                      <a:gd name="T54" fmla="*/ 365 w 611"/>
                      <a:gd name="T55" fmla="*/ 371 h 442"/>
                      <a:gd name="T56" fmla="*/ 346 w 611"/>
                      <a:gd name="T57" fmla="*/ 390 h 442"/>
                      <a:gd name="T58" fmla="*/ 319 w 611"/>
                      <a:gd name="T59" fmla="*/ 407 h 442"/>
                      <a:gd name="T60" fmla="*/ 283 w 611"/>
                      <a:gd name="T61" fmla="*/ 419 h 442"/>
                      <a:gd name="T62" fmla="*/ 235 w 611"/>
                      <a:gd name="T63" fmla="*/ 430 h 442"/>
                      <a:gd name="T64" fmla="*/ 142 w 611"/>
                      <a:gd name="T65" fmla="*/ 440 h 44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611"/>
                      <a:gd name="T100" fmla="*/ 0 h 442"/>
                      <a:gd name="T101" fmla="*/ 611 w 611"/>
                      <a:gd name="T102" fmla="*/ 442 h 44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611" h="442">
                        <a:moveTo>
                          <a:pt x="64" y="442"/>
                        </a:moveTo>
                        <a:lnTo>
                          <a:pt x="41" y="388"/>
                        </a:lnTo>
                        <a:lnTo>
                          <a:pt x="25" y="342"/>
                        </a:lnTo>
                        <a:lnTo>
                          <a:pt x="12" y="304"/>
                        </a:lnTo>
                        <a:lnTo>
                          <a:pt x="4" y="267"/>
                        </a:lnTo>
                        <a:lnTo>
                          <a:pt x="0" y="235"/>
                        </a:lnTo>
                        <a:lnTo>
                          <a:pt x="0" y="200"/>
                        </a:lnTo>
                        <a:lnTo>
                          <a:pt x="4" y="164"/>
                        </a:lnTo>
                        <a:lnTo>
                          <a:pt x="10" y="121"/>
                        </a:lnTo>
                        <a:lnTo>
                          <a:pt x="27" y="112"/>
                        </a:lnTo>
                        <a:lnTo>
                          <a:pt x="79" y="91"/>
                        </a:lnTo>
                        <a:lnTo>
                          <a:pt x="115" y="75"/>
                        </a:lnTo>
                        <a:lnTo>
                          <a:pt x="156" y="62"/>
                        </a:lnTo>
                        <a:lnTo>
                          <a:pt x="202" y="48"/>
                        </a:lnTo>
                        <a:lnTo>
                          <a:pt x="250" y="33"/>
                        </a:lnTo>
                        <a:lnTo>
                          <a:pt x="300" y="22"/>
                        </a:lnTo>
                        <a:lnTo>
                          <a:pt x="352" y="12"/>
                        </a:lnTo>
                        <a:lnTo>
                          <a:pt x="402" y="4"/>
                        </a:lnTo>
                        <a:lnTo>
                          <a:pt x="452" y="0"/>
                        </a:lnTo>
                        <a:lnTo>
                          <a:pt x="475" y="0"/>
                        </a:lnTo>
                        <a:lnTo>
                          <a:pt x="498" y="0"/>
                        </a:lnTo>
                        <a:lnTo>
                          <a:pt x="521" y="2"/>
                        </a:lnTo>
                        <a:lnTo>
                          <a:pt x="542" y="6"/>
                        </a:lnTo>
                        <a:lnTo>
                          <a:pt x="561" y="10"/>
                        </a:lnTo>
                        <a:lnTo>
                          <a:pt x="580" y="18"/>
                        </a:lnTo>
                        <a:lnTo>
                          <a:pt x="596" y="25"/>
                        </a:lnTo>
                        <a:lnTo>
                          <a:pt x="611" y="35"/>
                        </a:lnTo>
                        <a:lnTo>
                          <a:pt x="611" y="50"/>
                        </a:lnTo>
                        <a:lnTo>
                          <a:pt x="609" y="66"/>
                        </a:lnTo>
                        <a:lnTo>
                          <a:pt x="603" y="77"/>
                        </a:lnTo>
                        <a:lnTo>
                          <a:pt x="599" y="89"/>
                        </a:lnTo>
                        <a:lnTo>
                          <a:pt x="592" y="100"/>
                        </a:lnTo>
                        <a:lnTo>
                          <a:pt x="584" y="108"/>
                        </a:lnTo>
                        <a:lnTo>
                          <a:pt x="576" y="118"/>
                        </a:lnTo>
                        <a:lnTo>
                          <a:pt x="567" y="123"/>
                        </a:lnTo>
                        <a:lnTo>
                          <a:pt x="546" y="135"/>
                        </a:lnTo>
                        <a:lnTo>
                          <a:pt x="521" y="144"/>
                        </a:lnTo>
                        <a:lnTo>
                          <a:pt x="498" y="154"/>
                        </a:lnTo>
                        <a:lnTo>
                          <a:pt x="473" y="162"/>
                        </a:lnTo>
                        <a:lnTo>
                          <a:pt x="448" y="171"/>
                        </a:lnTo>
                        <a:lnTo>
                          <a:pt x="427" y="181"/>
                        </a:lnTo>
                        <a:lnTo>
                          <a:pt x="417" y="187"/>
                        </a:lnTo>
                        <a:lnTo>
                          <a:pt x="407" y="194"/>
                        </a:lnTo>
                        <a:lnTo>
                          <a:pt x="398" y="202"/>
                        </a:lnTo>
                        <a:lnTo>
                          <a:pt x="392" y="212"/>
                        </a:lnTo>
                        <a:lnTo>
                          <a:pt x="384" y="221"/>
                        </a:lnTo>
                        <a:lnTo>
                          <a:pt x="380" y="233"/>
                        </a:lnTo>
                        <a:lnTo>
                          <a:pt x="377" y="246"/>
                        </a:lnTo>
                        <a:lnTo>
                          <a:pt x="375" y="260"/>
                        </a:lnTo>
                        <a:lnTo>
                          <a:pt x="375" y="275"/>
                        </a:lnTo>
                        <a:lnTo>
                          <a:pt x="375" y="294"/>
                        </a:lnTo>
                        <a:lnTo>
                          <a:pt x="379" y="313"/>
                        </a:lnTo>
                        <a:lnTo>
                          <a:pt x="382" y="334"/>
                        </a:lnTo>
                        <a:lnTo>
                          <a:pt x="379" y="348"/>
                        </a:lnTo>
                        <a:lnTo>
                          <a:pt x="373" y="359"/>
                        </a:lnTo>
                        <a:lnTo>
                          <a:pt x="365" y="371"/>
                        </a:lnTo>
                        <a:lnTo>
                          <a:pt x="356" y="381"/>
                        </a:lnTo>
                        <a:lnTo>
                          <a:pt x="346" y="390"/>
                        </a:lnTo>
                        <a:lnTo>
                          <a:pt x="332" y="400"/>
                        </a:lnTo>
                        <a:lnTo>
                          <a:pt x="319" y="407"/>
                        </a:lnTo>
                        <a:lnTo>
                          <a:pt x="302" y="413"/>
                        </a:lnTo>
                        <a:lnTo>
                          <a:pt x="283" y="419"/>
                        </a:lnTo>
                        <a:lnTo>
                          <a:pt x="259" y="425"/>
                        </a:lnTo>
                        <a:lnTo>
                          <a:pt x="235" y="430"/>
                        </a:lnTo>
                        <a:lnTo>
                          <a:pt x="208" y="434"/>
                        </a:lnTo>
                        <a:lnTo>
                          <a:pt x="142" y="440"/>
                        </a:lnTo>
                        <a:lnTo>
                          <a:pt x="64" y="442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3842" name="Freeform 2116"/>
              <p:cNvSpPr>
                <a:spLocks/>
              </p:cNvSpPr>
              <p:nvPr/>
            </p:nvSpPr>
            <p:spPr bwMode="auto">
              <a:xfrm>
                <a:off x="1102" y="2817"/>
                <a:ext cx="517" cy="399"/>
              </a:xfrm>
              <a:custGeom>
                <a:avLst/>
                <a:gdLst>
                  <a:gd name="T0" fmla="*/ 346 w 517"/>
                  <a:gd name="T1" fmla="*/ 63 h 399"/>
                  <a:gd name="T2" fmla="*/ 354 w 517"/>
                  <a:gd name="T3" fmla="*/ 128 h 399"/>
                  <a:gd name="T4" fmla="*/ 363 w 517"/>
                  <a:gd name="T5" fmla="*/ 163 h 399"/>
                  <a:gd name="T6" fmla="*/ 380 w 517"/>
                  <a:gd name="T7" fmla="*/ 194 h 399"/>
                  <a:gd name="T8" fmla="*/ 405 w 517"/>
                  <a:gd name="T9" fmla="*/ 224 h 399"/>
                  <a:gd name="T10" fmla="*/ 461 w 517"/>
                  <a:gd name="T11" fmla="*/ 280 h 399"/>
                  <a:gd name="T12" fmla="*/ 517 w 517"/>
                  <a:gd name="T13" fmla="*/ 353 h 399"/>
                  <a:gd name="T14" fmla="*/ 515 w 517"/>
                  <a:gd name="T15" fmla="*/ 376 h 399"/>
                  <a:gd name="T16" fmla="*/ 509 w 517"/>
                  <a:gd name="T17" fmla="*/ 386 h 399"/>
                  <a:gd name="T18" fmla="*/ 494 w 517"/>
                  <a:gd name="T19" fmla="*/ 395 h 399"/>
                  <a:gd name="T20" fmla="*/ 465 w 517"/>
                  <a:gd name="T21" fmla="*/ 395 h 399"/>
                  <a:gd name="T22" fmla="*/ 407 w 517"/>
                  <a:gd name="T23" fmla="*/ 388 h 399"/>
                  <a:gd name="T24" fmla="*/ 338 w 517"/>
                  <a:gd name="T25" fmla="*/ 384 h 399"/>
                  <a:gd name="T26" fmla="*/ 290 w 517"/>
                  <a:gd name="T27" fmla="*/ 391 h 399"/>
                  <a:gd name="T28" fmla="*/ 254 w 517"/>
                  <a:gd name="T29" fmla="*/ 390 h 399"/>
                  <a:gd name="T30" fmla="*/ 204 w 517"/>
                  <a:gd name="T31" fmla="*/ 370 h 399"/>
                  <a:gd name="T32" fmla="*/ 165 w 517"/>
                  <a:gd name="T33" fmla="*/ 353 h 399"/>
                  <a:gd name="T34" fmla="*/ 148 w 517"/>
                  <a:gd name="T35" fmla="*/ 338 h 399"/>
                  <a:gd name="T36" fmla="*/ 144 w 517"/>
                  <a:gd name="T37" fmla="*/ 318 h 399"/>
                  <a:gd name="T38" fmla="*/ 156 w 517"/>
                  <a:gd name="T39" fmla="*/ 294 h 399"/>
                  <a:gd name="T40" fmla="*/ 158 w 517"/>
                  <a:gd name="T41" fmla="*/ 270 h 399"/>
                  <a:gd name="T42" fmla="*/ 129 w 517"/>
                  <a:gd name="T43" fmla="*/ 259 h 399"/>
                  <a:gd name="T44" fmla="*/ 77 w 517"/>
                  <a:gd name="T45" fmla="*/ 253 h 399"/>
                  <a:gd name="T46" fmla="*/ 29 w 517"/>
                  <a:gd name="T47" fmla="*/ 246 h 399"/>
                  <a:gd name="T48" fmla="*/ 12 w 517"/>
                  <a:gd name="T49" fmla="*/ 236 h 399"/>
                  <a:gd name="T50" fmla="*/ 4 w 517"/>
                  <a:gd name="T51" fmla="*/ 228 h 399"/>
                  <a:gd name="T52" fmla="*/ 0 w 517"/>
                  <a:gd name="T53" fmla="*/ 215 h 399"/>
                  <a:gd name="T54" fmla="*/ 2 w 517"/>
                  <a:gd name="T55" fmla="*/ 201 h 399"/>
                  <a:gd name="T56" fmla="*/ 12 w 517"/>
                  <a:gd name="T57" fmla="*/ 171 h 399"/>
                  <a:gd name="T58" fmla="*/ 90 w 517"/>
                  <a:gd name="T59" fmla="*/ 96 h 399"/>
                  <a:gd name="T60" fmla="*/ 165 w 517"/>
                  <a:gd name="T61" fmla="*/ 38 h 399"/>
                  <a:gd name="T62" fmla="*/ 198 w 517"/>
                  <a:gd name="T63" fmla="*/ 19 h 399"/>
                  <a:gd name="T64" fmla="*/ 223 w 517"/>
                  <a:gd name="T65" fmla="*/ 11 h 399"/>
                  <a:gd name="T66" fmla="*/ 282 w 517"/>
                  <a:gd name="T67" fmla="*/ 6 h 39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7"/>
                  <a:gd name="T103" fmla="*/ 0 h 399"/>
                  <a:gd name="T104" fmla="*/ 517 w 517"/>
                  <a:gd name="T105" fmla="*/ 399 h 39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7" h="399">
                    <a:moveTo>
                      <a:pt x="346" y="0"/>
                    </a:moveTo>
                    <a:lnTo>
                      <a:pt x="346" y="63"/>
                    </a:lnTo>
                    <a:lnTo>
                      <a:pt x="350" y="109"/>
                    </a:lnTo>
                    <a:lnTo>
                      <a:pt x="354" y="128"/>
                    </a:lnTo>
                    <a:lnTo>
                      <a:pt x="357" y="148"/>
                    </a:lnTo>
                    <a:lnTo>
                      <a:pt x="363" y="163"/>
                    </a:lnTo>
                    <a:lnTo>
                      <a:pt x="371" y="178"/>
                    </a:lnTo>
                    <a:lnTo>
                      <a:pt x="380" y="194"/>
                    </a:lnTo>
                    <a:lnTo>
                      <a:pt x="392" y="209"/>
                    </a:lnTo>
                    <a:lnTo>
                      <a:pt x="405" y="224"/>
                    </a:lnTo>
                    <a:lnTo>
                      <a:pt x="421" y="240"/>
                    </a:lnTo>
                    <a:lnTo>
                      <a:pt x="461" y="280"/>
                    </a:lnTo>
                    <a:lnTo>
                      <a:pt x="513" y="332"/>
                    </a:lnTo>
                    <a:lnTo>
                      <a:pt x="517" y="353"/>
                    </a:lnTo>
                    <a:lnTo>
                      <a:pt x="517" y="370"/>
                    </a:lnTo>
                    <a:lnTo>
                      <a:pt x="515" y="376"/>
                    </a:lnTo>
                    <a:lnTo>
                      <a:pt x="513" y="382"/>
                    </a:lnTo>
                    <a:lnTo>
                      <a:pt x="509" y="386"/>
                    </a:lnTo>
                    <a:lnTo>
                      <a:pt x="505" y="390"/>
                    </a:lnTo>
                    <a:lnTo>
                      <a:pt x="494" y="395"/>
                    </a:lnTo>
                    <a:lnTo>
                      <a:pt x="482" y="397"/>
                    </a:lnTo>
                    <a:lnTo>
                      <a:pt x="465" y="395"/>
                    </a:lnTo>
                    <a:lnTo>
                      <a:pt x="448" y="393"/>
                    </a:lnTo>
                    <a:lnTo>
                      <a:pt x="407" y="388"/>
                    </a:lnTo>
                    <a:lnTo>
                      <a:pt x="361" y="384"/>
                    </a:lnTo>
                    <a:lnTo>
                      <a:pt x="338" y="384"/>
                    </a:lnTo>
                    <a:lnTo>
                      <a:pt x="315" y="386"/>
                    </a:lnTo>
                    <a:lnTo>
                      <a:pt x="290" y="391"/>
                    </a:lnTo>
                    <a:lnTo>
                      <a:pt x="267" y="399"/>
                    </a:lnTo>
                    <a:lnTo>
                      <a:pt x="254" y="390"/>
                    </a:lnTo>
                    <a:lnTo>
                      <a:pt x="231" y="380"/>
                    </a:lnTo>
                    <a:lnTo>
                      <a:pt x="204" y="370"/>
                    </a:lnTo>
                    <a:lnTo>
                      <a:pt x="177" y="361"/>
                    </a:lnTo>
                    <a:lnTo>
                      <a:pt x="165" y="353"/>
                    </a:lnTo>
                    <a:lnTo>
                      <a:pt x="156" y="345"/>
                    </a:lnTo>
                    <a:lnTo>
                      <a:pt x="148" y="338"/>
                    </a:lnTo>
                    <a:lnTo>
                      <a:pt x="144" y="328"/>
                    </a:lnTo>
                    <a:lnTo>
                      <a:pt x="144" y="318"/>
                    </a:lnTo>
                    <a:lnTo>
                      <a:pt x="146" y="307"/>
                    </a:lnTo>
                    <a:lnTo>
                      <a:pt x="156" y="294"/>
                    </a:lnTo>
                    <a:lnTo>
                      <a:pt x="167" y="278"/>
                    </a:lnTo>
                    <a:lnTo>
                      <a:pt x="158" y="270"/>
                    </a:lnTo>
                    <a:lnTo>
                      <a:pt x="144" y="265"/>
                    </a:lnTo>
                    <a:lnTo>
                      <a:pt x="129" y="259"/>
                    </a:lnTo>
                    <a:lnTo>
                      <a:pt x="112" y="257"/>
                    </a:lnTo>
                    <a:lnTo>
                      <a:pt x="77" y="253"/>
                    </a:lnTo>
                    <a:lnTo>
                      <a:pt x="44" y="249"/>
                    </a:lnTo>
                    <a:lnTo>
                      <a:pt x="29" y="246"/>
                    </a:lnTo>
                    <a:lnTo>
                      <a:pt x="17" y="240"/>
                    </a:lnTo>
                    <a:lnTo>
                      <a:pt x="12" y="236"/>
                    </a:lnTo>
                    <a:lnTo>
                      <a:pt x="8" y="232"/>
                    </a:lnTo>
                    <a:lnTo>
                      <a:pt x="4" y="228"/>
                    </a:lnTo>
                    <a:lnTo>
                      <a:pt x="2" y="222"/>
                    </a:lnTo>
                    <a:lnTo>
                      <a:pt x="0" y="215"/>
                    </a:lnTo>
                    <a:lnTo>
                      <a:pt x="0" y="209"/>
                    </a:lnTo>
                    <a:lnTo>
                      <a:pt x="2" y="201"/>
                    </a:lnTo>
                    <a:lnTo>
                      <a:pt x="4" y="192"/>
                    </a:lnTo>
                    <a:lnTo>
                      <a:pt x="12" y="171"/>
                    </a:lnTo>
                    <a:lnTo>
                      <a:pt x="25" y="144"/>
                    </a:lnTo>
                    <a:lnTo>
                      <a:pt x="90" y="96"/>
                    </a:lnTo>
                    <a:lnTo>
                      <a:pt x="135" y="61"/>
                    </a:lnTo>
                    <a:lnTo>
                      <a:pt x="165" y="38"/>
                    </a:lnTo>
                    <a:lnTo>
                      <a:pt x="188" y="23"/>
                    </a:lnTo>
                    <a:lnTo>
                      <a:pt x="198" y="19"/>
                    </a:lnTo>
                    <a:lnTo>
                      <a:pt x="210" y="15"/>
                    </a:lnTo>
                    <a:lnTo>
                      <a:pt x="223" y="11"/>
                    </a:lnTo>
                    <a:lnTo>
                      <a:pt x="240" y="9"/>
                    </a:lnTo>
                    <a:lnTo>
                      <a:pt x="282" y="6"/>
                    </a:lnTo>
                    <a:lnTo>
                      <a:pt x="34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3" name="Freeform 2117"/>
              <p:cNvSpPr>
                <a:spLocks/>
              </p:cNvSpPr>
              <p:nvPr/>
            </p:nvSpPr>
            <p:spPr bwMode="auto">
              <a:xfrm>
                <a:off x="1484" y="2763"/>
                <a:ext cx="742" cy="467"/>
              </a:xfrm>
              <a:custGeom>
                <a:avLst/>
                <a:gdLst>
                  <a:gd name="T0" fmla="*/ 94 w 742"/>
                  <a:gd name="T1" fmla="*/ 21 h 467"/>
                  <a:gd name="T2" fmla="*/ 142 w 742"/>
                  <a:gd name="T3" fmla="*/ 10 h 467"/>
                  <a:gd name="T4" fmla="*/ 190 w 742"/>
                  <a:gd name="T5" fmla="*/ 2 h 467"/>
                  <a:gd name="T6" fmla="*/ 238 w 742"/>
                  <a:gd name="T7" fmla="*/ 0 h 467"/>
                  <a:gd name="T8" fmla="*/ 310 w 742"/>
                  <a:gd name="T9" fmla="*/ 4 h 467"/>
                  <a:gd name="T10" fmla="*/ 402 w 742"/>
                  <a:gd name="T11" fmla="*/ 17 h 467"/>
                  <a:gd name="T12" fmla="*/ 488 w 742"/>
                  <a:gd name="T13" fmla="*/ 42 h 467"/>
                  <a:gd name="T14" fmla="*/ 565 w 742"/>
                  <a:gd name="T15" fmla="*/ 73 h 467"/>
                  <a:gd name="T16" fmla="*/ 630 w 742"/>
                  <a:gd name="T17" fmla="*/ 106 h 467"/>
                  <a:gd name="T18" fmla="*/ 684 w 742"/>
                  <a:gd name="T19" fmla="*/ 138 h 467"/>
                  <a:gd name="T20" fmla="*/ 717 w 742"/>
                  <a:gd name="T21" fmla="*/ 186 h 467"/>
                  <a:gd name="T22" fmla="*/ 736 w 742"/>
                  <a:gd name="T23" fmla="*/ 242 h 467"/>
                  <a:gd name="T24" fmla="*/ 742 w 742"/>
                  <a:gd name="T25" fmla="*/ 292 h 467"/>
                  <a:gd name="T26" fmla="*/ 740 w 742"/>
                  <a:gd name="T27" fmla="*/ 336 h 467"/>
                  <a:gd name="T28" fmla="*/ 730 w 742"/>
                  <a:gd name="T29" fmla="*/ 371 h 467"/>
                  <a:gd name="T30" fmla="*/ 713 w 742"/>
                  <a:gd name="T31" fmla="*/ 401 h 467"/>
                  <a:gd name="T32" fmla="*/ 692 w 742"/>
                  <a:gd name="T33" fmla="*/ 426 h 467"/>
                  <a:gd name="T34" fmla="*/ 665 w 742"/>
                  <a:gd name="T35" fmla="*/ 444 h 467"/>
                  <a:gd name="T36" fmla="*/ 634 w 742"/>
                  <a:gd name="T37" fmla="*/ 457 h 467"/>
                  <a:gd name="T38" fmla="*/ 601 w 742"/>
                  <a:gd name="T39" fmla="*/ 465 h 467"/>
                  <a:gd name="T40" fmla="*/ 567 w 742"/>
                  <a:gd name="T41" fmla="*/ 467 h 467"/>
                  <a:gd name="T42" fmla="*/ 534 w 742"/>
                  <a:gd name="T43" fmla="*/ 465 h 467"/>
                  <a:gd name="T44" fmla="*/ 502 w 742"/>
                  <a:gd name="T45" fmla="*/ 459 h 467"/>
                  <a:gd name="T46" fmla="*/ 473 w 742"/>
                  <a:gd name="T47" fmla="*/ 449 h 467"/>
                  <a:gd name="T48" fmla="*/ 446 w 742"/>
                  <a:gd name="T49" fmla="*/ 436 h 467"/>
                  <a:gd name="T50" fmla="*/ 425 w 742"/>
                  <a:gd name="T51" fmla="*/ 419 h 467"/>
                  <a:gd name="T52" fmla="*/ 409 w 742"/>
                  <a:gd name="T53" fmla="*/ 419 h 467"/>
                  <a:gd name="T54" fmla="*/ 392 w 742"/>
                  <a:gd name="T55" fmla="*/ 434 h 467"/>
                  <a:gd name="T56" fmla="*/ 375 w 742"/>
                  <a:gd name="T57" fmla="*/ 444 h 467"/>
                  <a:gd name="T58" fmla="*/ 358 w 742"/>
                  <a:gd name="T59" fmla="*/ 447 h 467"/>
                  <a:gd name="T60" fmla="*/ 340 w 742"/>
                  <a:gd name="T61" fmla="*/ 447 h 467"/>
                  <a:gd name="T62" fmla="*/ 323 w 742"/>
                  <a:gd name="T63" fmla="*/ 440 h 467"/>
                  <a:gd name="T64" fmla="*/ 308 w 742"/>
                  <a:gd name="T65" fmla="*/ 428 h 467"/>
                  <a:gd name="T66" fmla="*/ 292 w 742"/>
                  <a:gd name="T67" fmla="*/ 409 h 467"/>
                  <a:gd name="T68" fmla="*/ 273 w 742"/>
                  <a:gd name="T69" fmla="*/ 397 h 467"/>
                  <a:gd name="T70" fmla="*/ 248 w 742"/>
                  <a:gd name="T71" fmla="*/ 396 h 467"/>
                  <a:gd name="T72" fmla="*/ 206 w 742"/>
                  <a:gd name="T73" fmla="*/ 382 h 467"/>
                  <a:gd name="T74" fmla="*/ 142 w 742"/>
                  <a:gd name="T75" fmla="*/ 348 h 467"/>
                  <a:gd name="T76" fmla="*/ 83 w 742"/>
                  <a:gd name="T77" fmla="*/ 298 h 467"/>
                  <a:gd name="T78" fmla="*/ 45 w 742"/>
                  <a:gd name="T79" fmla="*/ 255 h 467"/>
                  <a:gd name="T80" fmla="*/ 25 w 742"/>
                  <a:gd name="T81" fmla="*/ 225 h 467"/>
                  <a:gd name="T82" fmla="*/ 10 w 742"/>
                  <a:gd name="T83" fmla="*/ 192 h 467"/>
                  <a:gd name="T84" fmla="*/ 0 w 742"/>
                  <a:gd name="T85" fmla="*/ 161 h 467"/>
                  <a:gd name="T86" fmla="*/ 0 w 742"/>
                  <a:gd name="T87" fmla="*/ 129 h 467"/>
                  <a:gd name="T88" fmla="*/ 8 w 742"/>
                  <a:gd name="T89" fmla="*/ 98 h 467"/>
                  <a:gd name="T90" fmla="*/ 25 w 742"/>
                  <a:gd name="T91" fmla="*/ 69 h 467"/>
                  <a:gd name="T92" fmla="*/ 52 w 742"/>
                  <a:gd name="T93" fmla="*/ 42 h 46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42"/>
                  <a:gd name="T142" fmla="*/ 0 h 467"/>
                  <a:gd name="T143" fmla="*/ 742 w 742"/>
                  <a:gd name="T144" fmla="*/ 467 h 46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42" h="467">
                    <a:moveTo>
                      <a:pt x="71" y="29"/>
                    </a:moveTo>
                    <a:lnTo>
                      <a:pt x="94" y="21"/>
                    </a:lnTo>
                    <a:lnTo>
                      <a:pt x="119" y="15"/>
                    </a:lnTo>
                    <a:lnTo>
                      <a:pt x="142" y="10"/>
                    </a:lnTo>
                    <a:lnTo>
                      <a:pt x="167" y="6"/>
                    </a:lnTo>
                    <a:lnTo>
                      <a:pt x="190" y="2"/>
                    </a:lnTo>
                    <a:lnTo>
                      <a:pt x="215" y="0"/>
                    </a:lnTo>
                    <a:lnTo>
                      <a:pt x="238" y="0"/>
                    </a:lnTo>
                    <a:lnTo>
                      <a:pt x="263" y="0"/>
                    </a:lnTo>
                    <a:lnTo>
                      <a:pt x="310" y="4"/>
                    </a:lnTo>
                    <a:lnTo>
                      <a:pt x="358" y="10"/>
                    </a:lnTo>
                    <a:lnTo>
                      <a:pt x="402" y="17"/>
                    </a:lnTo>
                    <a:lnTo>
                      <a:pt x="446" y="29"/>
                    </a:lnTo>
                    <a:lnTo>
                      <a:pt x="488" y="42"/>
                    </a:lnTo>
                    <a:lnTo>
                      <a:pt x="527" y="58"/>
                    </a:lnTo>
                    <a:lnTo>
                      <a:pt x="565" y="73"/>
                    </a:lnTo>
                    <a:lnTo>
                      <a:pt x="599" y="90"/>
                    </a:lnTo>
                    <a:lnTo>
                      <a:pt x="630" y="106"/>
                    </a:lnTo>
                    <a:lnTo>
                      <a:pt x="659" y="123"/>
                    </a:lnTo>
                    <a:lnTo>
                      <a:pt x="684" y="138"/>
                    </a:lnTo>
                    <a:lnTo>
                      <a:pt x="705" y="154"/>
                    </a:lnTo>
                    <a:lnTo>
                      <a:pt x="717" y="186"/>
                    </a:lnTo>
                    <a:lnTo>
                      <a:pt x="728" y="215"/>
                    </a:lnTo>
                    <a:lnTo>
                      <a:pt x="736" y="242"/>
                    </a:lnTo>
                    <a:lnTo>
                      <a:pt x="740" y="269"/>
                    </a:lnTo>
                    <a:lnTo>
                      <a:pt x="742" y="292"/>
                    </a:lnTo>
                    <a:lnTo>
                      <a:pt x="742" y="315"/>
                    </a:lnTo>
                    <a:lnTo>
                      <a:pt x="740" y="336"/>
                    </a:lnTo>
                    <a:lnTo>
                      <a:pt x="736" y="353"/>
                    </a:lnTo>
                    <a:lnTo>
                      <a:pt x="730" y="371"/>
                    </a:lnTo>
                    <a:lnTo>
                      <a:pt x="722" y="388"/>
                    </a:lnTo>
                    <a:lnTo>
                      <a:pt x="713" y="401"/>
                    </a:lnTo>
                    <a:lnTo>
                      <a:pt x="703" y="415"/>
                    </a:lnTo>
                    <a:lnTo>
                      <a:pt x="692" y="426"/>
                    </a:lnTo>
                    <a:lnTo>
                      <a:pt x="678" y="436"/>
                    </a:lnTo>
                    <a:lnTo>
                      <a:pt x="665" y="444"/>
                    </a:lnTo>
                    <a:lnTo>
                      <a:pt x="649" y="451"/>
                    </a:lnTo>
                    <a:lnTo>
                      <a:pt x="634" y="457"/>
                    </a:lnTo>
                    <a:lnTo>
                      <a:pt x="619" y="461"/>
                    </a:lnTo>
                    <a:lnTo>
                      <a:pt x="601" y="465"/>
                    </a:lnTo>
                    <a:lnTo>
                      <a:pt x="584" y="467"/>
                    </a:lnTo>
                    <a:lnTo>
                      <a:pt x="567" y="467"/>
                    </a:lnTo>
                    <a:lnTo>
                      <a:pt x="551" y="467"/>
                    </a:lnTo>
                    <a:lnTo>
                      <a:pt x="534" y="465"/>
                    </a:lnTo>
                    <a:lnTo>
                      <a:pt x="519" y="463"/>
                    </a:lnTo>
                    <a:lnTo>
                      <a:pt x="502" y="459"/>
                    </a:lnTo>
                    <a:lnTo>
                      <a:pt x="486" y="455"/>
                    </a:lnTo>
                    <a:lnTo>
                      <a:pt x="473" y="449"/>
                    </a:lnTo>
                    <a:lnTo>
                      <a:pt x="459" y="444"/>
                    </a:lnTo>
                    <a:lnTo>
                      <a:pt x="446" y="436"/>
                    </a:lnTo>
                    <a:lnTo>
                      <a:pt x="434" y="428"/>
                    </a:lnTo>
                    <a:lnTo>
                      <a:pt x="425" y="419"/>
                    </a:lnTo>
                    <a:lnTo>
                      <a:pt x="417" y="409"/>
                    </a:lnTo>
                    <a:lnTo>
                      <a:pt x="409" y="419"/>
                    </a:lnTo>
                    <a:lnTo>
                      <a:pt x="400" y="426"/>
                    </a:lnTo>
                    <a:lnTo>
                      <a:pt x="392" y="434"/>
                    </a:lnTo>
                    <a:lnTo>
                      <a:pt x="382" y="440"/>
                    </a:lnTo>
                    <a:lnTo>
                      <a:pt x="375" y="444"/>
                    </a:lnTo>
                    <a:lnTo>
                      <a:pt x="365" y="445"/>
                    </a:lnTo>
                    <a:lnTo>
                      <a:pt x="358" y="447"/>
                    </a:lnTo>
                    <a:lnTo>
                      <a:pt x="348" y="447"/>
                    </a:lnTo>
                    <a:lnTo>
                      <a:pt x="340" y="447"/>
                    </a:lnTo>
                    <a:lnTo>
                      <a:pt x="331" y="444"/>
                    </a:lnTo>
                    <a:lnTo>
                      <a:pt x="323" y="440"/>
                    </a:lnTo>
                    <a:lnTo>
                      <a:pt x="315" y="434"/>
                    </a:lnTo>
                    <a:lnTo>
                      <a:pt x="308" y="428"/>
                    </a:lnTo>
                    <a:lnTo>
                      <a:pt x="300" y="419"/>
                    </a:lnTo>
                    <a:lnTo>
                      <a:pt x="292" y="409"/>
                    </a:lnTo>
                    <a:lnTo>
                      <a:pt x="285" y="397"/>
                    </a:lnTo>
                    <a:lnTo>
                      <a:pt x="273" y="397"/>
                    </a:lnTo>
                    <a:lnTo>
                      <a:pt x="262" y="397"/>
                    </a:lnTo>
                    <a:lnTo>
                      <a:pt x="248" y="396"/>
                    </a:lnTo>
                    <a:lnTo>
                      <a:pt x="235" y="392"/>
                    </a:lnTo>
                    <a:lnTo>
                      <a:pt x="206" y="382"/>
                    </a:lnTo>
                    <a:lnTo>
                      <a:pt x="175" y="367"/>
                    </a:lnTo>
                    <a:lnTo>
                      <a:pt x="142" y="348"/>
                    </a:lnTo>
                    <a:lnTo>
                      <a:pt x="112" y="324"/>
                    </a:lnTo>
                    <a:lnTo>
                      <a:pt x="83" y="298"/>
                    </a:lnTo>
                    <a:lnTo>
                      <a:pt x="56" y="269"/>
                    </a:lnTo>
                    <a:lnTo>
                      <a:pt x="45" y="255"/>
                    </a:lnTo>
                    <a:lnTo>
                      <a:pt x="35" y="240"/>
                    </a:lnTo>
                    <a:lnTo>
                      <a:pt x="25" y="225"/>
                    </a:lnTo>
                    <a:lnTo>
                      <a:pt x="16" y="209"/>
                    </a:lnTo>
                    <a:lnTo>
                      <a:pt x="10" y="192"/>
                    </a:lnTo>
                    <a:lnTo>
                      <a:pt x="4" y="177"/>
                    </a:lnTo>
                    <a:lnTo>
                      <a:pt x="0" y="161"/>
                    </a:lnTo>
                    <a:lnTo>
                      <a:pt x="0" y="146"/>
                    </a:lnTo>
                    <a:lnTo>
                      <a:pt x="0" y="129"/>
                    </a:lnTo>
                    <a:lnTo>
                      <a:pt x="2" y="113"/>
                    </a:lnTo>
                    <a:lnTo>
                      <a:pt x="8" y="98"/>
                    </a:lnTo>
                    <a:lnTo>
                      <a:pt x="16" y="85"/>
                    </a:lnTo>
                    <a:lnTo>
                      <a:pt x="25" y="69"/>
                    </a:lnTo>
                    <a:lnTo>
                      <a:pt x="37" y="56"/>
                    </a:lnTo>
                    <a:lnTo>
                      <a:pt x="52" y="42"/>
                    </a:lnTo>
                    <a:lnTo>
                      <a:pt x="71" y="2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4" name="Freeform 2118"/>
              <p:cNvSpPr>
                <a:spLocks/>
              </p:cNvSpPr>
              <p:nvPr/>
            </p:nvSpPr>
            <p:spPr bwMode="auto">
              <a:xfrm>
                <a:off x="1872" y="3084"/>
                <a:ext cx="638" cy="460"/>
              </a:xfrm>
              <a:custGeom>
                <a:avLst/>
                <a:gdLst>
                  <a:gd name="T0" fmla="*/ 488 w 638"/>
                  <a:gd name="T1" fmla="*/ 0 h 460"/>
                  <a:gd name="T2" fmla="*/ 513 w 638"/>
                  <a:gd name="T3" fmla="*/ 15 h 460"/>
                  <a:gd name="T4" fmla="*/ 548 w 638"/>
                  <a:gd name="T5" fmla="*/ 44 h 460"/>
                  <a:gd name="T6" fmla="*/ 584 w 638"/>
                  <a:gd name="T7" fmla="*/ 82 h 460"/>
                  <a:gd name="T8" fmla="*/ 617 w 638"/>
                  <a:gd name="T9" fmla="*/ 128 h 460"/>
                  <a:gd name="T10" fmla="*/ 632 w 638"/>
                  <a:gd name="T11" fmla="*/ 163 h 460"/>
                  <a:gd name="T12" fmla="*/ 638 w 638"/>
                  <a:gd name="T13" fmla="*/ 188 h 460"/>
                  <a:gd name="T14" fmla="*/ 638 w 638"/>
                  <a:gd name="T15" fmla="*/ 213 h 460"/>
                  <a:gd name="T16" fmla="*/ 632 w 638"/>
                  <a:gd name="T17" fmla="*/ 236 h 460"/>
                  <a:gd name="T18" fmla="*/ 619 w 638"/>
                  <a:gd name="T19" fmla="*/ 257 h 460"/>
                  <a:gd name="T20" fmla="*/ 596 w 638"/>
                  <a:gd name="T21" fmla="*/ 278 h 460"/>
                  <a:gd name="T22" fmla="*/ 561 w 638"/>
                  <a:gd name="T23" fmla="*/ 299 h 460"/>
                  <a:gd name="T24" fmla="*/ 517 w 638"/>
                  <a:gd name="T25" fmla="*/ 314 h 460"/>
                  <a:gd name="T26" fmla="*/ 452 w 638"/>
                  <a:gd name="T27" fmla="*/ 316 h 460"/>
                  <a:gd name="T28" fmla="*/ 394 w 638"/>
                  <a:gd name="T29" fmla="*/ 311 h 460"/>
                  <a:gd name="T30" fmla="*/ 361 w 638"/>
                  <a:gd name="T31" fmla="*/ 311 h 460"/>
                  <a:gd name="T32" fmla="*/ 338 w 638"/>
                  <a:gd name="T33" fmla="*/ 318 h 460"/>
                  <a:gd name="T34" fmla="*/ 327 w 638"/>
                  <a:gd name="T35" fmla="*/ 339 h 460"/>
                  <a:gd name="T36" fmla="*/ 284 w 638"/>
                  <a:gd name="T37" fmla="*/ 386 h 460"/>
                  <a:gd name="T38" fmla="*/ 210 w 638"/>
                  <a:gd name="T39" fmla="*/ 430 h 460"/>
                  <a:gd name="T40" fmla="*/ 142 w 638"/>
                  <a:gd name="T41" fmla="*/ 455 h 460"/>
                  <a:gd name="T42" fmla="*/ 100 w 638"/>
                  <a:gd name="T43" fmla="*/ 460 h 460"/>
                  <a:gd name="T44" fmla="*/ 75 w 638"/>
                  <a:gd name="T45" fmla="*/ 458 h 460"/>
                  <a:gd name="T46" fmla="*/ 54 w 638"/>
                  <a:gd name="T47" fmla="*/ 451 h 460"/>
                  <a:gd name="T48" fmla="*/ 35 w 638"/>
                  <a:gd name="T49" fmla="*/ 441 h 460"/>
                  <a:gd name="T50" fmla="*/ 21 w 638"/>
                  <a:gd name="T51" fmla="*/ 426 h 460"/>
                  <a:gd name="T52" fmla="*/ 12 w 638"/>
                  <a:gd name="T53" fmla="*/ 407 h 460"/>
                  <a:gd name="T54" fmla="*/ 6 w 638"/>
                  <a:gd name="T55" fmla="*/ 384 h 460"/>
                  <a:gd name="T56" fmla="*/ 4 w 638"/>
                  <a:gd name="T57" fmla="*/ 357 h 460"/>
                  <a:gd name="T58" fmla="*/ 12 w 638"/>
                  <a:gd name="T59" fmla="*/ 309 h 460"/>
                  <a:gd name="T60" fmla="*/ 12 w 638"/>
                  <a:gd name="T61" fmla="*/ 247 h 460"/>
                  <a:gd name="T62" fmla="*/ 0 w 638"/>
                  <a:gd name="T63" fmla="*/ 209 h 460"/>
                  <a:gd name="T64" fmla="*/ 4 w 638"/>
                  <a:gd name="T65" fmla="*/ 182 h 460"/>
                  <a:gd name="T66" fmla="*/ 16 w 638"/>
                  <a:gd name="T67" fmla="*/ 165 h 460"/>
                  <a:gd name="T68" fmla="*/ 39 w 638"/>
                  <a:gd name="T69" fmla="*/ 157 h 460"/>
                  <a:gd name="T70" fmla="*/ 69 w 638"/>
                  <a:gd name="T71" fmla="*/ 155 h 460"/>
                  <a:gd name="T72" fmla="*/ 127 w 638"/>
                  <a:gd name="T73" fmla="*/ 163 h 460"/>
                  <a:gd name="T74" fmla="*/ 190 w 638"/>
                  <a:gd name="T75" fmla="*/ 174 h 460"/>
                  <a:gd name="T76" fmla="*/ 225 w 638"/>
                  <a:gd name="T77" fmla="*/ 174 h 460"/>
                  <a:gd name="T78" fmla="*/ 267 w 638"/>
                  <a:gd name="T79" fmla="*/ 169 h 460"/>
                  <a:gd name="T80" fmla="*/ 309 w 638"/>
                  <a:gd name="T81" fmla="*/ 151 h 460"/>
                  <a:gd name="T82" fmla="*/ 342 w 638"/>
                  <a:gd name="T83" fmla="*/ 124 h 460"/>
                  <a:gd name="T84" fmla="*/ 380 w 638"/>
                  <a:gd name="T85" fmla="*/ 75 h 460"/>
                  <a:gd name="T86" fmla="*/ 423 w 638"/>
                  <a:gd name="T87" fmla="*/ 28 h 460"/>
                  <a:gd name="T88" fmla="*/ 459 w 638"/>
                  <a:gd name="T89" fmla="*/ 7 h 4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38"/>
                  <a:gd name="T136" fmla="*/ 0 h 460"/>
                  <a:gd name="T137" fmla="*/ 638 w 638"/>
                  <a:gd name="T138" fmla="*/ 460 h 4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38" h="460">
                    <a:moveTo>
                      <a:pt x="482" y="0"/>
                    </a:moveTo>
                    <a:lnTo>
                      <a:pt x="488" y="0"/>
                    </a:lnTo>
                    <a:lnTo>
                      <a:pt x="500" y="5"/>
                    </a:lnTo>
                    <a:lnTo>
                      <a:pt x="513" y="15"/>
                    </a:lnTo>
                    <a:lnTo>
                      <a:pt x="530" y="28"/>
                    </a:lnTo>
                    <a:lnTo>
                      <a:pt x="548" y="44"/>
                    </a:lnTo>
                    <a:lnTo>
                      <a:pt x="567" y="61"/>
                    </a:lnTo>
                    <a:lnTo>
                      <a:pt x="584" y="82"/>
                    </a:lnTo>
                    <a:lnTo>
                      <a:pt x="601" y="105"/>
                    </a:lnTo>
                    <a:lnTo>
                      <a:pt x="617" y="128"/>
                    </a:lnTo>
                    <a:lnTo>
                      <a:pt x="628" y="151"/>
                    </a:lnTo>
                    <a:lnTo>
                      <a:pt x="632" y="163"/>
                    </a:lnTo>
                    <a:lnTo>
                      <a:pt x="636" y="176"/>
                    </a:lnTo>
                    <a:lnTo>
                      <a:pt x="638" y="188"/>
                    </a:lnTo>
                    <a:lnTo>
                      <a:pt x="638" y="199"/>
                    </a:lnTo>
                    <a:lnTo>
                      <a:pt x="638" y="213"/>
                    </a:lnTo>
                    <a:lnTo>
                      <a:pt x="636" y="224"/>
                    </a:lnTo>
                    <a:lnTo>
                      <a:pt x="632" y="236"/>
                    </a:lnTo>
                    <a:lnTo>
                      <a:pt x="626" y="247"/>
                    </a:lnTo>
                    <a:lnTo>
                      <a:pt x="619" y="257"/>
                    </a:lnTo>
                    <a:lnTo>
                      <a:pt x="609" y="268"/>
                    </a:lnTo>
                    <a:lnTo>
                      <a:pt x="596" y="278"/>
                    </a:lnTo>
                    <a:lnTo>
                      <a:pt x="582" y="288"/>
                    </a:lnTo>
                    <a:lnTo>
                      <a:pt x="561" y="299"/>
                    </a:lnTo>
                    <a:lnTo>
                      <a:pt x="540" y="309"/>
                    </a:lnTo>
                    <a:lnTo>
                      <a:pt x="517" y="314"/>
                    </a:lnTo>
                    <a:lnTo>
                      <a:pt x="496" y="316"/>
                    </a:lnTo>
                    <a:lnTo>
                      <a:pt x="452" y="316"/>
                    </a:lnTo>
                    <a:lnTo>
                      <a:pt x="411" y="313"/>
                    </a:lnTo>
                    <a:lnTo>
                      <a:pt x="394" y="311"/>
                    </a:lnTo>
                    <a:lnTo>
                      <a:pt x="377" y="311"/>
                    </a:lnTo>
                    <a:lnTo>
                      <a:pt x="361" y="311"/>
                    </a:lnTo>
                    <a:lnTo>
                      <a:pt x="350" y="314"/>
                    </a:lnTo>
                    <a:lnTo>
                      <a:pt x="338" y="318"/>
                    </a:lnTo>
                    <a:lnTo>
                      <a:pt x="331" y="328"/>
                    </a:lnTo>
                    <a:lnTo>
                      <a:pt x="327" y="339"/>
                    </a:lnTo>
                    <a:lnTo>
                      <a:pt x="325" y="357"/>
                    </a:lnTo>
                    <a:lnTo>
                      <a:pt x="284" y="386"/>
                    </a:lnTo>
                    <a:lnTo>
                      <a:pt x="246" y="410"/>
                    </a:lnTo>
                    <a:lnTo>
                      <a:pt x="210" y="430"/>
                    </a:lnTo>
                    <a:lnTo>
                      <a:pt x="175" y="445"/>
                    </a:lnTo>
                    <a:lnTo>
                      <a:pt x="142" y="455"/>
                    </a:lnTo>
                    <a:lnTo>
                      <a:pt x="114" y="458"/>
                    </a:lnTo>
                    <a:lnTo>
                      <a:pt x="100" y="460"/>
                    </a:lnTo>
                    <a:lnTo>
                      <a:pt x="87" y="458"/>
                    </a:lnTo>
                    <a:lnTo>
                      <a:pt x="75" y="458"/>
                    </a:lnTo>
                    <a:lnTo>
                      <a:pt x="64" y="455"/>
                    </a:lnTo>
                    <a:lnTo>
                      <a:pt x="54" y="451"/>
                    </a:lnTo>
                    <a:lnTo>
                      <a:pt x="44" y="447"/>
                    </a:lnTo>
                    <a:lnTo>
                      <a:pt x="35" y="441"/>
                    </a:lnTo>
                    <a:lnTo>
                      <a:pt x="27" y="434"/>
                    </a:lnTo>
                    <a:lnTo>
                      <a:pt x="21" y="426"/>
                    </a:lnTo>
                    <a:lnTo>
                      <a:pt x="16" y="416"/>
                    </a:lnTo>
                    <a:lnTo>
                      <a:pt x="12" y="407"/>
                    </a:lnTo>
                    <a:lnTo>
                      <a:pt x="8" y="395"/>
                    </a:lnTo>
                    <a:lnTo>
                      <a:pt x="6" y="384"/>
                    </a:lnTo>
                    <a:lnTo>
                      <a:pt x="4" y="370"/>
                    </a:lnTo>
                    <a:lnTo>
                      <a:pt x="4" y="357"/>
                    </a:lnTo>
                    <a:lnTo>
                      <a:pt x="6" y="341"/>
                    </a:lnTo>
                    <a:lnTo>
                      <a:pt x="12" y="309"/>
                    </a:lnTo>
                    <a:lnTo>
                      <a:pt x="21" y="272"/>
                    </a:lnTo>
                    <a:lnTo>
                      <a:pt x="12" y="247"/>
                    </a:lnTo>
                    <a:lnTo>
                      <a:pt x="4" y="226"/>
                    </a:lnTo>
                    <a:lnTo>
                      <a:pt x="0" y="209"/>
                    </a:lnTo>
                    <a:lnTo>
                      <a:pt x="0" y="194"/>
                    </a:lnTo>
                    <a:lnTo>
                      <a:pt x="4" y="182"/>
                    </a:lnTo>
                    <a:lnTo>
                      <a:pt x="8" y="172"/>
                    </a:lnTo>
                    <a:lnTo>
                      <a:pt x="16" y="165"/>
                    </a:lnTo>
                    <a:lnTo>
                      <a:pt x="27" y="159"/>
                    </a:lnTo>
                    <a:lnTo>
                      <a:pt x="39" y="157"/>
                    </a:lnTo>
                    <a:lnTo>
                      <a:pt x="54" y="155"/>
                    </a:lnTo>
                    <a:lnTo>
                      <a:pt x="69" y="155"/>
                    </a:lnTo>
                    <a:lnTo>
                      <a:pt x="89" y="157"/>
                    </a:lnTo>
                    <a:lnTo>
                      <a:pt x="127" y="163"/>
                    </a:lnTo>
                    <a:lnTo>
                      <a:pt x="169" y="172"/>
                    </a:lnTo>
                    <a:lnTo>
                      <a:pt x="190" y="174"/>
                    </a:lnTo>
                    <a:lnTo>
                      <a:pt x="208" y="174"/>
                    </a:lnTo>
                    <a:lnTo>
                      <a:pt x="225" y="174"/>
                    </a:lnTo>
                    <a:lnTo>
                      <a:pt x="240" y="174"/>
                    </a:lnTo>
                    <a:lnTo>
                      <a:pt x="267" y="169"/>
                    </a:lnTo>
                    <a:lnTo>
                      <a:pt x="290" y="161"/>
                    </a:lnTo>
                    <a:lnTo>
                      <a:pt x="309" y="151"/>
                    </a:lnTo>
                    <a:lnTo>
                      <a:pt x="327" y="138"/>
                    </a:lnTo>
                    <a:lnTo>
                      <a:pt x="342" y="124"/>
                    </a:lnTo>
                    <a:lnTo>
                      <a:pt x="356" y="107"/>
                    </a:lnTo>
                    <a:lnTo>
                      <a:pt x="380" y="75"/>
                    </a:lnTo>
                    <a:lnTo>
                      <a:pt x="407" y="44"/>
                    </a:lnTo>
                    <a:lnTo>
                      <a:pt x="423" y="28"/>
                    </a:lnTo>
                    <a:lnTo>
                      <a:pt x="440" y="17"/>
                    </a:lnTo>
                    <a:lnTo>
                      <a:pt x="459" y="7"/>
                    </a:lnTo>
                    <a:lnTo>
                      <a:pt x="48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5" name="Freeform 2119"/>
              <p:cNvSpPr>
                <a:spLocks/>
              </p:cNvSpPr>
              <p:nvPr/>
            </p:nvSpPr>
            <p:spPr bwMode="auto">
              <a:xfrm>
                <a:off x="839" y="3064"/>
                <a:ext cx="492" cy="505"/>
              </a:xfrm>
              <a:custGeom>
                <a:avLst/>
                <a:gdLst>
                  <a:gd name="T0" fmla="*/ 163 w 492"/>
                  <a:gd name="T1" fmla="*/ 392 h 505"/>
                  <a:gd name="T2" fmla="*/ 121 w 492"/>
                  <a:gd name="T3" fmla="*/ 407 h 505"/>
                  <a:gd name="T4" fmla="*/ 96 w 492"/>
                  <a:gd name="T5" fmla="*/ 411 h 505"/>
                  <a:gd name="T6" fmla="*/ 73 w 492"/>
                  <a:gd name="T7" fmla="*/ 409 h 505"/>
                  <a:gd name="T8" fmla="*/ 52 w 492"/>
                  <a:gd name="T9" fmla="*/ 406 h 505"/>
                  <a:gd name="T10" fmla="*/ 35 w 492"/>
                  <a:gd name="T11" fmla="*/ 396 h 505"/>
                  <a:gd name="T12" fmla="*/ 19 w 492"/>
                  <a:gd name="T13" fmla="*/ 381 h 505"/>
                  <a:gd name="T14" fmla="*/ 10 w 492"/>
                  <a:gd name="T15" fmla="*/ 363 h 505"/>
                  <a:gd name="T16" fmla="*/ 2 w 492"/>
                  <a:gd name="T17" fmla="*/ 342 h 505"/>
                  <a:gd name="T18" fmla="*/ 0 w 492"/>
                  <a:gd name="T19" fmla="*/ 317 h 505"/>
                  <a:gd name="T20" fmla="*/ 2 w 492"/>
                  <a:gd name="T21" fmla="*/ 288 h 505"/>
                  <a:gd name="T22" fmla="*/ 15 w 492"/>
                  <a:gd name="T23" fmla="*/ 239 h 505"/>
                  <a:gd name="T24" fmla="*/ 52 w 492"/>
                  <a:gd name="T25" fmla="*/ 162 h 505"/>
                  <a:gd name="T26" fmla="*/ 90 w 492"/>
                  <a:gd name="T27" fmla="*/ 106 h 505"/>
                  <a:gd name="T28" fmla="*/ 115 w 492"/>
                  <a:gd name="T29" fmla="*/ 75 h 505"/>
                  <a:gd name="T30" fmla="*/ 142 w 492"/>
                  <a:gd name="T31" fmla="*/ 45 h 505"/>
                  <a:gd name="T32" fmla="*/ 167 w 492"/>
                  <a:gd name="T33" fmla="*/ 18 h 505"/>
                  <a:gd name="T34" fmla="*/ 186 w 492"/>
                  <a:gd name="T35" fmla="*/ 2 h 505"/>
                  <a:gd name="T36" fmla="*/ 215 w 492"/>
                  <a:gd name="T37" fmla="*/ 0 h 505"/>
                  <a:gd name="T38" fmla="*/ 252 w 492"/>
                  <a:gd name="T39" fmla="*/ 10 h 505"/>
                  <a:gd name="T40" fmla="*/ 292 w 492"/>
                  <a:gd name="T41" fmla="*/ 31 h 505"/>
                  <a:gd name="T42" fmla="*/ 336 w 492"/>
                  <a:gd name="T43" fmla="*/ 64 h 505"/>
                  <a:gd name="T44" fmla="*/ 378 w 492"/>
                  <a:gd name="T45" fmla="*/ 112 h 505"/>
                  <a:gd name="T46" fmla="*/ 423 w 492"/>
                  <a:gd name="T47" fmla="*/ 175 h 505"/>
                  <a:gd name="T48" fmla="*/ 461 w 492"/>
                  <a:gd name="T49" fmla="*/ 258 h 505"/>
                  <a:gd name="T50" fmla="*/ 484 w 492"/>
                  <a:gd name="T51" fmla="*/ 325 h 505"/>
                  <a:gd name="T52" fmla="*/ 490 w 492"/>
                  <a:gd name="T53" fmla="*/ 363 h 505"/>
                  <a:gd name="T54" fmla="*/ 492 w 492"/>
                  <a:gd name="T55" fmla="*/ 394 h 505"/>
                  <a:gd name="T56" fmla="*/ 486 w 492"/>
                  <a:gd name="T57" fmla="*/ 425 h 505"/>
                  <a:gd name="T58" fmla="*/ 474 w 492"/>
                  <a:gd name="T59" fmla="*/ 454 h 505"/>
                  <a:gd name="T60" fmla="*/ 451 w 492"/>
                  <a:gd name="T61" fmla="*/ 478 h 505"/>
                  <a:gd name="T62" fmla="*/ 419 w 492"/>
                  <a:gd name="T63" fmla="*/ 500 h 505"/>
                  <a:gd name="T64" fmla="*/ 373 w 492"/>
                  <a:gd name="T65" fmla="*/ 505 h 505"/>
                  <a:gd name="T66" fmla="*/ 323 w 492"/>
                  <a:gd name="T67" fmla="*/ 496 h 505"/>
                  <a:gd name="T68" fmla="*/ 284 w 492"/>
                  <a:gd name="T69" fmla="*/ 478 h 505"/>
                  <a:gd name="T70" fmla="*/ 259 w 492"/>
                  <a:gd name="T71" fmla="*/ 459 h 505"/>
                  <a:gd name="T72" fmla="*/ 234 w 492"/>
                  <a:gd name="T73" fmla="*/ 432 h 505"/>
                  <a:gd name="T74" fmla="*/ 208 w 492"/>
                  <a:gd name="T75" fmla="*/ 396 h 50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92"/>
                  <a:gd name="T115" fmla="*/ 0 h 505"/>
                  <a:gd name="T116" fmla="*/ 492 w 492"/>
                  <a:gd name="T117" fmla="*/ 505 h 50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92" h="505">
                    <a:moveTo>
                      <a:pt x="192" y="375"/>
                    </a:moveTo>
                    <a:lnTo>
                      <a:pt x="163" y="392"/>
                    </a:lnTo>
                    <a:lnTo>
                      <a:pt x="135" y="404"/>
                    </a:lnTo>
                    <a:lnTo>
                      <a:pt x="121" y="407"/>
                    </a:lnTo>
                    <a:lnTo>
                      <a:pt x="110" y="409"/>
                    </a:lnTo>
                    <a:lnTo>
                      <a:pt x="96" y="411"/>
                    </a:lnTo>
                    <a:lnTo>
                      <a:pt x="85" y="411"/>
                    </a:lnTo>
                    <a:lnTo>
                      <a:pt x="73" y="409"/>
                    </a:lnTo>
                    <a:lnTo>
                      <a:pt x="62" y="407"/>
                    </a:lnTo>
                    <a:lnTo>
                      <a:pt x="52" y="406"/>
                    </a:lnTo>
                    <a:lnTo>
                      <a:pt x="42" y="400"/>
                    </a:lnTo>
                    <a:lnTo>
                      <a:pt x="35" y="396"/>
                    </a:lnTo>
                    <a:lnTo>
                      <a:pt x="27" y="388"/>
                    </a:lnTo>
                    <a:lnTo>
                      <a:pt x="19" y="381"/>
                    </a:lnTo>
                    <a:lnTo>
                      <a:pt x="14" y="373"/>
                    </a:lnTo>
                    <a:lnTo>
                      <a:pt x="10" y="363"/>
                    </a:lnTo>
                    <a:lnTo>
                      <a:pt x="6" y="354"/>
                    </a:lnTo>
                    <a:lnTo>
                      <a:pt x="2" y="342"/>
                    </a:lnTo>
                    <a:lnTo>
                      <a:pt x="0" y="331"/>
                    </a:lnTo>
                    <a:lnTo>
                      <a:pt x="0" y="317"/>
                    </a:lnTo>
                    <a:lnTo>
                      <a:pt x="0" y="302"/>
                    </a:lnTo>
                    <a:lnTo>
                      <a:pt x="2" y="288"/>
                    </a:lnTo>
                    <a:lnTo>
                      <a:pt x="6" y="273"/>
                    </a:lnTo>
                    <a:lnTo>
                      <a:pt x="15" y="239"/>
                    </a:lnTo>
                    <a:lnTo>
                      <a:pt x="31" y="202"/>
                    </a:lnTo>
                    <a:lnTo>
                      <a:pt x="52" y="162"/>
                    </a:lnTo>
                    <a:lnTo>
                      <a:pt x="81" y="119"/>
                    </a:lnTo>
                    <a:lnTo>
                      <a:pt x="90" y="106"/>
                    </a:lnTo>
                    <a:lnTo>
                      <a:pt x="102" y="91"/>
                    </a:lnTo>
                    <a:lnTo>
                      <a:pt x="115" y="75"/>
                    </a:lnTo>
                    <a:lnTo>
                      <a:pt x="129" y="60"/>
                    </a:lnTo>
                    <a:lnTo>
                      <a:pt x="142" y="45"/>
                    </a:lnTo>
                    <a:lnTo>
                      <a:pt x="156" y="29"/>
                    </a:lnTo>
                    <a:lnTo>
                      <a:pt x="167" y="18"/>
                    </a:lnTo>
                    <a:lnTo>
                      <a:pt x="177" y="8"/>
                    </a:lnTo>
                    <a:lnTo>
                      <a:pt x="186" y="2"/>
                    </a:lnTo>
                    <a:lnTo>
                      <a:pt x="200" y="0"/>
                    </a:lnTo>
                    <a:lnTo>
                      <a:pt x="215" y="0"/>
                    </a:lnTo>
                    <a:lnTo>
                      <a:pt x="232" y="4"/>
                    </a:lnTo>
                    <a:lnTo>
                      <a:pt x="252" y="10"/>
                    </a:lnTo>
                    <a:lnTo>
                      <a:pt x="271" y="18"/>
                    </a:lnTo>
                    <a:lnTo>
                      <a:pt x="292" y="31"/>
                    </a:lnTo>
                    <a:lnTo>
                      <a:pt x="313" y="45"/>
                    </a:lnTo>
                    <a:lnTo>
                      <a:pt x="336" y="64"/>
                    </a:lnTo>
                    <a:lnTo>
                      <a:pt x="357" y="87"/>
                    </a:lnTo>
                    <a:lnTo>
                      <a:pt x="378" y="112"/>
                    </a:lnTo>
                    <a:lnTo>
                      <a:pt x="401" y="143"/>
                    </a:lnTo>
                    <a:lnTo>
                      <a:pt x="423" y="175"/>
                    </a:lnTo>
                    <a:lnTo>
                      <a:pt x="442" y="214"/>
                    </a:lnTo>
                    <a:lnTo>
                      <a:pt x="461" y="258"/>
                    </a:lnTo>
                    <a:lnTo>
                      <a:pt x="478" y="304"/>
                    </a:lnTo>
                    <a:lnTo>
                      <a:pt x="484" y="325"/>
                    </a:lnTo>
                    <a:lnTo>
                      <a:pt x="490" y="350"/>
                    </a:lnTo>
                    <a:lnTo>
                      <a:pt x="490" y="363"/>
                    </a:lnTo>
                    <a:lnTo>
                      <a:pt x="492" y="379"/>
                    </a:lnTo>
                    <a:lnTo>
                      <a:pt x="492" y="394"/>
                    </a:lnTo>
                    <a:lnTo>
                      <a:pt x="490" y="409"/>
                    </a:lnTo>
                    <a:lnTo>
                      <a:pt x="486" y="425"/>
                    </a:lnTo>
                    <a:lnTo>
                      <a:pt x="480" y="438"/>
                    </a:lnTo>
                    <a:lnTo>
                      <a:pt x="474" y="454"/>
                    </a:lnTo>
                    <a:lnTo>
                      <a:pt x="465" y="467"/>
                    </a:lnTo>
                    <a:lnTo>
                      <a:pt x="451" y="478"/>
                    </a:lnTo>
                    <a:lnTo>
                      <a:pt x="438" y="490"/>
                    </a:lnTo>
                    <a:lnTo>
                      <a:pt x="419" y="500"/>
                    </a:lnTo>
                    <a:lnTo>
                      <a:pt x="398" y="505"/>
                    </a:lnTo>
                    <a:lnTo>
                      <a:pt x="373" y="505"/>
                    </a:lnTo>
                    <a:lnTo>
                      <a:pt x="348" y="503"/>
                    </a:lnTo>
                    <a:lnTo>
                      <a:pt x="323" y="496"/>
                    </a:lnTo>
                    <a:lnTo>
                      <a:pt x="298" y="486"/>
                    </a:lnTo>
                    <a:lnTo>
                      <a:pt x="284" y="478"/>
                    </a:lnTo>
                    <a:lnTo>
                      <a:pt x="273" y="469"/>
                    </a:lnTo>
                    <a:lnTo>
                      <a:pt x="259" y="459"/>
                    </a:lnTo>
                    <a:lnTo>
                      <a:pt x="246" y="446"/>
                    </a:lnTo>
                    <a:lnTo>
                      <a:pt x="234" y="432"/>
                    </a:lnTo>
                    <a:lnTo>
                      <a:pt x="221" y="415"/>
                    </a:lnTo>
                    <a:lnTo>
                      <a:pt x="208" y="396"/>
                    </a:lnTo>
                    <a:lnTo>
                      <a:pt x="192" y="3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6" name="Freeform 2120"/>
              <p:cNvSpPr>
                <a:spLocks/>
              </p:cNvSpPr>
              <p:nvPr/>
            </p:nvSpPr>
            <p:spPr bwMode="auto">
              <a:xfrm>
                <a:off x="1350" y="3224"/>
                <a:ext cx="503" cy="424"/>
              </a:xfrm>
              <a:custGeom>
                <a:avLst/>
                <a:gdLst>
                  <a:gd name="T0" fmla="*/ 48 w 503"/>
                  <a:gd name="T1" fmla="*/ 217 h 424"/>
                  <a:gd name="T2" fmla="*/ 36 w 503"/>
                  <a:gd name="T3" fmla="*/ 219 h 424"/>
                  <a:gd name="T4" fmla="*/ 25 w 503"/>
                  <a:gd name="T5" fmla="*/ 213 h 424"/>
                  <a:gd name="T6" fmla="*/ 13 w 503"/>
                  <a:gd name="T7" fmla="*/ 194 h 424"/>
                  <a:gd name="T8" fmla="*/ 6 w 503"/>
                  <a:gd name="T9" fmla="*/ 167 h 424"/>
                  <a:gd name="T10" fmla="*/ 4 w 503"/>
                  <a:gd name="T11" fmla="*/ 138 h 424"/>
                  <a:gd name="T12" fmla="*/ 6 w 503"/>
                  <a:gd name="T13" fmla="*/ 109 h 424"/>
                  <a:gd name="T14" fmla="*/ 13 w 503"/>
                  <a:gd name="T15" fmla="*/ 90 h 424"/>
                  <a:gd name="T16" fmla="*/ 21 w 503"/>
                  <a:gd name="T17" fmla="*/ 82 h 424"/>
                  <a:gd name="T18" fmla="*/ 29 w 503"/>
                  <a:gd name="T19" fmla="*/ 82 h 424"/>
                  <a:gd name="T20" fmla="*/ 29 w 503"/>
                  <a:gd name="T21" fmla="*/ 79 h 424"/>
                  <a:gd name="T22" fmla="*/ 25 w 503"/>
                  <a:gd name="T23" fmla="*/ 65 h 424"/>
                  <a:gd name="T24" fmla="*/ 27 w 503"/>
                  <a:gd name="T25" fmla="*/ 52 h 424"/>
                  <a:gd name="T26" fmla="*/ 34 w 503"/>
                  <a:gd name="T27" fmla="*/ 40 h 424"/>
                  <a:gd name="T28" fmla="*/ 54 w 503"/>
                  <a:gd name="T29" fmla="*/ 25 h 424"/>
                  <a:gd name="T30" fmla="*/ 94 w 503"/>
                  <a:gd name="T31" fmla="*/ 9 h 424"/>
                  <a:gd name="T32" fmla="*/ 144 w 503"/>
                  <a:gd name="T33" fmla="*/ 0 h 424"/>
                  <a:gd name="T34" fmla="*/ 202 w 503"/>
                  <a:gd name="T35" fmla="*/ 4 h 424"/>
                  <a:gd name="T36" fmla="*/ 263 w 503"/>
                  <a:gd name="T37" fmla="*/ 17 h 424"/>
                  <a:gd name="T38" fmla="*/ 307 w 503"/>
                  <a:gd name="T39" fmla="*/ 38 h 424"/>
                  <a:gd name="T40" fmla="*/ 334 w 503"/>
                  <a:gd name="T41" fmla="*/ 55 h 424"/>
                  <a:gd name="T42" fmla="*/ 351 w 503"/>
                  <a:gd name="T43" fmla="*/ 80 h 424"/>
                  <a:gd name="T44" fmla="*/ 365 w 503"/>
                  <a:gd name="T45" fmla="*/ 105 h 424"/>
                  <a:gd name="T46" fmla="*/ 396 w 503"/>
                  <a:gd name="T47" fmla="*/ 146 h 424"/>
                  <a:gd name="T48" fmla="*/ 442 w 503"/>
                  <a:gd name="T49" fmla="*/ 199 h 424"/>
                  <a:gd name="T50" fmla="*/ 484 w 503"/>
                  <a:gd name="T51" fmla="*/ 251 h 424"/>
                  <a:gd name="T52" fmla="*/ 501 w 503"/>
                  <a:gd name="T53" fmla="*/ 290 h 424"/>
                  <a:gd name="T54" fmla="*/ 503 w 503"/>
                  <a:gd name="T55" fmla="*/ 315 h 424"/>
                  <a:gd name="T56" fmla="*/ 493 w 503"/>
                  <a:gd name="T57" fmla="*/ 336 h 424"/>
                  <a:gd name="T58" fmla="*/ 472 w 503"/>
                  <a:gd name="T59" fmla="*/ 357 h 424"/>
                  <a:gd name="T60" fmla="*/ 438 w 503"/>
                  <a:gd name="T61" fmla="*/ 376 h 424"/>
                  <a:gd name="T62" fmla="*/ 386 w 503"/>
                  <a:gd name="T63" fmla="*/ 393 h 424"/>
                  <a:gd name="T64" fmla="*/ 317 w 503"/>
                  <a:gd name="T65" fmla="*/ 407 h 424"/>
                  <a:gd name="T66" fmla="*/ 228 w 503"/>
                  <a:gd name="T67" fmla="*/ 418 h 424"/>
                  <a:gd name="T68" fmla="*/ 148 w 503"/>
                  <a:gd name="T69" fmla="*/ 422 h 424"/>
                  <a:gd name="T70" fmla="*/ 96 w 503"/>
                  <a:gd name="T71" fmla="*/ 413 h 424"/>
                  <a:gd name="T72" fmla="*/ 56 w 503"/>
                  <a:gd name="T73" fmla="*/ 393 h 424"/>
                  <a:gd name="T74" fmla="*/ 23 w 503"/>
                  <a:gd name="T75" fmla="*/ 368 h 424"/>
                  <a:gd name="T76" fmla="*/ 6 w 503"/>
                  <a:gd name="T77" fmla="*/ 338 h 424"/>
                  <a:gd name="T78" fmla="*/ 0 w 503"/>
                  <a:gd name="T79" fmla="*/ 303 h 424"/>
                  <a:gd name="T80" fmla="*/ 8 w 503"/>
                  <a:gd name="T81" fmla="*/ 267 h 424"/>
                  <a:gd name="T82" fmla="*/ 34 w 503"/>
                  <a:gd name="T83" fmla="*/ 230 h 42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424"/>
                  <a:gd name="T128" fmla="*/ 503 w 503"/>
                  <a:gd name="T129" fmla="*/ 424 h 42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424">
                    <a:moveTo>
                      <a:pt x="54" y="213"/>
                    </a:moveTo>
                    <a:lnTo>
                      <a:pt x="48" y="217"/>
                    </a:lnTo>
                    <a:lnTo>
                      <a:pt x="42" y="219"/>
                    </a:lnTo>
                    <a:lnTo>
                      <a:pt x="36" y="219"/>
                    </a:lnTo>
                    <a:lnTo>
                      <a:pt x="33" y="219"/>
                    </a:lnTo>
                    <a:lnTo>
                      <a:pt x="25" y="213"/>
                    </a:lnTo>
                    <a:lnTo>
                      <a:pt x="17" y="205"/>
                    </a:lnTo>
                    <a:lnTo>
                      <a:pt x="13" y="194"/>
                    </a:lnTo>
                    <a:lnTo>
                      <a:pt x="8" y="182"/>
                    </a:lnTo>
                    <a:lnTo>
                      <a:pt x="6" y="167"/>
                    </a:lnTo>
                    <a:lnTo>
                      <a:pt x="4" y="151"/>
                    </a:lnTo>
                    <a:lnTo>
                      <a:pt x="4" y="138"/>
                    </a:lnTo>
                    <a:lnTo>
                      <a:pt x="4" y="123"/>
                    </a:lnTo>
                    <a:lnTo>
                      <a:pt x="6" y="109"/>
                    </a:lnTo>
                    <a:lnTo>
                      <a:pt x="10" y="98"/>
                    </a:lnTo>
                    <a:lnTo>
                      <a:pt x="13" y="90"/>
                    </a:lnTo>
                    <a:lnTo>
                      <a:pt x="19" y="84"/>
                    </a:lnTo>
                    <a:lnTo>
                      <a:pt x="21" y="82"/>
                    </a:lnTo>
                    <a:lnTo>
                      <a:pt x="25" y="82"/>
                    </a:lnTo>
                    <a:lnTo>
                      <a:pt x="29" y="82"/>
                    </a:lnTo>
                    <a:lnTo>
                      <a:pt x="33" y="84"/>
                    </a:lnTo>
                    <a:lnTo>
                      <a:pt x="29" y="79"/>
                    </a:lnTo>
                    <a:lnTo>
                      <a:pt x="25" y="73"/>
                    </a:lnTo>
                    <a:lnTo>
                      <a:pt x="25" y="65"/>
                    </a:lnTo>
                    <a:lnTo>
                      <a:pt x="25" y="59"/>
                    </a:lnTo>
                    <a:lnTo>
                      <a:pt x="27" y="52"/>
                    </a:lnTo>
                    <a:lnTo>
                      <a:pt x="31" y="46"/>
                    </a:lnTo>
                    <a:lnTo>
                      <a:pt x="34" y="40"/>
                    </a:lnTo>
                    <a:lnTo>
                      <a:pt x="40" y="34"/>
                    </a:lnTo>
                    <a:lnTo>
                      <a:pt x="54" y="25"/>
                    </a:lnTo>
                    <a:lnTo>
                      <a:pt x="73" y="15"/>
                    </a:lnTo>
                    <a:lnTo>
                      <a:pt x="94" y="9"/>
                    </a:lnTo>
                    <a:lnTo>
                      <a:pt x="117" y="4"/>
                    </a:lnTo>
                    <a:lnTo>
                      <a:pt x="144" y="0"/>
                    </a:lnTo>
                    <a:lnTo>
                      <a:pt x="173" y="0"/>
                    </a:lnTo>
                    <a:lnTo>
                      <a:pt x="202" y="4"/>
                    </a:lnTo>
                    <a:lnTo>
                      <a:pt x="232" y="7"/>
                    </a:lnTo>
                    <a:lnTo>
                      <a:pt x="263" y="17"/>
                    </a:lnTo>
                    <a:lnTo>
                      <a:pt x="292" y="31"/>
                    </a:lnTo>
                    <a:lnTo>
                      <a:pt x="307" y="38"/>
                    </a:lnTo>
                    <a:lnTo>
                      <a:pt x="321" y="46"/>
                    </a:lnTo>
                    <a:lnTo>
                      <a:pt x="334" y="55"/>
                    </a:lnTo>
                    <a:lnTo>
                      <a:pt x="348" y="67"/>
                    </a:lnTo>
                    <a:lnTo>
                      <a:pt x="351" y="80"/>
                    </a:lnTo>
                    <a:lnTo>
                      <a:pt x="357" y="92"/>
                    </a:lnTo>
                    <a:lnTo>
                      <a:pt x="365" y="105"/>
                    </a:lnTo>
                    <a:lnTo>
                      <a:pt x="374" y="119"/>
                    </a:lnTo>
                    <a:lnTo>
                      <a:pt x="396" y="146"/>
                    </a:lnTo>
                    <a:lnTo>
                      <a:pt x="419" y="173"/>
                    </a:lnTo>
                    <a:lnTo>
                      <a:pt x="442" y="199"/>
                    </a:lnTo>
                    <a:lnTo>
                      <a:pt x="465" y="226"/>
                    </a:lnTo>
                    <a:lnTo>
                      <a:pt x="484" y="251"/>
                    </a:lnTo>
                    <a:lnTo>
                      <a:pt x="497" y="278"/>
                    </a:lnTo>
                    <a:lnTo>
                      <a:pt x="501" y="290"/>
                    </a:lnTo>
                    <a:lnTo>
                      <a:pt x="503" y="301"/>
                    </a:lnTo>
                    <a:lnTo>
                      <a:pt x="503" y="315"/>
                    </a:lnTo>
                    <a:lnTo>
                      <a:pt x="499" y="326"/>
                    </a:lnTo>
                    <a:lnTo>
                      <a:pt x="493" y="336"/>
                    </a:lnTo>
                    <a:lnTo>
                      <a:pt x="486" y="347"/>
                    </a:lnTo>
                    <a:lnTo>
                      <a:pt x="472" y="357"/>
                    </a:lnTo>
                    <a:lnTo>
                      <a:pt x="457" y="366"/>
                    </a:lnTo>
                    <a:lnTo>
                      <a:pt x="438" y="376"/>
                    </a:lnTo>
                    <a:lnTo>
                      <a:pt x="415" y="386"/>
                    </a:lnTo>
                    <a:lnTo>
                      <a:pt x="386" y="393"/>
                    </a:lnTo>
                    <a:lnTo>
                      <a:pt x="355" y="401"/>
                    </a:lnTo>
                    <a:lnTo>
                      <a:pt x="317" y="407"/>
                    </a:lnTo>
                    <a:lnTo>
                      <a:pt x="275" y="413"/>
                    </a:lnTo>
                    <a:lnTo>
                      <a:pt x="228" y="418"/>
                    </a:lnTo>
                    <a:lnTo>
                      <a:pt x="175" y="424"/>
                    </a:lnTo>
                    <a:lnTo>
                      <a:pt x="148" y="422"/>
                    </a:lnTo>
                    <a:lnTo>
                      <a:pt x="121" y="418"/>
                    </a:lnTo>
                    <a:lnTo>
                      <a:pt x="96" y="413"/>
                    </a:lnTo>
                    <a:lnTo>
                      <a:pt x="75" y="403"/>
                    </a:lnTo>
                    <a:lnTo>
                      <a:pt x="56" y="393"/>
                    </a:lnTo>
                    <a:lnTo>
                      <a:pt x="38" y="382"/>
                    </a:lnTo>
                    <a:lnTo>
                      <a:pt x="23" y="368"/>
                    </a:lnTo>
                    <a:lnTo>
                      <a:pt x="13" y="353"/>
                    </a:lnTo>
                    <a:lnTo>
                      <a:pt x="6" y="338"/>
                    </a:lnTo>
                    <a:lnTo>
                      <a:pt x="0" y="320"/>
                    </a:lnTo>
                    <a:lnTo>
                      <a:pt x="0" y="303"/>
                    </a:lnTo>
                    <a:lnTo>
                      <a:pt x="2" y="286"/>
                    </a:lnTo>
                    <a:lnTo>
                      <a:pt x="8" y="267"/>
                    </a:lnTo>
                    <a:lnTo>
                      <a:pt x="19" y="249"/>
                    </a:lnTo>
                    <a:lnTo>
                      <a:pt x="34" y="230"/>
                    </a:lnTo>
                    <a:lnTo>
                      <a:pt x="54" y="2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7" name="Freeform 2121"/>
              <p:cNvSpPr>
                <a:spLocks/>
              </p:cNvSpPr>
              <p:nvPr/>
            </p:nvSpPr>
            <p:spPr bwMode="auto">
              <a:xfrm>
                <a:off x="858" y="3558"/>
                <a:ext cx="484" cy="572"/>
              </a:xfrm>
              <a:custGeom>
                <a:avLst/>
                <a:gdLst>
                  <a:gd name="T0" fmla="*/ 175 w 484"/>
                  <a:gd name="T1" fmla="*/ 376 h 572"/>
                  <a:gd name="T2" fmla="*/ 144 w 484"/>
                  <a:gd name="T3" fmla="*/ 363 h 572"/>
                  <a:gd name="T4" fmla="*/ 114 w 484"/>
                  <a:gd name="T5" fmla="*/ 342 h 572"/>
                  <a:gd name="T6" fmla="*/ 87 w 484"/>
                  <a:gd name="T7" fmla="*/ 319 h 572"/>
                  <a:gd name="T8" fmla="*/ 52 w 484"/>
                  <a:gd name="T9" fmla="*/ 278 h 572"/>
                  <a:gd name="T10" fmla="*/ 18 w 484"/>
                  <a:gd name="T11" fmla="*/ 217 h 572"/>
                  <a:gd name="T12" fmla="*/ 4 w 484"/>
                  <a:gd name="T13" fmla="*/ 171 h 572"/>
                  <a:gd name="T14" fmla="*/ 0 w 484"/>
                  <a:gd name="T15" fmla="*/ 140 h 572"/>
                  <a:gd name="T16" fmla="*/ 0 w 484"/>
                  <a:gd name="T17" fmla="*/ 111 h 572"/>
                  <a:gd name="T18" fmla="*/ 8 w 484"/>
                  <a:gd name="T19" fmla="*/ 86 h 572"/>
                  <a:gd name="T20" fmla="*/ 21 w 484"/>
                  <a:gd name="T21" fmla="*/ 63 h 572"/>
                  <a:gd name="T22" fmla="*/ 41 w 484"/>
                  <a:gd name="T23" fmla="*/ 46 h 572"/>
                  <a:gd name="T24" fmla="*/ 68 w 484"/>
                  <a:gd name="T25" fmla="*/ 32 h 572"/>
                  <a:gd name="T26" fmla="*/ 102 w 484"/>
                  <a:gd name="T27" fmla="*/ 27 h 572"/>
                  <a:gd name="T28" fmla="*/ 141 w 484"/>
                  <a:gd name="T29" fmla="*/ 15 h 572"/>
                  <a:gd name="T30" fmla="*/ 187 w 484"/>
                  <a:gd name="T31" fmla="*/ 2 h 572"/>
                  <a:gd name="T32" fmla="*/ 238 w 484"/>
                  <a:gd name="T33" fmla="*/ 0 h 572"/>
                  <a:gd name="T34" fmla="*/ 290 w 484"/>
                  <a:gd name="T35" fmla="*/ 11 h 572"/>
                  <a:gd name="T36" fmla="*/ 340 w 484"/>
                  <a:gd name="T37" fmla="*/ 34 h 572"/>
                  <a:gd name="T38" fmla="*/ 386 w 484"/>
                  <a:gd name="T39" fmla="*/ 69 h 572"/>
                  <a:gd name="T40" fmla="*/ 423 w 484"/>
                  <a:gd name="T41" fmla="*/ 117 h 572"/>
                  <a:gd name="T42" fmla="*/ 442 w 484"/>
                  <a:gd name="T43" fmla="*/ 159 h 572"/>
                  <a:gd name="T44" fmla="*/ 450 w 484"/>
                  <a:gd name="T45" fmla="*/ 192 h 572"/>
                  <a:gd name="T46" fmla="*/ 457 w 484"/>
                  <a:gd name="T47" fmla="*/ 232 h 572"/>
                  <a:gd name="T48" fmla="*/ 455 w 484"/>
                  <a:gd name="T49" fmla="*/ 263 h 572"/>
                  <a:gd name="T50" fmla="*/ 444 w 484"/>
                  <a:gd name="T51" fmla="*/ 278 h 572"/>
                  <a:gd name="T52" fmla="*/ 429 w 484"/>
                  <a:gd name="T53" fmla="*/ 286 h 572"/>
                  <a:gd name="T54" fmla="*/ 413 w 484"/>
                  <a:gd name="T55" fmla="*/ 290 h 572"/>
                  <a:gd name="T56" fmla="*/ 406 w 484"/>
                  <a:gd name="T57" fmla="*/ 297 h 572"/>
                  <a:gd name="T58" fmla="*/ 413 w 484"/>
                  <a:gd name="T59" fmla="*/ 313 h 572"/>
                  <a:gd name="T60" fmla="*/ 438 w 484"/>
                  <a:gd name="T61" fmla="*/ 342 h 572"/>
                  <a:gd name="T62" fmla="*/ 471 w 484"/>
                  <a:gd name="T63" fmla="*/ 388 h 572"/>
                  <a:gd name="T64" fmla="*/ 484 w 484"/>
                  <a:gd name="T65" fmla="*/ 439 h 572"/>
                  <a:gd name="T66" fmla="*/ 482 w 484"/>
                  <a:gd name="T67" fmla="*/ 493 h 572"/>
                  <a:gd name="T68" fmla="*/ 471 w 484"/>
                  <a:gd name="T69" fmla="*/ 530 h 572"/>
                  <a:gd name="T70" fmla="*/ 459 w 484"/>
                  <a:gd name="T71" fmla="*/ 549 h 572"/>
                  <a:gd name="T72" fmla="*/ 444 w 484"/>
                  <a:gd name="T73" fmla="*/ 562 h 572"/>
                  <a:gd name="T74" fmla="*/ 423 w 484"/>
                  <a:gd name="T75" fmla="*/ 570 h 572"/>
                  <a:gd name="T76" fmla="*/ 400 w 484"/>
                  <a:gd name="T77" fmla="*/ 570 h 572"/>
                  <a:gd name="T78" fmla="*/ 371 w 484"/>
                  <a:gd name="T79" fmla="*/ 560 h 572"/>
                  <a:gd name="T80" fmla="*/ 338 w 484"/>
                  <a:gd name="T81" fmla="*/ 543 h 572"/>
                  <a:gd name="T82" fmla="*/ 302 w 484"/>
                  <a:gd name="T83" fmla="*/ 512 h 572"/>
                  <a:gd name="T84" fmla="*/ 261 w 484"/>
                  <a:gd name="T85" fmla="*/ 470 h 572"/>
                  <a:gd name="T86" fmla="*/ 215 w 484"/>
                  <a:gd name="T87" fmla="*/ 415 h 5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84"/>
                  <a:gd name="T133" fmla="*/ 0 h 572"/>
                  <a:gd name="T134" fmla="*/ 484 w 484"/>
                  <a:gd name="T135" fmla="*/ 572 h 5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84" h="572">
                    <a:moveTo>
                      <a:pt x="192" y="382"/>
                    </a:moveTo>
                    <a:lnTo>
                      <a:pt x="175" y="376"/>
                    </a:lnTo>
                    <a:lnTo>
                      <a:pt x="160" y="370"/>
                    </a:lnTo>
                    <a:lnTo>
                      <a:pt x="144" y="363"/>
                    </a:lnTo>
                    <a:lnTo>
                      <a:pt x="129" y="353"/>
                    </a:lnTo>
                    <a:lnTo>
                      <a:pt x="114" y="342"/>
                    </a:lnTo>
                    <a:lnTo>
                      <a:pt x="100" y="332"/>
                    </a:lnTo>
                    <a:lnTo>
                      <a:pt x="87" y="319"/>
                    </a:lnTo>
                    <a:lnTo>
                      <a:pt x="75" y="305"/>
                    </a:lnTo>
                    <a:lnTo>
                      <a:pt x="52" y="278"/>
                    </a:lnTo>
                    <a:lnTo>
                      <a:pt x="33" y="247"/>
                    </a:lnTo>
                    <a:lnTo>
                      <a:pt x="18" y="217"/>
                    </a:lnTo>
                    <a:lnTo>
                      <a:pt x="8" y="186"/>
                    </a:lnTo>
                    <a:lnTo>
                      <a:pt x="4" y="171"/>
                    </a:lnTo>
                    <a:lnTo>
                      <a:pt x="0" y="155"/>
                    </a:lnTo>
                    <a:lnTo>
                      <a:pt x="0" y="140"/>
                    </a:lnTo>
                    <a:lnTo>
                      <a:pt x="0" y="125"/>
                    </a:lnTo>
                    <a:lnTo>
                      <a:pt x="0" y="111"/>
                    </a:lnTo>
                    <a:lnTo>
                      <a:pt x="4" y="98"/>
                    </a:lnTo>
                    <a:lnTo>
                      <a:pt x="8" y="86"/>
                    </a:lnTo>
                    <a:lnTo>
                      <a:pt x="14" y="75"/>
                    </a:lnTo>
                    <a:lnTo>
                      <a:pt x="21" y="63"/>
                    </a:lnTo>
                    <a:lnTo>
                      <a:pt x="31" y="54"/>
                    </a:lnTo>
                    <a:lnTo>
                      <a:pt x="41" y="46"/>
                    </a:lnTo>
                    <a:lnTo>
                      <a:pt x="54" y="38"/>
                    </a:lnTo>
                    <a:lnTo>
                      <a:pt x="68" y="32"/>
                    </a:lnTo>
                    <a:lnTo>
                      <a:pt x="83" y="29"/>
                    </a:lnTo>
                    <a:lnTo>
                      <a:pt x="102" y="27"/>
                    </a:lnTo>
                    <a:lnTo>
                      <a:pt x="121" y="25"/>
                    </a:lnTo>
                    <a:lnTo>
                      <a:pt x="141" y="15"/>
                    </a:lnTo>
                    <a:lnTo>
                      <a:pt x="164" y="6"/>
                    </a:lnTo>
                    <a:lnTo>
                      <a:pt x="187" y="2"/>
                    </a:lnTo>
                    <a:lnTo>
                      <a:pt x="212" y="0"/>
                    </a:lnTo>
                    <a:lnTo>
                      <a:pt x="238" y="0"/>
                    </a:lnTo>
                    <a:lnTo>
                      <a:pt x="263" y="4"/>
                    </a:lnTo>
                    <a:lnTo>
                      <a:pt x="290" y="11"/>
                    </a:lnTo>
                    <a:lnTo>
                      <a:pt x="315" y="21"/>
                    </a:lnTo>
                    <a:lnTo>
                      <a:pt x="340" y="34"/>
                    </a:lnTo>
                    <a:lnTo>
                      <a:pt x="365" y="50"/>
                    </a:lnTo>
                    <a:lnTo>
                      <a:pt x="386" y="69"/>
                    </a:lnTo>
                    <a:lnTo>
                      <a:pt x="406" y="92"/>
                    </a:lnTo>
                    <a:lnTo>
                      <a:pt x="423" y="117"/>
                    </a:lnTo>
                    <a:lnTo>
                      <a:pt x="436" y="144"/>
                    </a:lnTo>
                    <a:lnTo>
                      <a:pt x="442" y="159"/>
                    </a:lnTo>
                    <a:lnTo>
                      <a:pt x="446" y="175"/>
                    </a:lnTo>
                    <a:lnTo>
                      <a:pt x="450" y="192"/>
                    </a:lnTo>
                    <a:lnTo>
                      <a:pt x="454" y="209"/>
                    </a:lnTo>
                    <a:lnTo>
                      <a:pt x="457" y="232"/>
                    </a:lnTo>
                    <a:lnTo>
                      <a:pt x="457" y="249"/>
                    </a:lnTo>
                    <a:lnTo>
                      <a:pt x="455" y="263"/>
                    </a:lnTo>
                    <a:lnTo>
                      <a:pt x="450" y="272"/>
                    </a:lnTo>
                    <a:lnTo>
                      <a:pt x="444" y="278"/>
                    </a:lnTo>
                    <a:lnTo>
                      <a:pt x="436" y="284"/>
                    </a:lnTo>
                    <a:lnTo>
                      <a:pt x="429" y="286"/>
                    </a:lnTo>
                    <a:lnTo>
                      <a:pt x="419" y="288"/>
                    </a:lnTo>
                    <a:lnTo>
                      <a:pt x="413" y="290"/>
                    </a:lnTo>
                    <a:lnTo>
                      <a:pt x="407" y="292"/>
                    </a:lnTo>
                    <a:lnTo>
                      <a:pt x="406" y="297"/>
                    </a:lnTo>
                    <a:lnTo>
                      <a:pt x="407" y="303"/>
                    </a:lnTo>
                    <a:lnTo>
                      <a:pt x="413" y="313"/>
                    </a:lnTo>
                    <a:lnTo>
                      <a:pt x="423" y="324"/>
                    </a:lnTo>
                    <a:lnTo>
                      <a:pt x="438" y="342"/>
                    </a:lnTo>
                    <a:lnTo>
                      <a:pt x="459" y="365"/>
                    </a:lnTo>
                    <a:lnTo>
                      <a:pt x="471" y="388"/>
                    </a:lnTo>
                    <a:lnTo>
                      <a:pt x="478" y="413"/>
                    </a:lnTo>
                    <a:lnTo>
                      <a:pt x="484" y="439"/>
                    </a:lnTo>
                    <a:lnTo>
                      <a:pt x="484" y="466"/>
                    </a:lnTo>
                    <a:lnTo>
                      <a:pt x="482" y="493"/>
                    </a:lnTo>
                    <a:lnTo>
                      <a:pt x="477" y="518"/>
                    </a:lnTo>
                    <a:lnTo>
                      <a:pt x="471" y="530"/>
                    </a:lnTo>
                    <a:lnTo>
                      <a:pt x="465" y="539"/>
                    </a:lnTo>
                    <a:lnTo>
                      <a:pt x="459" y="549"/>
                    </a:lnTo>
                    <a:lnTo>
                      <a:pt x="452" y="557"/>
                    </a:lnTo>
                    <a:lnTo>
                      <a:pt x="444" y="562"/>
                    </a:lnTo>
                    <a:lnTo>
                      <a:pt x="434" y="566"/>
                    </a:lnTo>
                    <a:lnTo>
                      <a:pt x="423" y="570"/>
                    </a:lnTo>
                    <a:lnTo>
                      <a:pt x="411" y="572"/>
                    </a:lnTo>
                    <a:lnTo>
                      <a:pt x="400" y="570"/>
                    </a:lnTo>
                    <a:lnTo>
                      <a:pt x="386" y="566"/>
                    </a:lnTo>
                    <a:lnTo>
                      <a:pt x="371" y="560"/>
                    </a:lnTo>
                    <a:lnTo>
                      <a:pt x="356" y="553"/>
                    </a:lnTo>
                    <a:lnTo>
                      <a:pt x="338" y="543"/>
                    </a:lnTo>
                    <a:lnTo>
                      <a:pt x="321" y="530"/>
                    </a:lnTo>
                    <a:lnTo>
                      <a:pt x="302" y="512"/>
                    </a:lnTo>
                    <a:lnTo>
                      <a:pt x="283" y="493"/>
                    </a:lnTo>
                    <a:lnTo>
                      <a:pt x="261" y="470"/>
                    </a:lnTo>
                    <a:lnTo>
                      <a:pt x="240" y="445"/>
                    </a:lnTo>
                    <a:lnTo>
                      <a:pt x="215" y="415"/>
                    </a:lnTo>
                    <a:lnTo>
                      <a:pt x="192" y="38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8" name="Freeform 2122"/>
              <p:cNvSpPr>
                <a:spLocks/>
              </p:cNvSpPr>
              <p:nvPr/>
            </p:nvSpPr>
            <p:spPr bwMode="auto">
              <a:xfrm>
                <a:off x="1386" y="3811"/>
                <a:ext cx="473" cy="448"/>
              </a:xfrm>
              <a:custGeom>
                <a:avLst/>
                <a:gdLst>
                  <a:gd name="T0" fmla="*/ 52 w 473"/>
                  <a:gd name="T1" fmla="*/ 217 h 448"/>
                  <a:gd name="T2" fmla="*/ 29 w 473"/>
                  <a:gd name="T3" fmla="*/ 198 h 448"/>
                  <a:gd name="T4" fmla="*/ 12 w 473"/>
                  <a:gd name="T5" fmla="*/ 175 h 448"/>
                  <a:gd name="T6" fmla="*/ 2 w 473"/>
                  <a:gd name="T7" fmla="*/ 146 h 448"/>
                  <a:gd name="T8" fmla="*/ 2 w 473"/>
                  <a:gd name="T9" fmla="*/ 117 h 448"/>
                  <a:gd name="T10" fmla="*/ 8 w 473"/>
                  <a:gd name="T11" fmla="*/ 87 h 448"/>
                  <a:gd name="T12" fmla="*/ 25 w 473"/>
                  <a:gd name="T13" fmla="*/ 58 h 448"/>
                  <a:gd name="T14" fmla="*/ 50 w 473"/>
                  <a:gd name="T15" fmla="*/ 33 h 448"/>
                  <a:gd name="T16" fmla="*/ 102 w 473"/>
                  <a:gd name="T17" fmla="*/ 14 h 448"/>
                  <a:gd name="T18" fmla="*/ 183 w 473"/>
                  <a:gd name="T19" fmla="*/ 0 h 448"/>
                  <a:gd name="T20" fmla="*/ 248 w 473"/>
                  <a:gd name="T21" fmla="*/ 0 h 448"/>
                  <a:gd name="T22" fmla="*/ 290 w 473"/>
                  <a:gd name="T23" fmla="*/ 8 h 448"/>
                  <a:gd name="T24" fmla="*/ 335 w 473"/>
                  <a:gd name="T25" fmla="*/ 21 h 448"/>
                  <a:gd name="T26" fmla="*/ 375 w 473"/>
                  <a:gd name="T27" fmla="*/ 42 h 448"/>
                  <a:gd name="T28" fmla="*/ 409 w 473"/>
                  <a:gd name="T29" fmla="*/ 81 h 448"/>
                  <a:gd name="T30" fmla="*/ 436 w 473"/>
                  <a:gd name="T31" fmla="*/ 127 h 448"/>
                  <a:gd name="T32" fmla="*/ 456 w 473"/>
                  <a:gd name="T33" fmla="*/ 173 h 448"/>
                  <a:gd name="T34" fmla="*/ 467 w 473"/>
                  <a:gd name="T35" fmla="*/ 215 h 448"/>
                  <a:gd name="T36" fmla="*/ 473 w 473"/>
                  <a:gd name="T37" fmla="*/ 256 h 448"/>
                  <a:gd name="T38" fmla="*/ 471 w 473"/>
                  <a:gd name="T39" fmla="*/ 292 h 448"/>
                  <a:gd name="T40" fmla="*/ 463 w 473"/>
                  <a:gd name="T41" fmla="*/ 327 h 448"/>
                  <a:gd name="T42" fmla="*/ 450 w 473"/>
                  <a:gd name="T43" fmla="*/ 357 h 448"/>
                  <a:gd name="T44" fmla="*/ 431 w 473"/>
                  <a:gd name="T45" fmla="*/ 384 h 448"/>
                  <a:gd name="T46" fmla="*/ 408 w 473"/>
                  <a:gd name="T47" fmla="*/ 405 h 448"/>
                  <a:gd name="T48" fmla="*/ 381 w 473"/>
                  <a:gd name="T49" fmla="*/ 425 h 448"/>
                  <a:gd name="T50" fmla="*/ 350 w 473"/>
                  <a:gd name="T51" fmla="*/ 438 h 448"/>
                  <a:gd name="T52" fmla="*/ 315 w 473"/>
                  <a:gd name="T53" fmla="*/ 446 h 448"/>
                  <a:gd name="T54" fmla="*/ 279 w 473"/>
                  <a:gd name="T55" fmla="*/ 448 h 448"/>
                  <a:gd name="T56" fmla="*/ 239 w 473"/>
                  <a:gd name="T57" fmla="*/ 444 h 448"/>
                  <a:gd name="T58" fmla="*/ 196 w 473"/>
                  <a:gd name="T59" fmla="*/ 434 h 448"/>
                  <a:gd name="T60" fmla="*/ 137 w 473"/>
                  <a:gd name="T61" fmla="*/ 425 h 448"/>
                  <a:gd name="T62" fmla="*/ 77 w 473"/>
                  <a:gd name="T63" fmla="*/ 417 h 448"/>
                  <a:gd name="T64" fmla="*/ 47 w 473"/>
                  <a:gd name="T65" fmla="*/ 405 h 448"/>
                  <a:gd name="T66" fmla="*/ 33 w 473"/>
                  <a:gd name="T67" fmla="*/ 394 h 448"/>
                  <a:gd name="T68" fmla="*/ 20 w 473"/>
                  <a:gd name="T69" fmla="*/ 375 h 448"/>
                  <a:gd name="T70" fmla="*/ 16 w 473"/>
                  <a:gd name="T71" fmla="*/ 344 h 448"/>
                  <a:gd name="T72" fmla="*/ 22 w 473"/>
                  <a:gd name="T73" fmla="*/ 311 h 448"/>
                  <a:gd name="T74" fmla="*/ 47 w 473"/>
                  <a:gd name="T75" fmla="*/ 258 h 4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73"/>
                  <a:gd name="T115" fmla="*/ 0 h 448"/>
                  <a:gd name="T116" fmla="*/ 473 w 473"/>
                  <a:gd name="T117" fmla="*/ 448 h 44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73" h="448">
                    <a:moveTo>
                      <a:pt x="68" y="223"/>
                    </a:moveTo>
                    <a:lnTo>
                      <a:pt x="52" y="217"/>
                    </a:lnTo>
                    <a:lnTo>
                      <a:pt x="41" y="210"/>
                    </a:lnTo>
                    <a:lnTo>
                      <a:pt x="29" y="198"/>
                    </a:lnTo>
                    <a:lnTo>
                      <a:pt x="20" y="186"/>
                    </a:lnTo>
                    <a:lnTo>
                      <a:pt x="12" y="175"/>
                    </a:lnTo>
                    <a:lnTo>
                      <a:pt x="6" y="162"/>
                    </a:lnTo>
                    <a:lnTo>
                      <a:pt x="2" y="146"/>
                    </a:lnTo>
                    <a:lnTo>
                      <a:pt x="0" y="131"/>
                    </a:lnTo>
                    <a:lnTo>
                      <a:pt x="2" y="117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16" y="71"/>
                    </a:lnTo>
                    <a:lnTo>
                      <a:pt x="25" y="58"/>
                    </a:lnTo>
                    <a:lnTo>
                      <a:pt x="37" y="44"/>
                    </a:lnTo>
                    <a:lnTo>
                      <a:pt x="50" y="33"/>
                    </a:lnTo>
                    <a:lnTo>
                      <a:pt x="68" y="21"/>
                    </a:lnTo>
                    <a:lnTo>
                      <a:pt x="102" y="14"/>
                    </a:lnTo>
                    <a:lnTo>
                      <a:pt x="143" y="6"/>
                    </a:lnTo>
                    <a:lnTo>
                      <a:pt x="183" y="0"/>
                    </a:lnTo>
                    <a:lnTo>
                      <a:pt x="227" y="0"/>
                    </a:lnTo>
                    <a:lnTo>
                      <a:pt x="248" y="0"/>
                    </a:lnTo>
                    <a:lnTo>
                      <a:pt x="269" y="4"/>
                    </a:lnTo>
                    <a:lnTo>
                      <a:pt x="290" y="8"/>
                    </a:lnTo>
                    <a:lnTo>
                      <a:pt x="313" y="14"/>
                    </a:lnTo>
                    <a:lnTo>
                      <a:pt x="335" y="21"/>
                    </a:lnTo>
                    <a:lnTo>
                      <a:pt x="354" y="31"/>
                    </a:lnTo>
                    <a:lnTo>
                      <a:pt x="375" y="42"/>
                    </a:lnTo>
                    <a:lnTo>
                      <a:pt x="394" y="58"/>
                    </a:lnTo>
                    <a:lnTo>
                      <a:pt x="409" y="81"/>
                    </a:lnTo>
                    <a:lnTo>
                      <a:pt x="425" y="106"/>
                    </a:lnTo>
                    <a:lnTo>
                      <a:pt x="436" y="127"/>
                    </a:lnTo>
                    <a:lnTo>
                      <a:pt x="448" y="150"/>
                    </a:lnTo>
                    <a:lnTo>
                      <a:pt x="456" y="173"/>
                    </a:lnTo>
                    <a:lnTo>
                      <a:pt x="463" y="194"/>
                    </a:lnTo>
                    <a:lnTo>
                      <a:pt x="467" y="215"/>
                    </a:lnTo>
                    <a:lnTo>
                      <a:pt x="471" y="234"/>
                    </a:lnTo>
                    <a:lnTo>
                      <a:pt x="473" y="256"/>
                    </a:lnTo>
                    <a:lnTo>
                      <a:pt x="473" y="275"/>
                    </a:lnTo>
                    <a:lnTo>
                      <a:pt x="471" y="292"/>
                    </a:lnTo>
                    <a:lnTo>
                      <a:pt x="467" y="309"/>
                    </a:lnTo>
                    <a:lnTo>
                      <a:pt x="463" y="327"/>
                    </a:lnTo>
                    <a:lnTo>
                      <a:pt x="457" y="342"/>
                    </a:lnTo>
                    <a:lnTo>
                      <a:pt x="450" y="357"/>
                    </a:lnTo>
                    <a:lnTo>
                      <a:pt x="442" y="371"/>
                    </a:lnTo>
                    <a:lnTo>
                      <a:pt x="431" y="384"/>
                    </a:lnTo>
                    <a:lnTo>
                      <a:pt x="421" y="396"/>
                    </a:lnTo>
                    <a:lnTo>
                      <a:pt x="408" y="405"/>
                    </a:lnTo>
                    <a:lnTo>
                      <a:pt x="396" y="415"/>
                    </a:lnTo>
                    <a:lnTo>
                      <a:pt x="381" y="425"/>
                    </a:lnTo>
                    <a:lnTo>
                      <a:pt x="365" y="432"/>
                    </a:lnTo>
                    <a:lnTo>
                      <a:pt x="350" y="438"/>
                    </a:lnTo>
                    <a:lnTo>
                      <a:pt x="333" y="442"/>
                    </a:lnTo>
                    <a:lnTo>
                      <a:pt x="315" y="446"/>
                    </a:lnTo>
                    <a:lnTo>
                      <a:pt x="296" y="448"/>
                    </a:lnTo>
                    <a:lnTo>
                      <a:pt x="279" y="448"/>
                    </a:lnTo>
                    <a:lnTo>
                      <a:pt x="258" y="446"/>
                    </a:lnTo>
                    <a:lnTo>
                      <a:pt x="239" y="444"/>
                    </a:lnTo>
                    <a:lnTo>
                      <a:pt x="217" y="440"/>
                    </a:lnTo>
                    <a:lnTo>
                      <a:pt x="196" y="434"/>
                    </a:lnTo>
                    <a:lnTo>
                      <a:pt x="175" y="426"/>
                    </a:lnTo>
                    <a:lnTo>
                      <a:pt x="137" y="425"/>
                    </a:lnTo>
                    <a:lnTo>
                      <a:pt x="102" y="423"/>
                    </a:lnTo>
                    <a:lnTo>
                      <a:pt x="77" y="417"/>
                    </a:lnTo>
                    <a:lnTo>
                      <a:pt x="54" y="409"/>
                    </a:lnTo>
                    <a:lnTo>
                      <a:pt x="47" y="405"/>
                    </a:lnTo>
                    <a:lnTo>
                      <a:pt x="39" y="400"/>
                    </a:lnTo>
                    <a:lnTo>
                      <a:pt x="33" y="394"/>
                    </a:lnTo>
                    <a:lnTo>
                      <a:pt x="27" y="388"/>
                    </a:lnTo>
                    <a:lnTo>
                      <a:pt x="20" y="375"/>
                    </a:lnTo>
                    <a:lnTo>
                      <a:pt x="16" y="359"/>
                    </a:lnTo>
                    <a:lnTo>
                      <a:pt x="16" y="344"/>
                    </a:lnTo>
                    <a:lnTo>
                      <a:pt x="18" y="329"/>
                    </a:lnTo>
                    <a:lnTo>
                      <a:pt x="22" y="311"/>
                    </a:lnTo>
                    <a:lnTo>
                      <a:pt x="29" y="294"/>
                    </a:lnTo>
                    <a:lnTo>
                      <a:pt x="47" y="258"/>
                    </a:lnTo>
                    <a:lnTo>
                      <a:pt x="68" y="22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Freeform 2123"/>
              <p:cNvSpPr>
                <a:spLocks/>
              </p:cNvSpPr>
              <p:nvPr/>
            </p:nvSpPr>
            <p:spPr bwMode="auto">
              <a:xfrm>
                <a:off x="1872" y="3711"/>
                <a:ext cx="611" cy="442"/>
              </a:xfrm>
              <a:custGeom>
                <a:avLst/>
                <a:gdLst>
                  <a:gd name="T0" fmla="*/ 41 w 611"/>
                  <a:gd name="T1" fmla="*/ 388 h 442"/>
                  <a:gd name="T2" fmla="*/ 12 w 611"/>
                  <a:gd name="T3" fmla="*/ 304 h 442"/>
                  <a:gd name="T4" fmla="*/ 0 w 611"/>
                  <a:gd name="T5" fmla="*/ 235 h 442"/>
                  <a:gd name="T6" fmla="*/ 4 w 611"/>
                  <a:gd name="T7" fmla="*/ 164 h 442"/>
                  <a:gd name="T8" fmla="*/ 27 w 611"/>
                  <a:gd name="T9" fmla="*/ 112 h 442"/>
                  <a:gd name="T10" fmla="*/ 115 w 611"/>
                  <a:gd name="T11" fmla="*/ 75 h 442"/>
                  <a:gd name="T12" fmla="*/ 202 w 611"/>
                  <a:gd name="T13" fmla="*/ 48 h 442"/>
                  <a:gd name="T14" fmla="*/ 300 w 611"/>
                  <a:gd name="T15" fmla="*/ 22 h 442"/>
                  <a:gd name="T16" fmla="*/ 402 w 611"/>
                  <a:gd name="T17" fmla="*/ 4 h 442"/>
                  <a:gd name="T18" fmla="*/ 475 w 611"/>
                  <a:gd name="T19" fmla="*/ 0 h 442"/>
                  <a:gd name="T20" fmla="*/ 521 w 611"/>
                  <a:gd name="T21" fmla="*/ 2 h 442"/>
                  <a:gd name="T22" fmla="*/ 561 w 611"/>
                  <a:gd name="T23" fmla="*/ 10 h 442"/>
                  <a:gd name="T24" fmla="*/ 596 w 611"/>
                  <a:gd name="T25" fmla="*/ 25 h 442"/>
                  <a:gd name="T26" fmla="*/ 611 w 611"/>
                  <a:gd name="T27" fmla="*/ 50 h 442"/>
                  <a:gd name="T28" fmla="*/ 603 w 611"/>
                  <a:gd name="T29" fmla="*/ 77 h 442"/>
                  <a:gd name="T30" fmla="*/ 592 w 611"/>
                  <a:gd name="T31" fmla="*/ 100 h 442"/>
                  <a:gd name="T32" fmla="*/ 576 w 611"/>
                  <a:gd name="T33" fmla="*/ 118 h 442"/>
                  <a:gd name="T34" fmla="*/ 546 w 611"/>
                  <a:gd name="T35" fmla="*/ 135 h 442"/>
                  <a:gd name="T36" fmla="*/ 498 w 611"/>
                  <a:gd name="T37" fmla="*/ 154 h 442"/>
                  <a:gd name="T38" fmla="*/ 448 w 611"/>
                  <a:gd name="T39" fmla="*/ 171 h 442"/>
                  <a:gd name="T40" fmla="*/ 417 w 611"/>
                  <a:gd name="T41" fmla="*/ 187 h 442"/>
                  <a:gd name="T42" fmla="*/ 398 w 611"/>
                  <a:gd name="T43" fmla="*/ 202 h 442"/>
                  <a:gd name="T44" fmla="*/ 384 w 611"/>
                  <a:gd name="T45" fmla="*/ 221 h 442"/>
                  <a:gd name="T46" fmla="*/ 377 w 611"/>
                  <a:gd name="T47" fmla="*/ 246 h 442"/>
                  <a:gd name="T48" fmla="*/ 375 w 611"/>
                  <a:gd name="T49" fmla="*/ 275 h 442"/>
                  <a:gd name="T50" fmla="*/ 379 w 611"/>
                  <a:gd name="T51" fmla="*/ 313 h 442"/>
                  <a:gd name="T52" fmla="*/ 379 w 611"/>
                  <a:gd name="T53" fmla="*/ 348 h 442"/>
                  <a:gd name="T54" fmla="*/ 365 w 611"/>
                  <a:gd name="T55" fmla="*/ 371 h 442"/>
                  <a:gd name="T56" fmla="*/ 346 w 611"/>
                  <a:gd name="T57" fmla="*/ 390 h 442"/>
                  <a:gd name="T58" fmla="*/ 319 w 611"/>
                  <a:gd name="T59" fmla="*/ 407 h 442"/>
                  <a:gd name="T60" fmla="*/ 283 w 611"/>
                  <a:gd name="T61" fmla="*/ 419 h 442"/>
                  <a:gd name="T62" fmla="*/ 235 w 611"/>
                  <a:gd name="T63" fmla="*/ 430 h 442"/>
                  <a:gd name="T64" fmla="*/ 142 w 611"/>
                  <a:gd name="T65" fmla="*/ 440 h 4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1"/>
                  <a:gd name="T100" fmla="*/ 0 h 442"/>
                  <a:gd name="T101" fmla="*/ 611 w 611"/>
                  <a:gd name="T102" fmla="*/ 442 h 4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1" h="442">
                    <a:moveTo>
                      <a:pt x="64" y="442"/>
                    </a:moveTo>
                    <a:lnTo>
                      <a:pt x="41" y="388"/>
                    </a:lnTo>
                    <a:lnTo>
                      <a:pt x="25" y="342"/>
                    </a:lnTo>
                    <a:lnTo>
                      <a:pt x="12" y="304"/>
                    </a:lnTo>
                    <a:lnTo>
                      <a:pt x="4" y="267"/>
                    </a:lnTo>
                    <a:lnTo>
                      <a:pt x="0" y="235"/>
                    </a:lnTo>
                    <a:lnTo>
                      <a:pt x="0" y="200"/>
                    </a:lnTo>
                    <a:lnTo>
                      <a:pt x="4" y="164"/>
                    </a:lnTo>
                    <a:lnTo>
                      <a:pt x="10" y="121"/>
                    </a:lnTo>
                    <a:lnTo>
                      <a:pt x="27" y="112"/>
                    </a:lnTo>
                    <a:lnTo>
                      <a:pt x="79" y="91"/>
                    </a:lnTo>
                    <a:lnTo>
                      <a:pt x="115" y="75"/>
                    </a:lnTo>
                    <a:lnTo>
                      <a:pt x="156" y="62"/>
                    </a:lnTo>
                    <a:lnTo>
                      <a:pt x="202" y="48"/>
                    </a:lnTo>
                    <a:lnTo>
                      <a:pt x="250" y="33"/>
                    </a:lnTo>
                    <a:lnTo>
                      <a:pt x="300" y="22"/>
                    </a:lnTo>
                    <a:lnTo>
                      <a:pt x="352" y="12"/>
                    </a:lnTo>
                    <a:lnTo>
                      <a:pt x="402" y="4"/>
                    </a:lnTo>
                    <a:lnTo>
                      <a:pt x="452" y="0"/>
                    </a:lnTo>
                    <a:lnTo>
                      <a:pt x="475" y="0"/>
                    </a:lnTo>
                    <a:lnTo>
                      <a:pt x="498" y="0"/>
                    </a:lnTo>
                    <a:lnTo>
                      <a:pt x="521" y="2"/>
                    </a:lnTo>
                    <a:lnTo>
                      <a:pt x="542" y="6"/>
                    </a:lnTo>
                    <a:lnTo>
                      <a:pt x="561" y="10"/>
                    </a:lnTo>
                    <a:lnTo>
                      <a:pt x="580" y="18"/>
                    </a:lnTo>
                    <a:lnTo>
                      <a:pt x="596" y="25"/>
                    </a:lnTo>
                    <a:lnTo>
                      <a:pt x="611" y="35"/>
                    </a:lnTo>
                    <a:lnTo>
                      <a:pt x="611" y="50"/>
                    </a:lnTo>
                    <a:lnTo>
                      <a:pt x="609" y="66"/>
                    </a:lnTo>
                    <a:lnTo>
                      <a:pt x="603" y="77"/>
                    </a:lnTo>
                    <a:lnTo>
                      <a:pt x="599" y="89"/>
                    </a:lnTo>
                    <a:lnTo>
                      <a:pt x="592" y="100"/>
                    </a:lnTo>
                    <a:lnTo>
                      <a:pt x="584" y="108"/>
                    </a:lnTo>
                    <a:lnTo>
                      <a:pt x="576" y="118"/>
                    </a:lnTo>
                    <a:lnTo>
                      <a:pt x="567" y="123"/>
                    </a:lnTo>
                    <a:lnTo>
                      <a:pt x="546" y="135"/>
                    </a:lnTo>
                    <a:lnTo>
                      <a:pt x="521" y="144"/>
                    </a:lnTo>
                    <a:lnTo>
                      <a:pt x="498" y="154"/>
                    </a:lnTo>
                    <a:lnTo>
                      <a:pt x="473" y="162"/>
                    </a:lnTo>
                    <a:lnTo>
                      <a:pt x="448" y="171"/>
                    </a:lnTo>
                    <a:lnTo>
                      <a:pt x="427" y="181"/>
                    </a:lnTo>
                    <a:lnTo>
                      <a:pt x="417" y="187"/>
                    </a:lnTo>
                    <a:lnTo>
                      <a:pt x="407" y="194"/>
                    </a:lnTo>
                    <a:lnTo>
                      <a:pt x="398" y="202"/>
                    </a:lnTo>
                    <a:lnTo>
                      <a:pt x="392" y="212"/>
                    </a:lnTo>
                    <a:lnTo>
                      <a:pt x="384" y="221"/>
                    </a:lnTo>
                    <a:lnTo>
                      <a:pt x="380" y="233"/>
                    </a:lnTo>
                    <a:lnTo>
                      <a:pt x="377" y="246"/>
                    </a:lnTo>
                    <a:lnTo>
                      <a:pt x="375" y="260"/>
                    </a:lnTo>
                    <a:lnTo>
                      <a:pt x="375" y="275"/>
                    </a:lnTo>
                    <a:lnTo>
                      <a:pt x="375" y="294"/>
                    </a:lnTo>
                    <a:lnTo>
                      <a:pt x="379" y="313"/>
                    </a:lnTo>
                    <a:lnTo>
                      <a:pt x="382" y="334"/>
                    </a:lnTo>
                    <a:lnTo>
                      <a:pt x="379" y="348"/>
                    </a:lnTo>
                    <a:lnTo>
                      <a:pt x="373" y="359"/>
                    </a:lnTo>
                    <a:lnTo>
                      <a:pt x="365" y="371"/>
                    </a:lnTo>
                    <a:lnTo>
                      <a:pt x="356" y="381"/>
                    </a:lnTo>
                    <a:lnTo>
                      <a:pt x="346" y="390"/>
                    </a:lnTo>
                    <a:lnTo>
                      <a:pt x="332" y="400"/>
                    </a:lnTo>
                    <a:lnTo>
                      <a:pt x="319" y="407"/>
                    </a:lnTo>
                    <a:lnTo>
                      <a:pt x="302" y="413"/>
                    </a:lnTo>
                    <a:lnTo>
                      <a:pt x="283" y="419"/>
                    </a:lnTo>
                    <a:lnTo>
                      <a:pt x="259" y="425"/>
                    </a:lnTo>
                    <a:lnTo>
                      <a:pt x="235" y="430"/>
                    </a:lnTo>
                    <a:lnTo>
                      <a:pt x="208" y="434"/>
                    </a:lnTo>
                    <a:lnTo>
                      <a:pt x="142" y="440"/>
                    </a:lnTo>
                    <a:lnTo>
                      <a:pt x="64" y="44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2124"/>
          <p:cNvGrpSpPr>
            <a:grpSpLocks/>
          </p:cNvGrpSpPr>
          <p:nvPr/>
        </p:nvGrpSpPr>
        <p:grpSpPr bwMode="auto">
          <a:xfrm>
            <a:off x="2643188" y="5337175"/>
            <a:ext cx="1600200" cy="698500"/>
            <a:chOff x="1569" y="3362"/>
            <a:chExt cx="1008" cy="440"/>
          </a:xfrm>
        </p:grpSpPr>
        <p:sp>
          <p:nvSpPr>
            <p:cNvPr id="33834" name="Freeform 2125"/>
            <p:cNvSpPr>
              <a:spLocks/>
            </p:cNvSpPr>
            <p:nvPr/>
          </p:nvSpPr>
          <p:spPr bwMode="auto">
            <a:xfrm>
              <a:off x="1569" y="3362"/>
              <a:ext cx="1008" cy="440"/>
            </a:xfrm>
            <a:custGeom>
              <a:avLst/>
              <a:gdLst>
                <a:gd name="T0" fmla="*/ 987 w 1008"/>
                <a:gd name="T1" fmla="*/ 0 h 440"/>
                <a:gd name="T2" fmla="*/ 931 w 1008"/>
                <a:gd name="T3" fmla="*/ 27 h 440"/>
                <a:gd name="T4" fmla="*/ 874 w 1008"/>
                <a:gd name="T5" fmla="*/ 54 h 440"/>
                <a:gd name="T6" fmla="*/ 812 w 1008"/>
                <a:gd name="T7" fmla="*/ 77 h 440"/>
                <a:gd name="T8" fmla="*/ 749 w 1008"/>
                <a:gd name="T9" fmla="*/ 100 h 440"/>
                <a:gd name="T10" fmla="*/ 618 w 1008"/>
                <a:gd name="T11" fmla="*/ 142 h 440"/>
                <a:gd name="T12" fmla="*/ 486 w 1008"/>
                <a:gd name="T13" fmla="*/ 184 h 440"/>
                <a:gd name="T14" fmla="*/ 418 w 1008"/>
                <a:gd name="T15" fmla="*/ 205 h 440"/>
                <a:gd name="T16" fmla="*/ 353 w 1008"/>
                <a:gd name="T17" fmla="*/ 227 h 440"/>
                <a:gd name="T18" fmla="*/ 288 w 1008"/>
                <a:gd name="T19" fmla="*/ 250 h 440"/>
                <a:gd name="T20" fmla="*/ 226 w 1008"/>
                <a:gd name="T21" fmla="*/ 273 h 440"/>
                <a:gd name="T22" fmla="*/ 165 w 1008"/>
                <a:gd name="T23" fmla="*/ 298 h 440"/>
                <a:gd name="T24" fmla="*/ 107 w 1008"/>
                <a:gd name="T25" fmla="*/ 324 h 440"/>
                <a:gd name="T26" fmla="*/ 52 w 1008"/>
                <a:gd name="T27" fmla="*/ 353 h 440"/>
                <a:gd name="T28" fmla="*/ 0 w 1008"/>
                <a:gd name="T29" fmla="*/ 386 h 440"/>
                <a:gd name="T30" fmla="*/ 13 w 1008"/>
                <a:gd name="T31" fmla="*/ 399 h 440"/>
                <a:gd name="T32" fmla="*/ 29 w 1008"/>
                <a:gd name="T33" fmla="*/ 411 h 440"/>
                <a:gd name="T34" fmla="*/ 46 w 1008"/>
                <a:gd name="T35" fmla="*/ 420 h 440"/>
                <a:gd name="T36" fmla="*/ 63 w 1008"/>
                <a:gd name="T37" fmla="*/ 428 h 440"/>
                <a:gd name="T38" fmla="*/ 84 w 1008"/>
                <a:gd name="T39" fmla="*/ 432 h 440"/>
                <a:gd name="T40" fmla="*/ 105 w 1008"/>
                <a:gd name="T41" fmla="*/ 436 h 440"/>
                <a:gd name="T42" fmla="*/ 129 w 1008"/>
                <a:gd name="T43" fmla="*/ 440 h 440"/>
                <a:gd name="T44" fmla="*/ 153 w 1008"/>
                <a:gd name="T45" fmla="*/ 440 h 440"/>
                <a:gd name="T46" fmla="*/ 180 w 1008"/>
                <a:gd name="T47" fmla="*/ 438 h 440"/>
                <a:gd name="T48" fmla="*/ 207 w 1008"/>
                <a:gd name="T49" fmla="*/ 436 h 440"/>
                <a:gd name="T50" fmla="*/ 236 w 1008"/>
                <a:gd name="T51" fmla="*/ 432 h 440"/>
                <a:gd name="T52" fmla="*/ 267 w 1008"/>
                <a:gd name="T53" fmla="*/ 428 h 440"/>
                <a:gd name="T54" fmla="*/ 328 w 1008"/>
                <a:gd name="T55" fmla="*/ 417 h 440"/>
                <a:gd name="T56" fmla="*/ 395 w 1008"/>
                <a:gd name="T57" fmla="*/ 399 h 440"/>
                <a:gd name="T58" fmla="*/ 538 w 1008"/>
                <a:gd name="T59" fmla="*/ 359 h 440"/>
                <a:gd name="T60" fmla="*/ 691 w 1008"/>
                <a:gd name="T61" fmla="*/ 315 h 440"/>
                <a:gd name="T62" fmla="*/ 770 w 1008"/>
                <a:gd name="T63" fmla="*/ 292 h 440"/>
                <a:gd name="T64" fmla="*/ 849 w 1008"/>
                <a:gd name="T65" fmla="*/ 269 h 440"/>
                <a:gd name="T66" fmla="*/ 927 w 1008"/>
                <a:gd name="T67" fmla="*/ 250 h 440"/>
                <a:gd name="T68" fmla="*/ 1008 w 1008"/>
                <a:gd name="T69" fmla="*/ 230 h 440"/>
                <a:gd name="T70" fmla="*/ 1006 w 1008"/>
                <a:gd name="T71" fmla="*/ 205 h 440"/>
                <a:gd name="T72" fmla="*/ 1006 w 1008"/>
                <a:gd name="T73" fmla="*/ 175 h 440"/>
                <a:gd name="T74" fmla="*/ 1006 w 1008"/>
                <a:gd name="T75" fmla="*/ 144 h 440"/>
                <a:gd name="T76" fmla="*/ 1006 w 1008"/>
                <a:gd name="T77" fmla="*/ 111 h 440"/>
                <a:gd name="T78" fmla="*/ 1004 w 1008"/>
                <a:gd name="T79" fmla="*/ 81 h 440"/>
                <a:gd name="T80" fmla="*/ 1000 w 1008"/>
                <a:gd name="T81" fmla="*/ 50 h 440"/>
                <a:gd name="T82" fmla="*/ 995 w 1008"/>
                <a:gd name="T83" fmla="*/ 23 h 440"/>
                <a:gd name="T84" fmla="*/ 987 w 1008"/>
                <a:gd name="T85" fmla="*/ 0 h 4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08"/>
                <a:gd name="T130" fmla="*/ 0 h 440"/>
                <a:gd name="T131" fmla="*/ 1008 w 1008"/>
                <a:gd name="T132" fmla="*/ 440 h 4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08" h="440">
                  <a:moveTo>
                    <a:pt x="987" y="0"/>
                  </a:moveTo>
                  <a:lnTo>
                    <a:pt x="931" y="27"/>
                  </a:lnTo>
                  <a:lnTo>
                    <a:pt x="874" y="54"/>
                  </a:lnTo>
                  <a:lnTo>
                    <a:pt x="812" y="77"/>
                  </a:lnTo>
                  <a:lnTo>
                    <a:pt x="749" y="100"/>
                  </a:lnTo>
                  <a:lnTo>
                    <a:pt x="618" y="142"/>
                  </a:lnTo>
                  <a:lnTo>
                    <a:pt x="486" y="184"/>
                  </a:lnTo>
                  <a:lnTo>
                    <a:pt x="418" y="205"/>
                  </a:lnTo>
                  <a:lnTo>
                    <a:pt x="353" y="227"/>
                  </a:lnTo>
                  <a:lnTo>
                    <a:pt x="288" y="250"/>
                  </a:lnTo>
                  <a:lnTo>
                    <a:pt x="226" y="273"/>
                  </a:lnTo>
                  <a:lnTo>
                    <a:pt x="165" y="298"/>
                  </a:lnTo>
                  <a:lnTo>
                    <a:pt x="107" y="324"/>
                  </a:lnTo>
                  <a:lnTo>
                    <a:pt x="52" y="353"/>
                  </a:lnTo>
                  <a:lnTo>
                    <a:pt x="0" y="386"/>
                  </a:lnTo>
                  <a:lnTo>
                    <a:pt x="13" y="399"/>
                  </a:lnTo>
                  <a:lnTo>
                    <a:pt x="29" y="411"/>
                  </a:lnTo>
                  <a:lnTo>
                    <a:pt x="46" y="420"/>
                  </a:lnTo>
                  <a:lnTo>
                    <a:pt x="63" y="428"/>
                  </a:lnTo>
                  <a:lnTo>
                    <a:pt x="84" y="432"/>
                  </a:lnTo>
                  <a:lnTo>
                    <a:pt x="105" y="436"/>
                  </a:lnTo>
                  <a:lnTo>
                    <a:pt x="129" y="440"/>
                  </a:lnTo>
                  <a:lnTo>
                    <a:pt x="153" y="440"/>
                  </a:lnTo>
                  <a:lnTo>
                    <a:pt x="180" y="438"/>
                  </a:lnTo>
                  <a:lnTo>
                    <a:pt x="207" y="436"/>
                  </a:lnTo>
                  <a:lnTo>
                    <a:pt x="236" y="432"/>
                  </a:lnTo>
                  <a:lnTo>
                    <a:pt x="267" y="428"/>
                  </a:lnTo>
                  <a:lnTo>
                    <a:pt x="328" y="417"/>
                  </a:lnTo>
                  <a:lnTo>
                    <a:pt x="395" y="399"/>
                  </a:lnTo>
                  <a:lnTo>
                    <a:pt x="538" y="359"/>
                  </a:lnTo>
                  <a:lnTo>
                    <a:pt x="691" y="315"/>
                  </a:lnTo>
                  <a:lnTo>
                    <a:pt x="770" y="292"/>
                  </a:lnTo>
                  <a:lnTo>
                    <a:pt x="849" y="269"/>
                  </a:lnTo>
                  <a:lnTo>
                    <a:pt x="927" y="250"/>
                  </a:lnTo>
                  <a:lnTo>
                    <a:pt x="1008" y="230"/>
                  </a:lnTo>
                  <a:lnTo>
                    <a:pt x="1006" y="205"/>
                  </a:lnTo>
                  <a:lnTo>
                    <a:pt x="1006" y="175"/>
                  </a:lnTo>
                  <a:lnTo>
                    <a:pt x="1006" y="144"/>
                  </a:lnTo>
                  <a:lnTo>
                    <a:pt x="1006" y="111"/>
                  </a:lnTo>
                  <a:lnTo>
                    <a:pt x="1004" y="81"/>
                  </a:lnTo>
                  <a:lnTo>
                    <a:pt x="1000" y="50"/>
                  </a:lnTo>
                  <a:lnTo>
                    <a:pt x="995" y="23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5" name="Freeform 2126"/>
            <p:cNvSpPr>
              <a:spLocks/>
            </p:cNvSpPr>
            <p:nvPr/>
          </p:nvSpPr>
          <p:spPr bwMode="auto">
            <a:xfrm>
              <a:off x="1569" y="3362"/>
              <a:ext cx="1008" cy="440"/>
            </a:xfrm>
            <a:custGeom>
              <a:avLst/>
              <a:gdLst>
                <a:gd name="T0" fmla="*/ 987 w 1008"/>
                <a:gd name="T1" fmla="*/ 0 h 440"/>
                <a:gd name="T2" fmla="*/ 931 w 1008"/>
                <a:gd name="T3" fmla="*/ 27 h 440"/>
                <a:gd name="T4" fmla="*/ 874 w 1008"/>
                <a:gd name="T5" fmla="*/ 54 h 440"/>
                <a:gd name="T6" fmla="*/ 812 w 1008"/>
                <a:gd name="T7" fmla="*/ 77 h 440"/>
                <a:gd name="T8" fmla="*/ 749 w 1008"/>
                <a:gd name="T9" fmla="*/ 100 h 440"/>
                <a:gd name="T10" fmla="*/ 618 w 1008"/>
                <a:gd name="T11" fmla="*/ 142 h 440"/>
                <a:gd name="T12" fmla="*/ 486 w 1008"/>
                <a:gd name="T13" fmla="*/ 184 h 440"/>
                <a:gd name="T14" fmla="*/ 418 w 1008"/>
                <a:gd name="T15" fmla="*/ 205 h 440"/>
                <a:gd name="T16" fmla="*/ 353 w 1008"/>
                <a:gd name="T17" fmla="*/ 227 h 440"/>
                <a:gd name="T18" fmla="*/ 288 w 1008"/>
                <a:gd name="T19" fmla="*/ 250 h 440"/>
                <a:gd name="T20" fmla="*/ 226 w 1008"/>
                <a:gd name="T21" fmla="*/ 273 h 440"/>
                <a:gd name="T22" fmla="*/ 165 w 1008"/>
                <a:gd name="T23" fmla="*/ 298 h 440"/>
                <a:gd name="T24" fmla="*/ 107 w 1008"/>
                <a:gd name="T25" fmla="*/ 324 h 440"/>
                <a:gd name="T26" fmla="*/ 52 w 1008"/>
                <a:gd name="T27" fmla="*/ 353 h 440"/>
                <a:gd name="T28" fmla="*/ 0 w 1008"/>
                <a:gd name="T29" fmla="*/ 386 h 440"/>
                <a:gd name="T30" fmla="*/ 13 w 1008"/>
                <a:gd name="T31" fmla="*/ 399 h 440"/>
                <a:gd name="T32" fmla="*/ 29 w 1008"/>
                <a:gd name="T33" fmla="*/ 411 h 440"/>
                <a:gd name="T34" fmla="*/ 46 w 1008"/>
                <a:gd name="T35" fmla="*/ 420 h 440"/>
                <a:gd name="T36" fmla="*/ 63 w 1008"/>
                <a:gd name="T37" fmla="*/ 428 h 440"/>
                <a:gd name="T38" fmla="*/ 84 w 1008"/>
                <a:gd name="T39" fmla="*/ 432 h 440"/>
                <a:gd name="T40" fmla="*/ 105 w 1008"/>
                <a:gd name="T41" fmla="*/ 436 h 440"/>
                <a:gd name="T42" fmla="*/ 129 w 1008"/>
                <a:gd name="T43" fmla="*/ 440 h 440"/>
                <a:gd name="T44" fmla="*/ 153 w 1008"/>
                <a:gd name="T45" fmla="*/ 440 h 440"/>
                <a:gd name="T46" fmla="*/ 180 w 1008"/>
                <a:gd name="T47" fmla="*/ 438 h 440"/>
                <a:gd name="T48" fmla="*/ 207 w 1008"/>
                <a:gd name="T49" fmla="*/ 436 h 440"/>
                <a:gd name="T50" fmla="*/ 236 w 1008"/>
                <a:gd name="T51" fmla="*/ 432 h 440"/>
                <a:gd name="T52" fmla="*/ 267 w 1008"/>
                <a:gd name="T53" fmla="*/ 428 h 440"/>
                <a:gd name="T54" fmla="*/ 328 w 1008"/>
                <a:gd name="T55" fmla="*/ 417 h 440"/>
                <a:gd name="T56" fmla="*/ 395 w 1008"/>
                <a:gd name="T57" fmla="*/ 399 h 440"/>
                <a:gd name="T58" fmla="*/ 538 w 1008"/>
                <a:gd name="T59" fmla="*/ 359 h 440"/>
                <a:gd name="T60" fmla="*/ 691 w 1008"/>
                <a:gd name="T61" fmla="*/ 315 h 440"/>
                <a:gd name="T62" fmla="*/ 770 w 1008"/>
                <a:gd name="T63" fmla="*/ 292 h 440"/>
                <a:gd name="T64" fmla="*/ 849 w 1008"/>
                <a:gd name="T65" fmla="*/ 269 h 440"/>
                <a:gd name="T66" fmla="*/ 927 w 1008"/>
                <a:gd name="T67" fmla="*/ 250 h 440"/>
                <a:gd name="T68" fmla="*/ 1008 w 1008"/>
                <a:gd name="T69" fmla="*/ 230 h 440"/>
                <a:gd name="T70" fmla="*/ 1006 w 1008"/>
                <a:gd name="T71" fmla="*/ 205 h 440"/>
                <a:gd name="T72" fmla="*/ 1006 w 1008"/>
                <a:gd name="T73" fmla="*/ 175 h 440"/>
                <a:gd name="T74" fmla="*/ 1006 w 1008"/>
                <a:gd name="T75" fmla="*/ 144 h 440"/>
                <a:gd name="T76" fmla="*/ 1006 w 1008"/>
                <a:gd name="T77" fmla="*/ 111 h 440"/>
                <a:gd name="T78" fmla="*/ 1004 w 1008"/>
                <a:gd name="T79" fmla="*/ 81 h 440"/>
                <a:gd name="T80" fmla="*/ 1000 w 1008"/>
                <a:gd name="T81" fmla="*/ 50 h 440"/>
                <a:gd name="T82" fmla="*/ 995 w 1008"/>
                <a:gd name="T83" fmla="*/ 23 h 440"/>
                <a:gd name="T84" fmla="*/ 987 w 1008"/>
                <a:gd name="T85" fmla="*/ 0 h 4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08"/>
                <a:gd name="T130" fmla="*/ 0 h 440"/>
                <a:gd name="T131" fmla="*/ 1008 w 1008"/>
                <a:gd name="T132" fmla="*/ 440 h 4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08" h="440">
                  <a:moveTo>
                    <a:pt x="987" y="0"/>
                  </a:moveTo>
                  <a:lnTo>
                    <a:pt x="931" y="27"/>
                  </a:lnTo>
                  <a:lnTo>
                    <a:pt x="874" y="54"/>
                  </a:lnTo>
                  <a:lnTo>
                    <a:pt x="812" y="77"/>
                  </a:lnTo>
                  <a:lnTo>
                    <a:pt x="749" y="100"/>
                  </a:lnTo>
                  <a:lnTo>
                    <a:pt x="618" y="142"/>
                  </a:lnTo>
                  <a:lnTo>
                    <a:pt x="486" y="184"/>
                  </a:lnTo>
                  <a:lnTo>
                    <a:pt x="418" y="205"/>
                  </a:lnTo>
                  <a:lnTo>
                    <a:pt x="353" y="227"/>
                  </a:lnTo>
                  <a:lnTo>
                    <a:pt x="288" y="250"/>
                  </a:lnTo>
                  <a:lnTo>
                    <a:pt x="226" y="273"/>
                  </a:lnTo>
                  <a:lnTo>
                    <a:pt x="165" y="298"/>
                  </a:lnTo>
                  <a:lnTo>
                    <a:pt x="107" y="324"/>
                  </a:lnTo>
                  <a:lnTo>
                    <a:pt x="52" y="353"/>
                  </a:lnTo>
                  <a:lnTo>
                    <a:pt x="0" y="386"/>
                  </a:lnTo>
                  <a:lnTo>
                    <a:pt x="13" y="399"/>
                  </a:lnTo>
                  <a:lnTo>
                    <a:pt x="29" y="411"/>
                  </a:lnTo>
                  <a:lnTo>
                    <a:pt x="46" y="420"/>
                  </a:lnTo>
                  <a:lnTo>
                    <a:pt x="63" y="428"/>
                  </a:lnTo>
                  <a:lnTo>
                    <a:pt x="84" y="432"/>
                  </a:lnTo>
                  <a:lnTo>
                    <a:pt x="105" y="436"/>
                  </a:lnTo>
                  <a:lnTo>
                    <a:pt x="129" y="440"/>
                  </a:lnTo>
                  <a:lnTo>
                    <a:pt x="153" y="440"/>
                  </a:lnTo>
                  <a:lnTo>
                    <a:pt x="180" y="438"/>
                  </a:lnTo>
                  <a:lnTo>
                    <a:pt x="207" y="436"/>
                  </a:lnTo>
                  <a:lnTo>
                    <a:pt x="236" y="432"/>
                  </a:lnTo>
                  <a:lnTo>
                    <a:pt x="267" y="428"/>
                  </a:lnTo>
                  <a:lnTo>
                    <a:pt x="328" y="417"/>
                  </a:lnTo>
                  <a:lnTo>
                    <a:pt x="395" y="399"/>
                  </a:lnTo>
                  <a:lnTo>
                    <a:pt x="538" y="359"/>
                  </a:lnTo>
                  <a:lnTo>
                    <a:pt x="691" y="315"/>
                  </a:lnTo>
                  <a:lnTo>
                    <a:pt x="770" y="292"/>
                  </a:lnTo>
                  <a:lnTo>
                    <a:pt x="849" y="269"/>
                  </a:lnTo>
                  <a:lnTo>
                    <a:pt x="927" y="250"/>
                  </a:lnTo>
                  <a:lnTo>
                    <a:pt x="1008" y="230"/>
                  </a:lnTo>
                  <a:lnTo>
                    <a:pt x="1006" y="205"/>
                  </a:lnTo>
                  <a:lnTo>
                    <a:pt x="1006" y="175"/>
                  </a:lnTo>
                  <a:lnTo>
                    <a:pt x="1006" y="144"/>
                  </a:lnTo>
                  <a:lnTo>
                    <a:pt x="1006" y="111"/>
                  </a:lnTo>
                  <a:lnTo>
                    <a:pt x="1004" y="81"/>
                  </a:lnTo>
                  <a:lnTo>
                    <a:pt x="1000" y="50"/>
                  </a:lnTo>
                  <a:lnTo>
                    <a:pt x="995" y="23"/>
                  </a:lnTo>
                  <a:lnTo>
                    <a:pt x="98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2127"/>
          <p:cNvGrpSpPr>
            <a:grpSpLocks/>
          </p:cNvGrpSpPr>
          <p:nvPr/>
        </p:nvGrpSpPr>
        <p:grpSpPr bwMode="auto">
          <a:xfrm>
            <a:off x="4441825" y="1231900"/>
            <a:ext cx="3190875" cy="3387725"/>
            <a:chOff x="2702" y="776"/>
            <a:chExt cx="2010" cy="2134"/>
          </a:xfrm>
        </p:grpSpPr>
        <p:sp>
          <p:nvSpPr>
            <p:cNvPr id="33828" name="Freeform 2128"/>
            <p:cNvSpPr>
              <a:spLocks/>
            </p:cNvSpPr>
            <p:nvPr/>
          </p:nvSpPr>
          <p:spPr bwMode="auto">
            <a:xfrm>
              <a:off x="3360" y="1632"/>
              <a:ext cx="747" cy="1278"/>
            </a:xfrm>
            <a:custGeom>
              <a:avLst/>
              <a:gdLst>
                <a:gd name="T0" fmla="*/ 169 w 747"/>
                <a:gd name="T1" fmla="*/ 1023 h 1278"/>
                <a:gd name="T2" fmla="*/ 165 w 747"/>
                <a:gd name="T3" fmla="*/ 1079 h 1278"/>
                <a:gd name="T4" fmla="*/ 151 w 747"/>
                <a:gd name="T5" fmla="*/ 1129 h 1278"/>
                <a:gd name="T6" fmla="*/ 134 w 747"/>
                <a:gd name="T7" fmla="*/ 1171 h 1278"/>
                <a:gd name="T8" fmla="*/ 111 w 747"/>
                <a:gd name="T9" fmla="*/ 1209 h 1278"/>
                <a:gd name="T10" fmla="*/ 84 w 747"/>
                <a:gd name="T11" fmla="*/ 1238 h 1278"/>
                <a:gd name="T12" fmla="*/ 55 w 747"/>
                <a:gd name="T13" fmla="*/ 1259 h 1278"/>
                <a:gd name="T14" fmla="*/ 26 w 747"/>
                <a:gd name="T15" fmla="*/ 1273 h 1278"/>
                <a:gd name="T16" fmla="*/ 0 w 747"/>
                <a:gd name="T17" fmla="*/ 1278 h 1278"/>
                <a:gd name="T18" fmla="*/ 161 w 747"/>
                <a:gd name="T19" fmla="*/ 1278 h 1278"/>
                <a:gd name="T20" fmla="*/ 370 w 747"/>
                <a:gd name="T21" fmla="*/ 1278 h 1278"/>
                <a:gd name="T22" fmla="*/ 581 w 747"/>
                <a:gd name="T23" fmla="*/ 1278 h 1278"/>
                <a:gd name="T24" fmla="*/ 747 w 747"/>
                <a:gd name="T25" fmla="*/ 1278 h 1278"/>
                <a:gd name="T26" fmla="*/ 729 w 747"/>
                <a:gd name="T27" fmla="*/ 1273 h 1278"/>
                <a:gd name="T28" fmla="*/ 712 w 747"/>
                <a:gd name="T29" fmla="*/ 1261 h 1278"/>
                <a:gd name="T30" fmla="*/ 677 w 747"/>
                <a:gd name="T31" fmla="*/ 1219 h 1278"/>
                <a:gd name="T32" fmla="*/ 652 w 747"/>
                <a:gd name="T33" fmla="*/ 1173 h 1278"/>
                <a:gd name="T34" fmla="*/ 641 w 747"/>
                <a:gd name="T35" fmla="*/ 1136 h 1278"/>
                <a:gd name="T36" fmla="*/ 603 w 747"/>
                <a:gd name="T37" fmla="*/ 1107 h 1278"/>
                <a:gd name="T38" fmla="*/ 572 w 747"/>
                <a:gd name="T39" fmla="*/ 1067 h 1278"/>
                <a:gd name="T40" fmla="*/ 549 w 747"/>
                <a:gd name="T41" fmla="*/ 1013 h 1278"/>
                <a:gd name="T42" fmla="*/ 533 w 747"/>
                <a:gd name="T43" fmla="*/ 948 h 1278"/>
                <a:gd name="T44" fmla="*/ 522 w 747"/>
                <a:gd name="T45" fmla="*/ 877 h 1278"/>
                <a:gd name="T46" fmla="*/ 516 w 747"/>
                <a:gd name="T47" fmla="*/ 798 h 1278"/>
                <a:gd name="T48" fmla="*/ 512 w 747"/>
                <a:gd name="T49" fmla="*/ 628 h 1278"/>
                <a:gd name="T50" fmla="*/ 516 w 747"/>
                <a:gd name="T51" fmla="*/ 280 h 1278"/>
                <a:gd name="T52" fmla="*/ 514 w 747"/>
                <a:gd name="T53" fmla="*/ 201 h 1278"/>
                <a:gd name="T54" fmla="*/ 507 w 747"/>
                <a:gd name="T55" fmla="*/ 128 h 1278"/>
                <a:gd name="T56" fmla="*/ 495 w 747"/>
                <a:gd name="T57" fmla="*/ 65 h 1278"/>
                <a:gd name="T58" fmla="*/ 478 w 747"/>
                <a:gd name="T59" fmla="*/ 11 h 1278"/>
                <a:gd name="T60" fmla="*/ 416 w 747"/>
                <a:gd name="T61" fmla="*/ 4 h 1278"/>
                <a:gd name="T62" fmla="*/ 320 w 747"/>
                <a:gd name="T63" fmla="*/ 0 h 1278"/>
                <a:gd name="T64" fmla="*/ 228 w 747"/>
                <a:gd name="T65" fmla="*/ 2 h 1278"/>
                <a:gd name="T66" fmla="*/ 174 w 747"/>
                <a:gd name="T67" fmla="*/ 9 h 12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47"/>
                <a:gd name="T103" fmla="*/ 0 h 1278"/>
                <a:gd name="T104" fmla="*/ 747 w 747"/>
                <a:gd name="T105" fmla="*/ 1278 h 127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47" h="1278">
                  <a:moveTo>
                    <a:pt x="174" y="9"/>
                  </a:moveTo>
                  <a:lnTo>
                    <a:pt x="169" y="1023"/>
                  </a:lnTo>
                  <a:lnTo>
                    <a:pt x="169" y="1052"/>
                  </a:lnTo>
                  <a:lnTo>
                    <a:pt x="165" y="1079"/>
                  </a:lnTo>
                  <a:lnTo>
                    <a:pt x="159" y="1104"/>
                  </a:lnTo>
                  <a:lnTo>
                    <a:pt x="151" y="1129"/>
                  </a:lnTo>
                  <a:lnTo>
                    <a:pt x="144" y="1150"/>
                  </a:lnTo>
                  <a:lnTo>
                    <a:pt x="134" y="1171"/>
                  </a:lnTo>
                  <a:lnTo>
                    <a:pt x="122" y="1190"/>
                  </a:lnTo>
                  <a:lnTo>
                    <a:pt x="111" y="1209"/>
                  </a:lnTo>
                  <a:lnTo>
                    <a:pt x="98" y="1225"/>
                  </a:lnTo>
                  <a:lnTo>
                    <a:pt x="84" y="1238"/>
                  </a:lnTo>
                  <a:lnTo>
                    <a:pt x="69" y="1250"/>
                  </a:lnTo>
                  <a:lnTo>
                    <a:pt x="55" y="1259"/>
                  </a:lnTo>
                  <a:lnTo>
                    <a:pt x="42" y="1267"/>
                  </a:lnTo>
                  <a:lnTo>
                    <a:pt x="26" y="1273"/>
                  </a:lnTo>
                  <a:lnTo>
                    <a:pt x="13" y="1276"/>
                  </a:lnTo>
                  <a:lnTo>
                    <a:pt x="0" y="1278"/>
                  </a:lnTo>
                  <a:lnTo>
                    <a:pt x="71" y="1278"/>
                  </a:lnTo>
                  <a:lnTo>
                    <a:pt x="161" y="1278"/>
                  </a:lnTo>
                  <a:lnTo>
                    <a:pt x="261" y="1278"/>
                  </a:lnTo>
                  <a:lnTo>
                    <a:pt x="370" y="1278"/>
                  </a:lnTo>
                  <a:lnTo>
                    <a:pt x="478" y="1278"/>
                  </a:lnTo>
                  <a:lnTo>
                    <a:pt x="581" y="1278"/>
                  </a:lnTo>
                  <a:lnTo>
                    <a:pt x="672" y="1278"/>
                  </a:lnTo>
                  <a:lnTo>
                    <a:pt x="747" y="1278"/>
                  </a:lnTo>
                  <a:lnTo>
                    <a:pt x="737" y="1276"/>
                  </a:lnTo>
                  <a:lnTo>
                    <a:pt x="729" y="1273"/>
                  </a:lnTo>
                  <a:lnTo>
                    <a:pt x="720" y="1267"/>
                  </a:lnTo>
                  <a:lnTo>
                    <a:pt x="712" y="1261"/>
                  </a:lnTo>
                  <a:lnTo>
                    <a:pt x="695" y="1242"/>
                  </a:lnTo>
                  <a:lnTo>
                    <a:pt x="677" y="1219"/>
                  </a:lnTo>
                  <a:lnTo>
                    <a:pt x="664" y="1196"/>
                  </a:lnTo>
                  <a:lnTo>
                    <a:pt x="652" y="1173"/>
                  </a:lnTo>
                  <a:lnTo>
                    <a:pt x="645" y="1152"/>
                  </a:lnTo>
                  <a:lnTo>
                    <a:pt x="641" y="1136"/>
                  </a:lnTo>
                  <a:lnTo>
                    <a:pt x="620" y="1125"/>
                  </a:lnTo>
                  <a:lnTo>
                    <a:pt x="603" y="1107"/>
                  </a:lnTo>
                  <a:lnTo>
                    <a:pt x="585" y="1088"/>
                  </a:lnTo>
                  <a:lnTo>
                    <a:pt x="572" y="1067"/>
                  </a:lnTo>
                  <a:lnTo>
                    <a:pt x="560" y="1040"/>
                  </a:lnTo>
                  <a:lnTo>
                    <a:pt x="549" y="1013"/>
                  </a:lnTo>
                  <a:lnTo>
                    <a:pt x="539" y="983"/>
                  </a:lnTo>
                  <a:lnTo>
                    <a:pt x="533" y="948"/>
                  </a:lnTo>
                  <a:lnTo>
                    <a:pt x="526" y="914"/>
                  </a:lnTo>
                  <a:lnTo>
                    <a:pt x="522" y="877"/>
                  </a:lnTo>
                  <a:lnTo>
                    <a:pt x="518" y="839"/>
                  </a:lnTo>
                  <a:lnTo>
                    <a:pt x="516" y="798"/>
                  </a:lnTo>
                  <a:lnTo>
                    <a:pt x="512" y="714"/>
                  </a:lnTo>
                  <a:lnTo>
                    <a:pt x="512" y="628"/>
                  </a:lnTo>
                  <a:lnTo>
                    <a:pt x="516" y="451"/>
                  </a:lnTo>
                  <a:lnTo>
                    <a:pt x="516" y="280"/>
                  </a:lnTo>
                  <a:lnTo>
                    <a:pt x="516" y="240"/>
                  </a:lnTo>
                  <a:lnTo>
                    <a:pt x="514" y="201"/>
                  </a:lnTo>
                  <a:lnTo>
                    <a:pt x="510" y="165"/>
                  </a:lnTo>
                  <a:lnTo>
                    <a:pt x="507" y="128"/>
                  </a:lnTo>
                  <a:lnTo>
                    <a:pt x="501" y="96"/>
                  </a:lnTo>
                  <a:lnTo>
                    <a:pt x="495" y="65"/>
                  </a:lnTo>
                  <a:lnTo>
                    <a:pt x="487" y="36"/>
                  </a:lnTo>
                  <a:lnTo>
                    <a:pt x="478" y="11"/>
                  </a:lnTo>
                  <a:lnTo>
                    <a:pt x="453" y="7"/>
                  </a:lnTo>
                  <a:lnTo>
                    <a:pt x="416" y="4"/>
                  </a:lnTo>
                  <a:lnTo>
                    <a:pt x="370" y="2"/>
                  </a:lnTo>
                  <a:lnTo>
                    <a:pt x="320" y="0"/>
                  </a:lnTo>
                  <a:lnTo>
                    <a:pt x="272" y="0"/>
                  </a:lnTo>
                  <a:lnTo>
                    <a:pt x="228" y="2"/>
                  </a:lnTo>
                  <a:lnTo>
                    <a:pt x="195" y="6"/>
                  </a:lnTo>
                  <a:lnTo>
                    <a:pt x="174" y="9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Freeform 2129"/>
            <p:cNvSpPr>
              <a:spLocks/>
            </p:cNvSpPr>
            <p:nvPr/>
          </p:nvSpPr>
          <p:spPr bwMode="auto">
            <a:xfrm>
              <a:off x="3359" y="1621"/>
              <a:ext cx="747" cy="1278"/>
            </a:xfrm>
            <a:custGeom>
              <a:avLst/>
              <a:gdLst>
                <a:gd name="T0" fmla="*/ 169 w 747"/>
                <a:gd name="T1" fmla="*/ 1023 h 1278"/>
                <a:gd name="T2" fmla="*/ 165 w 747"/>
                <a:gd name="T3" fmla="*/ 1079 h 1278"/>
                <a:gd name="T4" fmla="*/ 151 w 747"/>
                <a:gd name="T5" fmla="*/ 1129 h 1278"/>
                <a:gd name="T6" fmla="*/ 134 w 747"/>
                <a:gd name="T7" fmla="*/ 1171 h 1278"/>
                <a:gd name="T8" fmla="*/ 111 w 747"/>
                <a:gd name="T9" fmla="*/ 1209 h 1278"/>
                <a:gd name="T10" fmla="*/ 84 w 747"/>
                <a:gd name="T11" fmla="*/ 1238 h 1278"/>
                <a:gd name="T12" fmla="*/ 55 w 747"/>
                <a:gd name="T13" fmla="*/ 1259 h 1278"/>
                <a:gd name="T14" fmla="*/ 26 w 747"/>
                <a:gd name="T15" fmla="*/ 1273 h 1278"/>
                <a:gd name="T16" fmla="*/ 0 w 747"/>
                <a:gd name="T17" fmla="*/ 1278 h 1278"/>
                <a:gd name="T18" fmla="*/ 161 w 747"/>
                <a:gd name="T19" fmla="*/ 1278 h 1278"/>
                <a:gd name="T20" fmla="*/ 370 w 747"/>
                <a:gd name="T21" fmla="*/ 1278 h 1278"/>
                <a:gd name="T22" fmla="*/ 581 w 747"/>
                <a:gd name="T23" fmla="*/ 1278 h 1278"/>
                <a:gd name="T24" fmla="*/ 747 w 747"/>
                <a:gd name="T25" fmla="*/ 1278 h 1278"/>
                <a:gd name="T26" fmla="*/ 729 w 747"/>
                <a:gd name="T27" fmla="*/ 1273 h 1278"/>
                <a:gd name="T28" fmla="*/ 712 w 747"/>
                <a:gd name="T29" fmla="*/ 1261 h 1278"/>
                <a:gd name="T30" fmla="*/ 677 w 747"/>
                <a:gd name="T31" fmla="*/ 1219 h 1278"/>
                <a:gd name="T32" fmla="*/ 652 w 747"/>
                <a:gd name="T33" fmla="*/ 1173 h 1278"/>
                <a:gd name="T34" fmla="*/ 641 w 747"/>
                <a:gd name="T35" fmla="*/ 1136 h 1278"/>
                <a:gd name="T36" fmla="*/ 603 w 747"/>
                <a:gd name="T37" fmla="*/ 1107 h 1278"/>
                <a:gd name="T38" fmla="*/ 572 w 747"/>
                <a:gd name="T39" fmla="*/ 1067 h 1278"/>
                <a:gd name="T40" fmla="*/ 549 w 747"/>
                <a:gd name="T41" fmla="*/ 1013 h 1278"/>
                <a:gd name="T42" fmla="*/ 533 w 747"/>
                <a:gd name="T43" fmla="*/ 948 h 1278"/>
                <a:gd name="T44" fmla="*/ 522 w 747"/>
                <a:gd name="T45" fmla="*/ 877 h 1278"/>
                <a:gd name="T46" fmla="*/ 516 w 747"/>
                <a:gd name="T47" fmla="*/ 798 h 1278"/>
                <a:gd name="T48" fmla="*/ 512 w 747"/>
                <a:gd name="T49" fmla="*/ 628 h 1278"/>
                <a:gd name="T50" fmla="*/ 516 w 747"/>
                <a:gd name="T51" fmla="*/ 280 h 1278"/>
                <a:gd name="T52" fmla="*/ 514 w 747"/>
                <a:gd name="T53" fmla="*/ 201 h 1278"/>
                <a:gd name="T54" fmla="*/ 507 w 747"/>
                <a:gd name="T55" fmla="*/ 128 h 1278"/>
                <a:gd name="T56" fmla="*/ 495 w 747"/>
                <a:gd name="T57" fmla="*/ 65 h 1278"/>
                <a:gd name="T58" fmla="*/ 478 w 747"/>
                <a:gd name="T59" fmla="*/ 11 h 1278"/>
                <a:gd name="T60" fmla="*/ 416 w 747"/>
                <a:gd name="T61" fmla="*/ 4 h 1278"/>
                <a:gd name="T62" fmla="*/ 320 w 747"/>
                <a:gd name="T63" fmla="*/ 0 h 1278"/>
                <a:gd name="T64" fmla="*/ 228 w 747"/>
                <a:gd name="T65" fmla="*/ 2 h 1278"/>
                <a:gd name="T66" fmla="*/ 174 w 747"/>
                <a:gd name="T67" fmla="*/ 9 h 12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47"/>
                <a:gd name="T103" fmla="*/ 0 h 1278"/>
                <a:gd name="T104" fmla="*/ 747 w 747"/>
                <a:gd name="T105" fmla="*/ 1278 h 127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47" h="1278">
                  <a:moveTo>
                    <a:pt x="174" y="9"/>
                  </a:moveTo>
                  <a:lnTo>
                    <a:pt x="169" y="1023"/>
                  </a:lnTo>
                  <a:lnTo>
                    <a:pt x="169" y="1052"/>
                  </a:lnTo>
                  <a:lnTo>
                    <a:pt x="165" y="1079"/>
                  </a:lnTo>
                  <a:lnTo>
                    <a:pt x="159" y="1104"/>
                  </a:lnTo>
                  <a:lnTo>
                    <a:pt x="151" y="1129"/>
                  </a:lnTo>
                  <a:lnTo>
                    <a:pt x="144" y="1150"/>
                  </a:lnTo>
                  <a:lnTo>
                    <a:pt x="134" y="1171"/>
                  </a:lnTo>
                  <a:lnTo>
                    <a:pt x="122" y="1190"/>
                  </a:lnTo>
                  <a:lnTo>
                    <a:pt x="111" y="1209"/>
                  </a:lnTo>
                  <a:lnTo>
                    <a:pt x="98" y="1225"/>
                  </a:lnTo>
                  <a:lnTo>
                    <a:pt x="84" y="1238"/>
                  </a:lnTo>
                  <a:lnTo>
                    <a:pt x="69" y="1250"/>
                  </a:lnTo>
                  <a:lnTo>
                    <a:pt x="55" y="1259"/>
                  </a:lnTo>
                  <a:lnTo>
                    <a:pt x="42" y="1267"/>
                  </a:lnTo>
                  <a:lnTo>
                    <a:pt x="26" y="1273"/>
                  </a:lnTo>
                  <a:lnTo>
                    <a:pt x="13" y="1276"/>
                  </a:lnTo>
                  <a:lnTo>
                    <a:pt x="0" y="1278"/>
                  </a:lnTo>
                  <a:lnTo>
                    <a:pt x="71" y="1278"/>
                  </a:lnTo>
                  <a:lnTo>
                    <a:pt x="161" y="1278"/>
                  </a:lnTo>
                  <a:lnTo>
                    <a:pt x="261" y="1278"/>
                  </a:lnTo>
                  <a:lnTo>
                    <a:pt x="370" y="1278"/>
                  </a:lnTo>
                  <a:lnTo>
                    <a:pt x="478" y="1278"/>
                  </a:lnTo>
                  <a:lnTo>
                    <a:pt x="581" y="1278"/>
                  </a:lnTo>
                  <a:lnTo>
                    <a:pt x="672" y="1278"/>
                  </a:lnTo>
                  <a:lnTo>
                    <a:pt x="747" y="1278"/>
                  </a:lnTo>
                  <a:lnTo>
                    <a:pt x="737" y="1276"/>
                  </a:lnTo>
                  <a:lnTo>
                    <a:pt x="729" y="1273"/>
                  </a:lnTo>
                  <a:lnTo>
                    <a:pt x="720" y="1267"/>
                  </a:lnTo>
                  <a:lnTo>
                    <a:pt x="712" y="1261"/>
                  </a:lnTo>
                  <a:lnTo>
                    <a:pt x="695" y="1242"/>
                  </a:lnTo>
                  <a:lnTo>
                    <a:pt x="677" y="1219"/>
                  </a:lnTo>
                  <a:lnTo>
                    <a:pt x="664" y="1196"/>
                  </a:lnTo>
                  <a:lnTo>
                    <a:pt x="652" y="1173"/>
                  </a:lnTo>
                  <a:lnTo>
                    <a:pt x="645" y="1152"/>
                  </a:lnTo>
                  <a:lnTo>
                    <a:pt x="641" y="1136"/>
                  </a:lnTo>
                  <a:lnTo>
                    <a:pt x="620" y="1125"/>
                  </a:lnTo>
                  <a:lnTo>
                    <a:pt x="603" y="1107"/>
                  </a:lnTo>
                  <a:lnTo>
                    <a:pt x="585" y="1088"/>
                  </a:lnTo>
                  <a:lnTo>
                    <a:pt x="572" y="1067"/>
                  </a:lnTo>
                  <a:lnTo>
                    <a:pt x="560" y="1040"/>
                  </a:lnTo>
                  <a:lnTo>
                    <a:pt x="549" y="1013"/>
                  </a:lnTo>
                  <a:lnTo>
                    <a:pt x="539" y="983"/>
                  </a:lnTo>
                  <a:lnTo>
                    <a:pt x="533" y="948"/>
                  </a:lnTo>
                  <a:lnTo>
                    <a:pt x="526" y="914"/>
                  </a:lnTo>
                  <a:lnTo>
                    <a:pt x="522" y="877"/>
                  </a:lnTo>
                  <a:lnTo>
                    <a:pt x="518" y="839"/>
                  </a:lnTo>
                  <a:lnTo>
                    <a:pt x="516" y="798"/>
                  </a:lnTo>
                  <a:lnTo>
                    <a:pt x="512" y="714"/>
                  </a:lnTo>
                  <a:lnTo>
                    <a:pt x="512" y="628"/>
                  </a:lnTo>
                  <a:lnTo>
                    <a:pt x="516" y="451"/>
                  </a:lnTo>
                  <a:lnTo>
                    <a:pt x="516" y="280"/>
                  </a:lnTo>
                  <a:lnTo>
                    <a:pt x="516" y="240"/>
                  </a:lnTo>
                  <a:lnTo>
                    <a:pt x="514" y="201"/>
                  </a:lnTo>
                  <a:lnTo>
                    <a:pt x="510" y="165"/>
                  </a:lnTo>
                  <a:lnTo>
                    <a:pt x="507" y="128"/>
                  </a:lnTo>
                  <a:lnTo>
                    <a:pt x="501" y="96"/>
                  </a:lnTo>
                  <a:lnTo>
                    <a:pt x="495" y="65"/>
                  </a:lnTo>
                  <a:lnTo>
                    <a:pt x="487" y="36"/>
                  </a:lnTo>
                  <a:lnTo>
                    <a:pt x="478" y="11"/>
                  </a:lnTo>
                  <a:lnTo>
                    <a:pt x="453" y="7"/>
                  </a:lnTo>
                  <a:lnTo>
                    <a:pt x="416" y="4"/>
                  </a:lnTo>
                  <a:lnTo>
                    <a:pt x="370" y="2"/>
                  </a:lnTo>
                  <a:lnTo>
                    <a:pt x="320" y="0"/>
                  </a:lnTo>
                  <a:lnTo>
                    <a:pt x="272" y="0"/>
                  </a:lnTo>
                  <a:lnTo>
                    <a:pt x="228" y="2"/>
                  </a:lnTo>
                  <a:lnTo>
                    <a:pt x="195" y="6"/>
                  </a:lnTo>
                  <a:lnTo>
                    <a:pt x="174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Freeform 2130"/>
            <p:cNvSpPr>
              <a:spLocks/>
            </p:cNvSpPr>
            <p:nvPr/>
          </p:nvSpPr>
          <p:spPr bwMode="auto">
            <a:xfrm>
              <a:off x="2702" y="776"/>
              <a:ext cx="2010" cy="1517"/>
            </a:xfrm>
            <a:custGeom>
              <a:avLst/>
              <a:gdLst>
                <a:gd name="T0" fmla="*/ 530 w 2010"/>
                <a:gd name="T1" fmla="*/ 1517 h 1517"/>
                <a:gd name="T2" fmla="*/ 319 w 2010"/>
                <a:gd name="T3" fmla="*/ 1392 h 1517"/>
                <a:gd name="T4" fmla="*/ 251 w 2010"/>
                <a:gd name="T5" fmla="*/ 1432 h 1517"/>
                <a:gd name="T6" fmla="*/ 163 w 2010"/>
                <a:gd name="T7" fmla="*/ 1377 h 1517"/>
                <a:gd name="T8" fmla="*/ 121 w 2010"/>
                <a:gd name="T9" fmla="*/ 1256 h 1517"/>
                <a:gd name="T10" fmla="*/ 142 w 2010"/>
                <a:gd name="T11" fmla="*/ 1125 h 1517"/>
                <a:gd name="T12" fmla="*/ 36 w 2010"/>
                <a:gd name="T13" fmla="*/ 1044 h 1517"/>
                <a:gd name="T14" fmla="*/ 128 w 2010"/>
                <a:gd name="T15" fmla="*/ 927 h 1517"/>
                <a:gd name="T16" fmla="*/ 90 w 2010"/>
                <a:gd name="T17" fmla="*/ 872 h 1517"/>
                <a:gd name="T18" fmla="*/ 155 w 2010"/>
                <a:gd name="T19" fmla="*/ 764 h 1517"/>
                <a:gd name="T20" fmla="*/ 128 w 2010"/>
                <a:gd name="T21" fmla="*/ 745 h 1517"/>
                <a:gd name="T22" fmla="*/ 27 w 2010"/>
                <a:gd name="T23" fmla="*/ 682 h 1517"/>
                <a:gd name="T24" fmla="*/ 6 w 2010"/>
                <a:gd name="T25" fmla="*/ 582 h 1517"/>
                <a:gd name="T26" fmla="*/ 117 w 2010"/>
                <a:gd name="T27" fmla="*/ 486 h 1517"/>
                <a:gd name="T28" fmla="*/ 178 w 2010"/>
                <a:gd name="T29" fmla="*/ 422 h 1517"/>
                <a:gd name="T30" fmla="*/ 86 w 2010"/>
                <a:gd name="T31" fmla="*/ 290 h 1517"/>
                <a:gd name="T32" fmla="*/ 146 w 2010"/>
                <a:gd name="T33" fmla="*/ 140 h 1517"/>
                <a:gd name="T34" fmla="*/ 319 w 2010"/>
                <a:gd name="T35" fmla="*/ 38 h 1517"/>
                <a:gd name="T36" fmla="*/ 576 w 2010"/>
                <a:gd name="T37" fmla="*/ 0 h 1517"/>
                <a:gd name="T38" fmla="*/ 730 w 2010"/>
                <a:gd name="T39" fmla="*/ 50 h 1517"/>
                <a:gd name="T40" fmla="*/ 797 w 2010"/>
                <a:gd name="T41" fmla="*/ 65 h 1517"/>
                <a:gd name="T42" fmla="*/ 889 w 2010"/>
                <a:gd name="T43" fmla="*/ 13 h 1517"/>
                <a:gd name="T44" fmla="*/ 1052 w 2010"/>
                <a:gd name="T45" fmla="*/ 83 h 1517"/>
                <a:gd name="T46" fmla="*/ 1116 w 2010"/>
                <a:gd name="T47" fmla="*/ 175 h 1517"/>
                <a:gd name="T48" fmla="*/ 1160 w 2010"/>
                <a:gd name="T49" fmla="*/ 65 h 1517"/>
                <a:gd name="T50" fmla="*/ 1331 w 2010"/>
                <a:gd name="T51" fmla="*/ 2 h 1517"/>
                <a:gd name="T52" fmla="*/ 1415 w 2010"/>
                <a:gd name="T53" fmla="*/ 52 h 1517"/>
                <a:gd name="T54" fmla="*/ 1561 w 2010"/>
                <a:gd name="T55" fmla="*/ 133 h 1517"/>
                <a:gd name="T56" fmla="*/ 1624 w 2010"/>
                <a:gd name="T57" fmla="*/ 230 h 1517"/>
                <a:gd name="T58" fmla="*/ 1569 w 2010"/>
                <a:gd name="T59" fmla="*/ 323 h 1517"/>
                <a:gd name="T60" fmla="*/ 1655 w 2010"/>
                <a:gd name="T61" fmla="*/ 311 h 1517"/>
                <a:gd name="T62" fmla="*/ 1790 w 2010"/>
                <a:gd name="T63" fmla="*/ 338 h 1517"/>
                <a:gd name="T64" fmla="*/ 1863 w 2010"/>
                <a:gd name="T65" fmla="*/ 428 h 1517"/>
                <a:gd name="T66" fmla="*/ 1843 w 2010"/>
                <a:gd name="T67" fmla="*/ 559 h 1517"/>
                <a:gd name="T68" fmla="*/ 1770 w 2010"/>
                <a:gd name="T69" fmla="*/ 636 h 1517"/>
                <a:gd name="T70" fmla="*/ 1801 w 2010"/>
                <a:gd name="T71" fmla="*/ 684 h 1517"/>
                <a:gd name="T72" fmla="*/ 1964 w 2010"/>
                <a:gd name="T73" fmla="*/ 779 h 1517"/>
                <a:gd name="T74" fmla="*/ 1995 w 2010"/>
                <a:gd name="T75" fmla="*/ 908 h 1517"/>
                <a:gd name="T76" fmla="*/ 1926 w 2010"/>
                <a:gd name="T77" fmla="*/ 1117 h 1517"/>
                <a:gd name="T78" fmla="*/ 2007 w 2010"/>
                <a:gd name="T79" fmla="*/ 1233 h 1517"/>
                <a:gd name="T80" fmla="*/ 1870 w 2010"/>
                <a:gd name="T81" fmla="*/ 1282 h 1517"/>
                <a:gd name="T82" fmla="*/ 1916 w 2010"/>
                <a:gd name="T83" fmla="*/ 1430 h 1517"/>
                <a:gd name="T84" fmla="*/ 1853 w 2010"/>
                <a:gd name="T85" fmla="*/ 1484 h 1517"/>
                <a:gd name="T86" fmla="*/ 1688 w 2010"/>
                <a:gd name="T87" fmla="*/ 1440 h 1517"/>
                <a:gd name="T88" fmla="*/ 1619 w 2010"/>
                <a:gd name="T89" fmla="*/ 1467 h 1517"/>
                <a:gd name="T90" fmla="*/ 1480 w 2010"/>
                <a:gd name="T91" fmla="*/ 1501 h 1517"/>
                <a:gd name="T92" fmla="*/ 1256 w 2010"/>
                <a:gd name="T93" fmla="*/ 1463 h 1517"/>
                <a:gd name="T94" fmla="*/ 1254 w 2010"/>
                <a:gd name="T95" fmla="*/ 1319 h 1517"/>
                <a:gd name="T96" fmla="*/ 1183 w 2010"/>
                <a:gd name="T97" fmla="*/ 1352 h 1517"/>
                <a:gd name="T98" fmla="*/ 1044 w 2010"/>
                <a:gd name="T99" fmla="*/ 1382 h 1517"/>
                <a:gd name="T100" fmla="*/ 937 w 2010"/>
                <a:gd name="T101" fmla="*/ 1361 h 1517"/>
                <a:gd name="T102" fmla="*/ 958 w 2010"/>
                <a:gd name="T103" fmla="*/ 1236 h 1517"/>
                <a:gd name="T104" fmla="*/ 906 w 2010"/>
                <a:gd name="T105" fmla="*/ 1290 h 1517"/>
                <a:gd name="T106" fmla="*/ 879 w 2010"/>
                <a:gd name="T107" fmla="*/ 1382 h 1517"/>
                <a:gd name="T108" fmla="*/ 766 w 2010"/>
                <a:gd name="T109" fmla="*/ 1281 h 1517"/>
                <a:gd name="T110" fmla="*/ 695 w 2010"/>
                <a:gd name="T111" fmla="*/ 1292 h 1517"/>
                <a:gd name="T112" fmla="*/ 637 w 2010"/>
                <a:gd name="T113" fmla="*/ 1432 h 15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10"/>
                <a:gd name="T172" fmla="*/ 0 h 1517"/>
                <a:gd name="T173" fmla="*/ 2010 w 2010"/>
                <a:gd name="T174" fmla="*/ 1517 h 15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10" h="1517">
                  <a:moveTo>
                    <a:pt x="637" y="1432"/>
                  </a:moveTo>
                  <a:lnTo>
                    <a:pt x="624" y="1457"/>
                  </a:lnTo>
                  <a:lnTo>
                    <a:pt x="610" y="1478"/>
                  </a:lnTo>
                  <a:lnTo>
                    <a:pt x="595" y="1494"/>
                  </a:lnTo>
                  <a:lnTo>
                    <a:pt x="580" y="1505"/>
                  </a:lnTo>
                  <a:lnTo>
                    <a:pt x="564" y="1513"/>
                  </a:lnTo>
                  <a:lnTo>
                    <a:pt x="547" y="1517"/>
                  </a:lnTo>
                  <a:lnTo>
                    <a:pt x="530" y="1517"/>
                  </a:lnTo>
                  <a:lnTo>
                    <a:pt x="513" y="1511"/>
                  </a:lnTo>
                  <a:lnTo>
                    <a:pt x="493" y="1505"/>
                  </a:lnTo>
                  <a:lnTo>
                    <a:pt x="472" y="1494"/>
                  </a:lnTo>
                  <a:lnTo>
                    <a:pt x="449" y="1480"/>
                  </a:lnTo>
                  <a:lnTo>
                    <a:pt x="426" y="1465"/>
                  </a:lnTo>
                  <a:lnTo>
                    <a:pt x="376" y="1426"/>
                  </a:lnTo>
                  <a:lnTo>
                    <a:pt x="322" y="1378"/>
                  </a:lnTo>
                  <a:lnTo>
                    <a:pt x="319" y="1392"/>
                  </a:lnTo>
                  <a:lnTo>
                    <a:pt x="313" y="1403"/>
                  </a:lnTo>
                  <a:lnTo>
                    <a:pt x="307" y="1413"/>
                  </a:lnTo>
                  <a:lnTo>
                    <a:pt x="299" y="1421"/>
                  </a:lnTo>
                  <a:lnTo>
                    <a:pt x="290" y="1426"/>
                  </a:lnTo>
                  <a:lnTo>
                    <a:pt x="282" y="1430"/>
                  </a:lnTo>
                  <a:lnTo>
                    <a:pt x="273" y="1432"/>
                  </a:lnTo>
                  <a:lnTo>
                    <a:pt x="261" y="1432"/>
                  </a:lnTo>
                  <a:lnTo>
                    <a:pt x="251" y="1432"/>
                  </a:lnTo>
                  <a:lnTo>
                    <a:pt x="240" y="1430"/>
                  </a:lnTo>
                  <a:lnTo>
                    <a:pt x="228" y="1426"/>
                  </a:lnTo>
                  <a:lnTo>
                    <a:pt x="217" y="1421"/>
                  </a:lnTo>
                  <a:lnTo>
                    <a:pt x="205" y="1413"/>
                  </a:lnTo>
                  <a:lnTo>
                    <a:pt x="194" y="1405"/>
                  </a:lnTo>
                  <a:lnTo>
                    <a:pt x="184" y="1398"/>
                  </a:lnTo>
                  <a:lnTo>
                    <a:pt x="173" y="1386"/>
                  </a:lnTo>
                  <a:lnTo>
                    <a:pt x="163" y="1377"/>
                  </a:lnTo>
                  <a:lnTo>
                    <a:pt x="153" y="1363"/>
                  </a:lnTo>
                  <a:lnTo>
                    <a:pt x="146" y="1350"/>
                  </a:lnTo>
                  <a:lnTo>
                    <a:pt x="138" y="1336"/>
                  </a:lnTo>
                  <a:lnTo>
                    <a:pt x="132" y="1321"/>
                  </a:lnTo>
                  <a:lnTo>
                    <a:pt x="127" y="1306"/>
                  </a:lnTo>
                  <a:lnTo>
                    <a:pt x="123" y="1290"/>
                  </a:lnTo>
                  <a:lnTo>
                    <a:pt x="121" y="1273"/>
                  </a:lnTo>
                  <a:lnTo>
                    <a:pt x="121" y="1256"/>
                  </a:lnTo>
                  <a:lnTo>
                    <a:pt x="121" y="1238"/>
                  </a:lnTo>
                  <a:lnTo>
                    <a:pt x="123" y="1219"/>
                  </a:lnTo>
                  <a:lnTo>
                    <a:pt x="128" y="1200"/>
                  </a:lnTo>
                  <a:lnTo>
                    <a:pt x="134" y="1183"/>
                  </a:lnTo>
                  <a:lnTo>
                    <a:pt x="144" y="1163"/>
                  </a:lnTo>
                  <a:lnTo>
                    <a:pt x="155" y="1142"/>
                  </a:lnTo>
                  <a:lnTo>
                    <a:pt x="169" y="1123"/>
                  </a:lnTo>
                  <a:lnTo>
                    <a:pt x="142" y="1125"/>
                  </a:lnTo>
                  <a:lnTo>
                    <a:pt x="117" y="1123"/>
                  </a:lnTo>
                  <a:lnTo>
                    <a:pt x="96" y="1117"/>
                  </a:lnTo>
                  <a:lnTo>
                    <a:pt x="79" y="1110"/>
                  </a:lnTo>
                  <a:lnTo>
                    <a:pt x="63" y="1098"/>
                  </a:lnTo>
                  <a:lnTo>
                    <a:pt x="50" y="1085"/>
                  </a:lnTo>
                  <a:lnTo>
                    <a:pt x="42" y="1069"/>
                  </a:lnTo>
                  <a:lnTo>
                    <a:pt x="38" y="1052"/>
                  </a:lnTo>
                  <a:lnTo>
                    <a:pt x="36" y="1044"/>
                  </a:lnTo>
                  <a:lnTo>
                    <a:pt x="36" y="1035"/>
                  </a:lnTo>
                  <a:lnTo>
                    <a:pt x="38" y="1025"/>
                  </a:lnTo>
                  <a:lnTo>
                    <a:pt x="40" y="1016"/>
                  </a:lnTo>
                  <a:lnTo>
                    <a:pt x="48" y="996"/>
                  </a:lnTo>
                  <a:lnTo>
                    <a:pt x="61" y="979"/>
                  </a:lnTo>
                  <a:lnTo>
                    <a:pt x="79" y="960"/>
                  </a:lnTo>
                  <a:lnTo>
                    <a:pt x="100" y="943"/>
                  </a:lnTo>
                  <a:lnTo>
                    <a:pt x="128" y="927"/>
                  </a:lnTo>
                  <a:lnTo>
                    <a:pt x="161" y="912"/>
                  </a:lnTo>
                  <a:lnTo>
                    <a:pt x="138" y="910"/>
                  </a:lnTo>
                  <a:lnTo>
                    <a:pt x="119" y="902"/>
                  </a:lnTo>
                  <a:lnTo>
                    <a:pt x="111" y="899"/>
                  </a:lnTo>
                  <a:lnTo>
                    <a:pt x="104" y="895"/>
                  </a:lnTo>
                  <a:lnTo>
                    <a:pt x="100" y="889"/>
                  </a:lnTo>
                  <a:lnTo>
                    <a:pt x="96" y="885"/>
                  </a:lnTo>
                  <a:lnTo>
                    <a:pt x="90" y="872"/>
                  </a:lnTo>
                  <a:lnTo>
                    <a:pt x="88" y="858"/>
                  </a:lnTo>
                  <a:lnTo>
                    <a:pt x="90" y="845"/>
                  </a:lnTo>
                  <a:lnTo>
                    <a:pt x="94" y="829"/>
                  </a:lnTo>
                  <a:lnTo>
                    <a:pt x="102" y="814"/>
                  </a:lnTo>
                  <a:lnTo>
                    <a:pt x="113" y="801"/>
                  </a:lnTo>
                  <a:lnTo>
                    <a:pt x="125" y="787"/>
                  </a:lnTo>
                  <a:lnTo>
                    <a:pt x="140" y="774"/>
                  </a:lnTo>
                  <a:lnTo>
                    <a:pt x="155" y="764"/>
                  </a:lnTo>
                  <a:lnTo>
                    <a:pt x="173" y="755"/>
                  </a:lnTo>
                  <a:lnTo>
                    <a:pt x="190" y="749"/>
                  </a:lnTo>
                  <a:lnTo>
                    <a:pt x="209" y="745"/>
                  </a:lnTo>
                  <a:lnTo>
                    <a:pt x="194" y="749"/>
                  </a:lnTo>
                  <a:lnTo>
                    <a:pt x="177" y="749"/>
                  </a:lnTo>
                  <a:lnTo>
                    <a:pt x="161" y="749"/>
                  </a:lnTo>
                  <a:lnTo>
                    <a:pt x="146" y="747"/>
                  </a:lnTo>
                  <a:lnTo>
                    <a:pt x="128" y="745"/>
                  </a:lnTo>
                  <a:lnTo>
                    <a:pt x="115" y="741"/>
                  </a:lnTo>
                  <a:lnTo>
                    <a:pt x="100" y="735"/>
                  </a:lnTo>
                  <a:lnTo>
                    <a:pt x="86" y="728"/>
                  </a:lnTo>
                  <a:lnTo>
                    <a:pt x="73" y="720"/>
                  </a:lnTo>
                  <a:lnTo>
                    <a:pt x="59" y="712"/>
                  </a:lnTo>
                  <a:lnTo>
                    <a:pt x="48" y="703"/>
                  </a:lnTo>
                  <a:lnTo>
                    <a:pt x="36" y="693"/>
                  </a:lnTo>
                  <a:lnTo>
                    <a:pt x="27" y="682"/>
                  </a:lnTo>
                  <a:lnTo>
                    <a:pt x="19" y="670"/>
                  </a:lnTo>
                  <a:lnTo>
                    <a:pt x="11" y="659"/>
                  </a:lnTo>
                  <a:lnTo>
                    <a:pt x="8" y="647"/>
                  </a:lnTo>
                  <a:lnTo>
                    <a:pt x="2" y="634"/>
                  </a:lnTo>
                  <a:lnTo>
                    <a:pt x="0" y="620"/>
                  </a:lnTo>
                  <a:lnTo>
                    <a:pt x="0" y="607"/>
                  </a:lnTo>
                  <a:lnTo>
                    <a:pt x="2" y="595"/>
                  </a:lnTo>
                  <a:lnTo>
                    <a:pt x="6" y="582"/>
                  </a:lnTo>
                  <a:lnTo>
                    <a:pt x="9" y="568"/>
                  </a:lnTo>
                  <a:lnTo>
                    <a:pt x="17" y="555"/>
                  </a:lnTo>
                  <a:lnTo>
                    <a:pt x="29" y="543"/>
                  </a:lnTo>
                  <a:lnTo>
                    <a:pt x="40" y="530"/>
                  </a:lnTo>
                  <a:lnTo>
                    <a:pt x="56" y="518"/>
                  </a:lnTo>
                  <a:lnTo>
                    <a:pt x="73" y="507"/>
                  </a:lnTo>
                  <a:lnTo>
                    <a:pt x="94" y="495"/>
                  </a:lnTo>
                  <a:lnTo>
                    <a:pt x="117" y="486"/>
                  </a:lnTo>
                  <a:lnTo>
                    <a:pt x="144" y="476"/>
                  </a:lnTo>
                  <a:lnTo>
                    <a:pt x="173" y="468"/>
                  </a:lnTo>
                  <a:lnTo>
                    <a:pt x="205" y="461"/>
                  </a:lnTo>
                  <a:lnTo>
                    <a:pt x="294" y="461"/>
                  </a:lnTo>
                  <a:lnTo>
                    <a:pt x="259" y="453"/>
                  </a:lnTo>
                  <a:lnTo>
                    <a:pt x="228" y="445"/>
                  </a:lnTo>
                  <a:lnTo>
                    <a:pt x="201" y="434"/>
                  </a:lnTo>
                  <a:lnTo>
                    <a:pt x="178" y="422"/>
                  </a:lnTo>
                  <a:lnTo>
                    <a:pt x="157" y="409"/>
                  </a:lnTo>
                  <a:lnTo>
                    <a:pt x="138" y="396"/>
                  </a:lnTo>
                  <a:lnTo>
                    <a:pt x="123" y="380"/>
                  </a:lnTo>
                  <a:lnTo>
                    <a:pt x="111" y="363"/>
                  </a:lnTo>
                  <a:lnTo>
                    <a:pt x="100" y="346"/>
                  </a:lnTo>
                  <a:lnTo>
                    <a:pt x="94" y="328"/>
                  </a:lnTo>
                  <a:lnTo>
                    <a:pt x="88" y="309"/>
                  </a:lnTo>
                  <a:lnTo>
                    <a:pt x="86" y="290"/>
                  </a:lnTo>
                  <a:lnTo>
                    <a:pt x="86" y="271"/>
                  </a:lnTo>
                  <a:lnTo>
                    <a:pt x="88" y="252"/>
                  </a:lnTo>
                  <a:lnTo>
                    <a:pt x="92" y="232"/>
                  </a:lnTo>
                  <a:lnTo>
                    <a:pt x="98" y="213"/>
                  </a:lnTo>
                  <a:lnTo>
                    <a:pt x="107" y="194"/>
                  </a:lnTo>
                  <a:lnTo>
                    <a:pt x="117" y="175"/>
                  </a:lnTo>
                  <a:lnTo>
                    <a:pt x="130" y="157"/>
                  </a:lnTo>
                  <a:lnTo>
                    <a:pt x="146" y="140"/>
                  </a:lnTo>
                  <a:lnTo>
                    <a:pt x="161" y="123"/>
                  </a:lnTo>
                  <a:lnTo>
                    <a:pt x="178" y="108"/>
                  </a:lnTo>
                  <a:lnTo>
                    <a:pt x="200" y="92"/>
                  </a:lnTo>
                  <a:lnTo>
                    <a:pt x="221" y="79"/>
                  </a:lnTo>
                  <a:lnTo>
                    <a:pt x="242" y="67"/>
                  </a:lnTo>
                  <a:lnTo>
                    <a:pt x="267" y="56"/>
                  </a:lnTo>
                  <a:lnTo>
                    <a:pt x="292" y="46"/>
                  </a:lnTo>
                  <a:lnTo>
                    <a:pt x="319" y="38"/>
                  </a:lnTo>
                  <a:lnTo>
                    <a:pt x="347" y="33"/>
                  </a:lnTo>
                  <a:lnTo>
                    <a:pt x="376" y="29"/>
                  </a:lnTo>
                  <a:lnTo>
                    <a:pt x="407" y="29"/>
                  </a:lnTo>
                  <a:lnTo>
                    <a:pt x="438" y="29"/>
                  </a:lnTo>
                  <a:lnTo>
                    <a:pt x="476" y="19"/>
                  </a:lnTo>
                  <a:lnTo>
                    <a:pt x="513" y="10"/>
                  </a:lnTo>
                  <a:lnTo>
                    <a:pt x="545" y="4"/>
                  </a:lnTo>
                  <a:lnTo>
                    <a:pt x="576" y="0"/>
                  </a:lnTo>
                  <a:lnTo>
                    <a:pt x="603" y="0"/>
                  </a:lnTo>
                  <a:lnTo>
                    <a:pt x="628" y="0"/>
                  </a:lnTo>
                  <a:lnTo>
                    <a:pt x="649" y="2"/>
                  </a:lnTo>
                  <a:lnTo>
                    <a:pt x="668" y="8"/>
                  </a:lnTo>
                  <a:lnTo>
                    <a:pt x="687" y="15"/>
                  </a:lnTo>
                  <a:lnTo>
                    <a:pt x="703" y="23"/>
                  </a:lnTo>
                  <a:lnTo>
                    <a:pt x="716" y="37"/>
                  </a:lnTo>
                  <a:lnTo>
                    <a:pt x="730" y="50"/>
                  </a:lnTo>
                  <a:lnTo>
                    <a:pt x="739" y="65"/>
                  </a:lnTo>
                  <a:lnTo>
                    <a:pt x="749" y="85"/>
                  </a:lnTo>
                  <a:lnTo>
                    <a:pt x="758" y="106"/>
                  </a:lnTo>
                  <a:lnTo>
                    <a:pt x="766" y="129"/>
                  </a:lnTo>
                  <a:lnTo>
                    <a:pt x="772" y="109"/>
                  </a:lnTo>
                  <a:lnTo>
                    <a:pt x="779" y="94"/>
                  </a:lnTo>
                  <a:lnTo>
                    <a:pt x="787" y="79"/>
                  </a:lnTo>
                  <a:lnTo>
                    <a:pt x="797" y="65"/>
                  </a:lnTo>
                  <a:lnTo>
                    <a:pt x="806" y="54"/>
                  </a:lnTo>
                  <a:lnTo>
                    <a:pt x="816" y="44"/>
                  </a:lnTo>
                  <a:lnTo>
                    <a:pt x="827" y="37"/>
                  </a:lnTo>
                  <a:lnTo>
                    <a:pt x="839" y="29"/>
                  </a:lnTo>
                  <a:lnTo>
                    <a:pt x="851" y="23"/>
                  </a:lnTo>
                  <a:lnTo>
                    <a:pt x="864" y="17"/>
                  </a:lnTo>
                  <a:lnTo>
                    <a:pt x="875" y="15"/>
                  </a:lnTo>
                  <a:lnTo>
                    <a:pt x="889" y="13"/>
                  </a:lnTo>
                  <a:lnTo>
                    <a:pt x="902" y="13"/>
                  </a:lnTo>
                  <a:lnTo>
                    <a:pt x="918" y="13"/>
                  </a:lnTo>
                  <a:lnTo>
                    <a:pt x="931" y="15"/>
                  </a:lnTo>
                  <a:lnTo>
                    <a:pt x="945" y="19"/>
                  </a:lnTo>
                  <a:lnTo>
                    <a:pt x="973" y="29"/>
                  </a:lnTo>
                  <a:lnTo>
                    <a:pt x="1000" y="42"/>
                  </a:lnTo>
                  <a:lnTo>
                    <a:pt x="1027" y="61"/>
                  </a:lnTo>
                  <a:lnTo>
                    <a:pt x="1052" y="83"/>
                  </a:lnTo>
                  <a:lnTo>
                    <a:pt x="1075" y="109"/>
                  </a:lnTo>
                  <a:lnTo>
                    <a:pt x="1094" y="138"/>
                  </a:lnTo>
                  <a:lnTo>
                    <a:pt x="1104" y="156"/>
                  </a:lnTo>
                  <a:lnTo>
                    <a:pt x="1112" y="171"/>
                  </a:lnTo>
                  <a:lnTo>
                    <a:pt x="1119" y="188"/>
                  </a:lnTo>
                  <a:lnTo>
                    <a:pt x="1125" y="207"/>
                  </a:lnTo>
                  <a:lnTo>
                    <a:pt x="1119" y="190"/>
                  </a:lnTo>
                  <a:lnTo>
                    <a:pt x="1116" y="175"/>
                  </a:lnTo>
                  <a:lnTo>
                    <a:pt x="1116" y="159"/>
                  </a:lnTo>
                  <a:lnTo>
                    <a:pt x="1117" y="144"/>
                  </a:lnTo>
                  <a:lnTo>
                    <a:pt x="1119" y="129"/>
                  </a:lnTo>
                  <a:lnTo>
                    <a:pt x="1125" y="115"/>
                  </a:lnTo>
                  <a:lnTo>
                    <a:pt x="1131" y="102"/>
                  </a:lnTo>
                  <a:lnTo>
                    <a:pt x="1139" y="88"/>
                  </a:lnTo>
                  <a:lnTo>
                    <a:pt x="1148" y="77"/>
                  </a:lnTo>
                  <a:lnTo>
                    <a:pt x="1160" y="65"/>
                  </a:lnTo>
                  <a:lnTo>
                    <a:pt x="1171" y="56"/>
                  </a:lnTo>
                  <a:lnTo>
                    <a:pt x="1183" y="46"/>
                  </a:lnTo>
                  <a:lnTo>
                    <a:pt x="1210" y="29"/>
                  </a:lnTo>
                  <a:lnTo>
                    <a:pt x="1240" y="15"/>
                  </a:lnTo>
                  <a:lnTo>
                    <a:pt x="1271" y="8"/>
                  </a:lnTo>
                  <a:lnTo>
                    <a:pt x="1302" y="2"/>
                  </a:lnTo>
                  <a:lnTo>
                    <a:pt x="1317" y="2"/>
                  </a:lnTo>
                  <a:lnTo>
                    <a:pt x="1331" y="2"/>
                  </a:lnTo>
                  <a:lnTo>
                    <a:pt x="1344" y="4"/>
                  </a:lnTo>
                  <a:lnTo>
                    <a:pt x="1357" y="6"/>
                  </a:lnTo>
                  <a:lnTo>
                    <a:pt x="1371" y="10"/>
                  </a:lnTo>
                  <a:lnTo>
                    <a:pt x="1382" y="15"/>
                  </a:lnTo>
                  <a:lnTo>
                    <a:pt x="1392" y="23"/>
                  </a:lnTo>
                  <a:lnTo>
                    <a:pt x="1402" y="31"/>
                  </a:lnTo>
                  <a:lnTo>
                    <a:pt x="1409" y="40"/>
                  </a:lnTo>
                  <a:lnTo>
                    <a:pt x="1415" y="52"/>
                  </a:lnTo>
                  <a:lnTo>
                    <a:pt x="1421" y="63"/>
                  </a:lnTo>
                  <a:lnTo>
                    <a:pt x="1423" y="79"/>
                  </a:lnTo>
                  <a:lnTo>
                    <a:pt x="1444" y="81"/>
                  </a:lnTo>
                  <a:lnTo>
                    <a:pt x="1467" y="85"/>
                  </a:lnTo>
                  <a:lnTo>
                    <a:pt x="1490" y="92"/>
                  </a:lnTo>
                  <a:lnTo>
                    <a:pt x="1515" y="104"/>
                  </a:lnTo>
                  <a:lnTo>
                    <a:pt x="1538" y="117"/>
                  </a:lnTo>
                  <a:lnTo>
                    <a:pt x="1561" y="133"/>
                  </a:lnTo>
                  <a:lnTo>
                    <a:pt x="1580" y="148"/>
                  </a:lnTo>
                  <a:lnTo>
                    <a:pt x="1598" y="167"/>
                  </a:lnTo>
                  <a:lnTo>
                    <a:pt x="1605" y="177"/>
                  </a:lnTo>
                  <a:lnTo>
                    <a:pt x="1611" y="188"/>
                  </a:lnTo>
                  <a:lnTo>
                    <a:pt x="1617" y="198"/>
                  </a:lnTo>
                  <a:lnTo>
                    <a:pt x="1621" y="209"/>
                  </a:lnTo>
                  <a:lnTo>
                    <a:pt x="1624" y="219"/>
                  </a:lnTo>
                  <a:lnTo>
                    <a:pt x="1624" y="230"/>
                  </a:lnTo>
                  <a:lnTo>
                    <a:pt x="1624" y="242"/>
                  </a:lnTo>
                  <a:lnTo>
                    <a:pt x="1622" y="253"/>
                  </a:lnTo>
                  <a:lnTo>
                    <a:pt x="1619" y="265"/>
                  </a:lnTo>
                  <a:lnTo>
                    <a:pt x="1613" y="277"/>
                  </a:lnTo>
                  <a:lnTo>
                    <a:pt x="1605" y="288"/>
                  </a:lnTo>
                  <a:lnTo>
                    <a:pt x="1594" y="300"/>
                  </a:lnTo>
                  <a:lnTo>
                    <a:pt x="1582" y="311"/>
                  </a:lnTo>
                  <a:lnTo>
                    <a:pt x="1569" y="323"/>
                  </a:lnTo>
                  <a:lnTo>
                    <a:pt x="1551" y="332"/>
                  </a:lnTo>
                  <a:lnTo>
                    <a:pt x="1532" y="344"/>
                  </a:lnTo>
                  <a:lnTo>
                    <a:pt x="1553" y="334"/>
                  </a:lnTo>
                  <a:lnTo>
                    <a:pt x="1574" y="326"/>
                  </a:lnTo>
                  <a:lnTo>
                    <a:pt x="1596" y="321"/>
                  </a:lnTo>
                  <a:lnTo>
                    <a:pt x="1617" y="317"/>
                  </a:lnTo>
                  <a:lnTo>
                    <a:pt x="1636" y="313"/>
                  </a:lnTo>
                  <a:lnTo>
                    <a:pt x="1655" y="311"/>
                  </a:lnTo>
                  <a:lnTo>
                    <a:pt x="1674" y="309"/>
                  </a:lnTo>
                  <a:lnTo>
                    <a:pt x="1694" y="311"/>
                  </a:lnTo>
                  <a:lnTo>
                    <a:pt x="1711" y="313"/>
                  </a:lnTo>
                  <a:lnTo>
                    <a:pt x="1728" y="315"/>
                  </a:lnTo>
                  <a:lnTo>
                    <a:pt x="1745" y="319"/>
                  </a:lnTo>
                  <a:lnTo>
                    <a:pt x="1761" y="325"/>
                  </a:lnTo>
                  <a:lnTo>
                    <a:pt x="1776" y="330"/>
                  </a:lnTo>
                  <a:lnTo>
                    <a:pt x="1790" y="338"/>
                  </a:lnTo>
                  <a:lnTo>
                    <a:pt x="1803" y="346"/>
                  </a:lnTo>
                  <a:lnTo>
                    <a:pt x="1815" y="355"/>
                  </a:lnTo>
                  <a:lnTo>
                    <a:pt x="1826" y="365"/>
                  </a:lnTo>
                  <a:lnTo>
                    <a:pt x="1836" y="376"/>
                  </a:lnTo>
                  <a:lnTo>
                    <a:pt x="1843" y="388"/>
                  </a:lnTo>
                  <a:lnTo>
                    <a:pt x="1851" y="401"/>
                  </a:lnTo>
                  <a:lnTo>
                    <a:pt x="1857" y="415"/>
                  </a:lnTo>
                  <a:lnTo>
                    <a:pt x="1863" y="428"/>
                  </a:lnTo>
                  <a:lnTo>
                    <a:pt x="1866" y="442"/>
                  </a:lnTo>
                  <a:lnTo>
                    <a:pt x="1866" y="457"/>
                  </a:lnTo>
                  <a:lnTo>
                    <a:pt x="1868" y="474"/>
                  </a:lnTo>
                  <a:lnTo>
                    <a:pt x="1866" y="490"/>
                  </a:lnTo>
                  <a:lnTo>
                    <a:pt x="1863" y="507"/>
                  </a:lnTo>
                  <a:lnTo>
                    <a:pt x="1859" y="524"/>
                  </a:lnTo>
                  <a:lnTo>
                    <a:pt x="1853" y="541"/>
                  </a:lnTo>
                  <a:lnTo>
                    <a:pt x="1843" y="559"/>
                  </a:lnTo>
                  <a:lnTo>
                    <a:pt x="1834" y="578"/>
                  </a:lnTo>
                  <a:lnTo>
                    <a:pt x="1822" y="595"/>
                  </a:lnTo>
                  <a:lnTo>
                    <a:pt x="1828" y="599"/>
                  </a:lnTo>
                  <a:lnTo>
                    <a:pt x="1828" y="603"/>
                  </a:lnTo>
                  <a:lnTo>
                    <a:pt x="1824" y="609"/>
                  </a:lnTo>
                  <a:lnTo>
                    <a:pt x="1818" y="612"/>
                  </a:lnTo>
                  <a:lnTo>
                    <a:pt x="1797" y="624"/>
                  </a:lnTo>
                  <a:lnTo>
                    <a:pt x="1770" y="636"/>
                  </a:lnTo>
                  <a:lnTo>
                    <a:pt x="1745" y="647"/>
                  </a:lnTo>
                  <a:lnTo>
                    <a:pt x="1726" y="657"/>
                  </a:lnTo>
                  <a:lnTo>
                    <a:pt x="1722" y="660"/>
                  </a:lnTo>
                  <a:lnTo>
                    <a:pt x="1720" y="662"/>
                  </a:lnTo>
                  <a:lnTo>
                    <a:pt x="1724" y="664"/>
                  </a:lnTo>
                  <a:lnTo>
                    <a:pt x="1732" y="666"/>
                  </a:lnTo>
                  <a:lnTo>
                    <a:pt x="1767" y="674"/>
                  </a:lnTo>
                  <a:lnTo>
                    <a:pt x="1801" y="684"/>
                  </a:lnTo>
                  <a:lnTo>
                    <a:pt x="1836" y="695"/>
                  </a:lnTo>
                  <a:lnTo>
                    <a:pt x="1866" y="707"/>
                  </a:lnTo>
                  <a:lnTo>
                    <a:pt x="1895" y="722"/>
                  </a:lnTo>
                  <a:lnTo>
                    <a:pt x="1922" y="737"/>
                  </a:lnTo>
                  <a:lnTo>
                    <a:pt x="1934" y="747"/>
                  </a:lnTo>
                  <a:lnTo>
                    <a:pt x="1945" y="756"/>
                  </a:lnTo>
                  <a:lnTo>
                    <a:pt x="1957" y="768"/>
                  </a:lnTo>
                  <a:lnTo>
                    <a:pt x="1964" y="779"/>
                  </a:lnTo>
                  <a:lnTo>
                    <a:pt x="1974" y="793"/>
                  </a:lnTo>
                  <a:lnTo>
                    <a:pt x="1980" y="806"/>
                  </a:lnTo>
                  <a:lnTo>
                    <a:pt x="1985" y="820"/>
                  </a:lnTo>
                  <a:lnTo>
                    <a:pt x="1991" y="835"/>
                  </a:lnTo>
                  <a:lnTo>
                    <a:pt x="1995" y="852"/>
                  </a:lnTo>
                  <a:lnTo>
                    <a:pt x="1997" y="870"/>
                  </a:lnTo>
                  <a:lnTo>
                    <a:pt x="1997" y="889"/>
                  </a:lnTo>
                  <a:lnTo>
                    <a:pt x="1995" y="908"/>
                  </a:lnTo>
                  <a:lnTo>
                    <a:pt x="1993" y="929"/>
                  </a:lnTo>
                  <a:lnTo>
                    <a:pt x="1989" y="952"/>
                  </a:lnTo>
                  <a:lnTo>
                    <a:pt x="1984" y="975"/>
                  </a:lnTo>
                  <a:lnTo>
                    <a:pt x="1976" y="1000"/>
                  </a:lnTo>
                  <a:lnTo>
                    <a:pt x="1966" y="1027"/>
                  </a:lnTo>
                  <a:lnTo>
                    <a:pt x="1955" y="1056"/>
                  </a:lnTo>
                  <a:lnTo>
                    <a:pt x="1941" y="1085"/>
                  </a:lnTo>
                  <a:lnTo>
                    <a:pt x="1926" y="1117"/>
                  </a:lnTo>
                  <a:lnTo>
                    <a:pt x="1951" y="1133"/>
                  </a:lnTo>
                  <a:lnTo>
                    <a:pt x="1970" y="1148"/>
                  </a:lnTo>
                  <a:lnTo>
                    <a:pt x="1987" y="1163"/>
                  </a:lnTo>
                  <a:lnTo>
                    <a:pt x="1999" y="1179"/>
                  </a:lnTo>
                  <a:lnTo>
                    <a:pt x="2007" y="1194"/>
                  </a:lnTo>
                  <a:lnTo>
                    <a:pt x="2010" y="1208"/>
                  </a:lnTo>
                  <a:lnTo>
                    <a:pt x="2010" y="1221"/>
                  </a:lnTo>
                  <a:lnTo>
                    <a:pt x="2007" y="1233"/>
                  </a:lnTo>
                  <a:lnTo>
                    <a:pt x="2001" y="1244"/>
                  </a:lnTo>
                  <a:lnTo>
                    <a:pt x="1991" y="1254"/>
                  </a:lnTo>
                  <a:lnTo>
                    <a:pt x="1978" y="1261"/>
                  </a:lnTo>
                  <a:lnTo>
                    <a:pt x="1960" y="1269"/>
                  </a:lnTo>
                  <a:lnTo>
                    <a:pt x="1943" y="1275"/>
                  </a:lnTo>
                  <a:lnTo>
                    <a:pt x="1920" y="1279"/>
                  </a:lnTo>
                  <a:lnTo>
                    <a:pt x="1897" y="1282"/>
                  </a:lnTo>
                  <a:lnTo>
                    <a:pt x="1870" y="1282"/>
                  </a:lnTo>
                  <a:lnTo>
                    <a:pt x="1884" y="1307"/>
                  </a:lnTo>
                  <a:lnTo>
                    <a:pt x="1895" y="1330"/>
                  </a:lnTo>
                  <a:lnTo>
                    <a:pt x="1905" y="1350"/>
                  </a:lnTo>
                  <a:lnTo>
                    <a:pt x="1911" y="1369"/>
                  </a:lnTo>
                  <a:lnTo>
                    <a:pt x="1914" y="1386"/>
                  </a:lnTo>
                  <a:lnTo>
                    <a:pt x="1918" y="1403"/>
                  </a:lnTo>
                  <a:lnTo>
                    <a:pt x="1918" y="1417"/>
                  </a:lnTo>
                  <a:lnTo>
                    <a:pt x="1916" y="1430"/>
                  </a:lnTo>
                  <a:lnTo>
                    <a:pt x="1912" y="1442"/>
                  </a:lnTo>
                  <a:lnTo>
                    <a:pt x="1909" y="1451"/>
                  </a:lnTo>
                  <a:lnTo>
                    <a:pt x="1903" y="1461"/>
                  </a:lnTo>
                  <a:lnTo>
                    <a:pt x="1895" y="1467"/>
                  </a:lnTo>
                  <a:lnTo>
                    <a:pt x="1886" y="1473"/>
                  </a:lnTo>
                  <a:lnTo>
                    <a:pt x="1876" y="1478"/>
                  </a:lnTo>
                  <a:lnTo>
                    <a:pt x="1864" y="1482"/>
                  </a:lnTo>
                  <a:lnTo>
                    <a:pt x="1853" y="1484"/>
                  </a:lnTo>
                  <a:lnTo>
                    <a:pt x="1841" y="1486"/>
                  </a:lnTo>
                  <a:lnTo>
                    <a:pt x="1828" y="1486"/>
                  </a:lnTo>
                  <a:lnTo>
                    <a:pt x="1815" y="1484"/>
                  </a:lnTo>
                  <a:lnTo>
                    <a:pt x="1801" y="1484"/>
                  </a:lnTo>
                  <a:lnTo>
                    <a:pt x="1772" y="1476"/>
                  </a:lnTo>
                  <a:lnTo>
                    <a:pt x="1742" y="1467"/>
                  </a:lnTo>
                  <a:lnTo>
                    <a:pt x="1715" y="1455"/>
                  </a:lnTo>
                  <a:lnTo>
                    <a:pt x="1688" y="1440"/>
                  </a:lnTo>
                  <a:lnTo>
                    <a:pt x="1663" y="1421"/>
                  </a:lnTo>
                  <a:lnTo>
                    <a:pt x="1642" y="1402"/>
                  </a:lnTo>
                  <a:lnTo>
                    <a:pt x="1640" y="1415"/>
                  </a:lnTo>
                  <a:lnTo>
                    <a:pt x="1638" y="1428"/>
                  </a:lnTo>
                  <a:lnTo>
                    <a:pt x="1634" y="1438"/>
                  </a:lnTo>
                  <a:lnTo>
                    <a:pt x="1630" y="1450"/>
                  </a:lnTo>
                  <a:lnTo>
                    <a:pt x="1624" y="1457"/>
                  </a:lnTo>
                  <a:lnTo>
                    <a:pt x="1619" y="1467"/>
                  </a:lnTo>
                  <a:lnTo>
                    <a:pt x="1613" y="1473"/>
                  </a:lnTo>
                  <a:lnTo>
                    <a:pt x="1605" y="1480"/>
                  </a:lnTo>
                  <a:lnTo>
                    <a:pt x="1588" y="1490"/>
                  </a:lnTo>
                  <a:lnTo>
                    <a:pt x="1569" y="1497"/>
                  </a:lnTo>
                  <a:lnTo>
                    <a:pt x="1548" y="1501"/>
                  </a:lnTo>
                  <a:lnTo>
                    <a:pt x="1526" y="1503"/>
                  </a:lnTo>
                  <a:lnTo>
                    <a:pt x="1503" y="1503"/>
                  </a:lnTo>
                  <a:lnTo>
                    <a:pt x="1480" y="1501"/>
                  </a:lnTo>
                  <a:lnTo>
                    <a:pt x="1457" y="1497"/>
                  </a:lnTo>
                  <a:lnTo>
                    <a:pt x="1436" y="1494"/>
                  </a:lnTo>
                  <a:lnTo>
                    <a:pt x="1396" y="1482"/>
                  </a:lnTo>
                  <a:lnTo>
                    <a:pt x="1363" y="1473"/>
                  </a:lnTo>
                  <a:lnTo>
                    <a:pt x="1319" y="1467"/>
                  </a:lnTo>
                  <a:lnTo>
                    <a:pt x="1283" y="1467"/>
                  </a:lnTo>
                  <a:lnTo>
                    <a:pt x="1267" y="1465"/>
                  </a:lnTo>
                  <a:lnTo>
                    <a:pt x="1256" y="1463"/>
                  </a:lnTo>
                  <a:lnTo>
                    <a:pt x="1246" y="1457"/>
                  </a:lnTo>
                  <a:lnTo>
                    <a:pt x="1238" y="1451"/>
                  </a:lnTo>
                  <a:lnTo>
                    <a:pt x="1233" y="1440"/>
                  </a:lnTo>
                  <a:lnTo>
                    <a:pt x="1231" y="1426"/>
                  </a:lnTo>
                  <a:lnTo>
                    <a:pt x="1233" y="1407"/>
                  </a:lnTo>
                  <a:lnTo>
                    <a:pt x="1237" y="1384"/>
                  </a:lnTo>
                  <a:lnTo>
                    <a:pt x="1242" y="1354"/>
                  </a:lnTo>
                  <a:lnTo>
                    <a:pt x="1254" y="1319"/>
                  </a:lnTo>
                  <a:lnTo>
                    <a:pt x="1267" y="1275"/>
                  </a:lnTo>
                  <a:lnTo>
                    <a:pt x="1285" y="1223"/>
                  </a:lnTo>
                  <a:lnTo>
                    <a:pt x="1256" y="1265"/>
                  </a:lnTo>
                  <a:lnTo>
                    <a:pt x="1231" y="1300"/>
                  </a:lnTo>
                  <a:lnTo>
                    <a:pt x="1219" y="1315"/>
                  </a:lnTo>
                  <a:lnTo>
                    <a:pt x="1208" y="1329"/>
                  </a:lnTo>
                  <a:lnTo>
                    <a:pt x="1196" y="1340"/>
                  </a:lnTo>
                  <a:lnTo>
                    <a:pt x="1183" y="1352"/>
                  </a:lnTo>
                  <a:lnTo>
                    <a:pt x="1169" y="1361"/>
                  </a:lnTo>
                  <a:lnTo>
                    <a:pt x="1156" y="1367"/>
                  </a:lnTo>
                  <a:lnTo>
                    <a:pt x="1142" y="1375"/>
                  </a:lnTo>
                  <a:lnTo>
                    <a:pt x="1125" y="1378"/>
                  </a:lnTo>
                  <a:lnTo>
                    <a:pt x="1108" y="1382"/>
                  </a:lnTo>
                  <a:lnTo>
                    <a:pt x="1089" y="1384"/>
                  </a:lnTo>
                  <a:lnTo>
                    <a:pt x="1068" y="1384"/>
                  </a:lnTo>
                  <a:lnTo>
                    <a:pt x="1044" y="1382"/>
                  </a:lnTo>
                  <a:lnTo>
                    <a:pt x="1021" y="1384"/>
                  </a:lnTo>
                  <a:lnTo>
                    <a:pt x="1002" y="1384"/>
                  </a:lnTo>
                  <a:lnTo>
                    <a:pt x="985" y="1384"/>
                  </a:lnTo>
                  <a:lnTo>
                    <a:pt x="972" y="1382"/>
                  </a:lnTo>
                  <a:lnTo>
                    <a:pt x="960" y="1378"/>
                  </a:lnTo>
                  <a:lnTo>
                    <a:pt x="950" y="1375"/>
                  </a:lnTo>
                  <a:lnTo>
                    <a:pt x="943" y="1369"/>
                  </a:lnTo>
                  <a:lnTo>
                    <a:pt x="937" y="1361"/>
                  </a:lnTo>
                  <a:lnTo>
                    <a:pt x="933" y="1355"/>
                  </a:lnTo>
                  <a:lnTo>
                    <a:pt x="929" y="1348"/>
                  </a:lnTo>
                  <a:lnTo>
                    <a:pt x="929" y="1340"/>
                  </a:lnTo>
                  <a:lnTo>
                    <a:pt x="929" y="1330"/>
                  </a:lnTo>
                  <a:lnTo>
                    <a:pt x="931" y="1313"/>
                  </a:lnTo>
                  <a:lnTo>
                    <a:pt x="937" y="1294"/>
                  </a:lnTo>
                  <a:lnTo>
                    <a:pt x="950" y="1261"/>
                  </a:lnTo>
                  <a:lnTo>
                    <a:pt x="958" y="1236"/>
                  </a:lnTo>
                  <a:lnTo>
                    <a:pt x="956" y="1234"/>
                  </a:lnTo>
                  <a:lnTo>
                    <a:pt x="954" y="1231"/>
                  </a:lnTo>
                  <a:lnTo>
                    <a:pt x="952" y="1231"/>
                  </a:lnTo>
                  <a:lnTo>
                    <a:pt x="947" y="1231"/>
                  </a:lnTo>
                  <a:lnTo>
                    <a:pt x="929" y="1236"/>
                  </a:lnTo>
                  <a:lnTo>
                    <a:pt x="904" y="1248"/>
                  </a:lnTo>
                  <a:lnTo>
                    <a:pt x="906" y="1267"/>
                  </a:lnTo>
                  <a:lnTo>
                    <a:pt x="906" y="1290"/>
                  </a:lnTo>
                  <a:lnTo>
                    <a:pt x="906" y="1315"/>
                  </a:lnTo>
                  <a:lnTo>
                    <a:pt x="904" y="1338"/>
                  </a:lnTo>
                  <a:lnTo>
                    <a:pt x="902" y="1350"/>
                  </a:lnTo>
                  <a:lnTo>
                    <a:pt x="899" y="1359"/>
                  </a:lnTo>
                  <a:lnTo>
                    <a:pt x="895" y="1367"/>
                  </a:lnTo>
                  <a:lnTo>
                    <a:pt x="891" y="1375"/>
                  </a:lnTo>
                  <a:lnTo>
                    <a:pt x="885" y="1378"/>
                  </a:lnTo>
                  <a:lnTo>
                    <a:pt x="879" y="1382"/>
                  </a:lnTo>
                  <a:lnTo>
                    <a:pt x="872" y="1382"/>
                  </a:lnTo>
                  <a:lnTo>
                    <a:pt x="862" y="1378"/>
                  </a:lnTo>
                  <a:lnTo>
                    <a:pt x="849" y="1359"/>
                  </a:lnTo>
                  <a:lnTo>
                    <a:pt x="827" y="1330"/>
                  </a:lnTo>
                  <a:lnTo>
                    <a:pt x="814" y="1315"/>
                  </a:lnTo>
                  <a:lnTo>
                    <a:pt x="799" y="1302"/>
                  </a:lnTo>
                  <a:lnTo>
                    <a:pt x="783" y="1288"/>
                  </a:lnTo>
                  <a:lnTo>
                    <a:pt x="766" y="1281"/>
                  </a:lnTo>
                  <a:lnTo>
                    <a:pt x="756" y="1277"/>
                  </a:lnTo>
                  <a:lnTo>
                    <a:pt x="749" y="1275"/>
                  </a:lnTo>
                  <a:lnTo>
                    <a:pt x="739" y="1273"/>
                  </a:lnTo>
                  <a:lnTo>
                    <a:pt x="730" y="1275"/>
                  </a:lnTo>
                  <a:lnTo>
                    <a:pt x="722" y="1277"/>
                  </a:lnTo>
                  <a:lnTo>
                    <a:pt x="712" y="1281"/>
                  </a:lnTo>
                  <a:lnTo>
                    <a:pt x="703" y="1284"/>
                  </a:lnTo>
                  <a:lnTo>
                    <a:pt x="695" y="1292"/>
                  </a:lnTo>
                  <a:lnTo>
                    <a:pt x="687" y="1302"/>
                  </a:lnTo>
                  <a:lnTo>
                    <a:pt x="678" y="1313"/>
                  </a:lnTo>
                  <a:lnTo>
                    <a:pt x="670" y="1327"/>
                  </a:lnTo>
                  <a:lnTo>
                    <a:pt x="662" y="1342"/>
                  </a:lnTo>
                  <a:lnTo>
                    <a:pt x="657" y="1361"/>
                  </a:lnTo>
                  <a:lnTo>
                    <a:pt x="649" y="1382"/>
                  </a:lnTo>
                  <a:lnTo>
                    <a:pt x="643" y="1405"/>
                  </a:lnTo>
                  <a:lnTo>
                    <a:pt x="637" y="1432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1" name="Freeform 2131"/>
            <p:cNvSpPr>
              <a:spLocks/>
            </p:cNvSpPr>
            <p:nvPr/>
          </p:nvSpPr>
          <p:spPr bwMode="auto">
            <a:xfrm>
              <a:off x="2702" y="776"/>
              <a:ext cx="2010" cy="1517"/>
            </a:xfrm>
            <a:custGeom>
              <a:avLst/>
              <a:gdLst>
                <a:gd name="T0" fmla="*/ 530 w 2010"/>
                <a:gd name="T1" fmla="*/ 1517 h 1517"/>
                <a:gd name="T2" fmla="*/ 319 w 2010"/>
                <a:gd name="T3" fmla="*/ 1392 h 1517"/>
                <a:gd name="T4" fmla="*/ 251 w 2010"/>
                <a:gd name="T5" fmla="*/ 1432 h 1517"/>
                <a:gd name="T6" fmla="*/ 163 w 2010"/>
                <a:gd name="T7" fmla="*/ 1377 h 1517"/>
                <a:gd name="T8" fmla="*/ 121 w 2010"/>
                <a:gd name="T9" fmla="*/ 1256 h 1517"/>
                <a:gd name="T10" fmla="*/ 142 w 2010"/>
                <a:gd name="T11" fmla="*/ 1125 h 1517"/>
                <a:gd name="T12" fmla="*/ 36 w 2010"/>
                <a:gd name="T13" fmla="*/ 1044 h 1517"/>
                <a:gd name="T14" fmla="*/ 128 w 2010"/>
                <a:gd name="T15" fmla="*/ 927 h 1517"/>
                <a:gd name="T16" fmla="*/ 90 w 2010"/>
                <a:gd name="T17" fmla="*/ 872 h 1517"/>
                <a:gd name="T18" fmla="*/ 155 w 2010"/>
                <a:gd name="T19" fmla="*/ 764 h 1517"/>
                <a:gd name="T20" fmla="*/ 128 w 2010"/>
                <a:gd name="T21" fmla="*/ 745 h 1517"/>
                <a:gd name="T22" fmla="*/ 27 w 2010"/>
                <a:gd name="T23" fmla="*/ 682 h 1517"/>
                <a:gd name="T24" fmla="*/ 6 w 2010"/>
                <a:gd name="T25" fmla="*/ 582 h 1517"/>
                <a:gd name="T26" fmla="*/ 117 w 2010"/>
                <a:gd name="T27" fmla="*/ 486 h 1517"/>
                <a:gd name="T28" fmla="*/ 178 w 2010"/>
                <a:gd name="T29" fmla="*/ 422 h 1517"/>
                <a:gd name="T30" fmla="*/ 86 w 2010"/>
                <a:gd name="T31" fmla="*/ 290 h 1517"/>
                <a:gd name="T32" fmla="*/ 146 w 2010"/>
                <a:gd name="T33" fmla="*/ 140 h 1517"/>
                <a:gd name="T34" fmla="*/ 319 w 2010"/>
                <a:gd name="T35" fmla="*/ 38 h 1517"/>
                <a:gd name="T36" fmla="*/ 576 w 2010"/>
                <a:gd name="T37" fmla="*/ 0 h 1517"/>
                <a:gd name="T38" fmla="*/ 730 w 2010"/>
                <a:gd name="T39" fmla="*/ 50 h 1517"/>
                <a:gd name="T40" fmla="*/ 797 w 2010"/>
                <a:gd name="T41" fmla="*/ 65 h 1517"/>
                <a:gd name="T42" fmla="*/ 889 w 2010"/>
                <a:gd name="T43" fmla="*/ 13 h 1517"/>
                <a:gd name="T44" fmla="*/ 1052 w 2010"/>
                <a:gd name="T45" fmla="*/ 83 h 1517"/>
                <a:gd name="T46" fmla="*/ 1116 w 2010"/>
                <a:gd name="T47" fmla="*/ 175 h 1517"/>
                <a:gd name="T48" fmla="*/ 1160 w 2010"/>
                <a:gd name="T49" fmla="*/ 65 h 1517"/>
                <a:gd name="T50" fmla="*/ 1331 w 2010"/>
                <a:gd name="T51" fmla="*/ 2 h 1517"/>
                <a:gd name="T52" fmla="*/ 1415 w 2010"/>
                <a:gd name="T53" fmla="*/ 52 h 1517"/>
                <a:gd name="T54" fmla="*/ 1561 w 2010"/>
                <a:gd name="T55" fmla="*/ 133 h 1517"/>
                <a:gd name="T56" fmla="*/ 1624 w 2010"/>
                <a:gd name="T57" fmla="*/ 230 h 1517"/>
                <a:gd name="T58" fmla="*/ 1569 w 2010"/>
                <a:gd name="T59" fmla="*/ 323 h 1517"/>
                <a:gd name="T60" fmla="*/ 1655 w 2010"/>
                <a:gd name="T61" fmla="*/ 311 h 1517"/>
                <a:gd name="T62" fmla="*/ 1790 w 2010"/>
                <a:gd name="T63" fmla="*/ 338 h 1517"/>
                <a:gd name="T64" fmla="*/ 1863 w 2010"/>
                <a:gd name="T65" fmla="*/ 428 h 1517"/>
                <a:gd name="T66" fmla="*/ 1843 w 2010"/>
                <a:gd name="T67" fmla="*/ 559 h 1517"/>
                <a:gd name="T68" fmla="*/ 1770 w 2010"/>
                <a:gd name="T69" fmla="*/ 636 h 1517"/>
                <a:gd name="T70" fmla="*/ 1801 w 2010"/>
                <a:gd name="T71" fmla="*/ 684 h 1517"/>
                <a:gd name="T72" fmla="*/ 1964 w 2010"/>
                <a:gd name="T73" fmla="*/ 779 h 1517"/>
                <a:gd name="T74" fmla="*/ 1995 w 2010"/>
                <a:gd name="T75" fmla="*/ 908 h 1517"/>
                <a:gd name="T76" fmla="*/ 1926 w 2010"/>
                <a:gd name="T77" fmla="*/ 1117 h 1517"/>
                <a:gd name="T78" fmla="*/ 2007 w 2010"/>
                <a:gd name="T79" fmla="*/ 1233 h 1517"/>
                <a:gd name="T80" fmla="*/ 1870 w 2010"/>
                <a:gd name="T81" fmla="*/ 1282 h 1517"/>
                <a:gd name="T82" fmla="*/ 1916 w 2010"/>
                <a:gd name="T83" fmla="*/ 1430 h 1517"/>
                <a:gd name="T84" fmla="*/ 1853 w 2010"/>
                <a:gd name="T85" fmla="*/ 1484 h 1517"/>
                <a:gd name="T86" fmla="*/ 1688 w 2010"/>
                <a:gd name="T87" fmla="*/ 1440 h 1517"/>
                <a:gd name="T88" fmla="*/ 1619 w 2010"/>
                <a:gd name="T89" fmla="*/ 1467 h 1517"/>
                <a:gd name="T90" fmla="*/ 1480 w 2010"/>
                <a:gd name="T91" fmla="*/ 1501 h 1517"/>
                <a:gd name="T92" fmla="*/ 1256 w 2010"/>
                <a:gd name="T93" fmla="*/ 1463 h 1517"/>
                <a:gd name="T94" fmla="*/ 1254 w 2010"/>
                <a:gd name="T95" fmla="*/ 1319 h 1517"/>
                <a:gd name="T96" fmla="*/ 1183 w 2010"/>
                <a:gd name="T97" fmla="*/ 1352 h 1517"/>
                <a:gd name="T98" fmla="*/ 1044 w 2010"/>
                <a:gd name="T99" fmla="*/ 1382 h 1517"/>
                <a:gd name="T100" fmla="*/ 937 w 2010"/>
                <a:gd name="T101" fmla="*/ 1361 h 1517"/>
                <a:gd name="T102" fmla="*/ 958 w 2010"/>
                <a:gd name="T103" fmla="*/ 1236 h 1517"/>
                <a:gd name="T104" fmla="*/ 906 w 2010"/>
                <a:gd name="T105" fmla="*/ 1290 h 1517"/>
                <a:gd name="T106" fmla="*/ 879 w 2010"/>
                <a:gd name="T107" fmla="*/ 1382 h 1517"/>
                <a:gd name="T108" fmla="*/ 766 w 2010"/>
                <a:gd name="T109" fmla="*/ 1281 h 1517"/>
                <a:gd name="T110" fmla="*/ 695 w 2010"/>
                <a:gd name="T111" fmla="*/ 1292 h 1517"/>
                <a:gd name="T112" fmla="*/ 637 w 2010"/>
                <a:gd name="T113" fmla="*/ 1432 h 15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10"/>
                <a:gd name="T172" fmla="*/ 0 h 1517"/>
                <a:gd name="T173" fmla="*/ 2010 w 2010"/>
                <a:gd name="T174" fmla="*/ 1517 h 15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10" h="1517">
                  <a:moveTo>
                    <a:pt x="637" y="1432"/>
                  </a:moveTo>
                  <a:lnTo>
                    <a:pt x="624" y="1457"/>
                  </a:lnTo>
                  <a:lnTo>
                    <a:pt x="610" y="1478"/>
                  </a:lnTo>
                  <a:lnTo>
                    <a:pt x="595" y="1494"/>
                  </a:lnTo>
                  <a:lnTo>
                    <a:pt x="580" y="1505"/>
                  </a:lnTo>
                  <a:lnTo>
                    <a:pt x="564" y="1513"/>
                  </a:lnTo>
                  <a:lnTo>
                    <a:pt x="547" y="1517"/>
                  </a:lnTo>
                  <a:lnTo>
                    <a:pt x="530" y="1517"/>
                  </a:lnTo>
                  <a:lnTo>
                    <a:pt x="513" y="1511"/>
                  </a:lnTo>
                  <a:lnTo>
                    <a:pt x="493" y="1505"/>
                  </a:lnTo>
                  <a:lnTo>
                    <a:pt x="472" y="1494"/>
                  </a:lnTo>
                  <a:lnTo>
                    <a:pt x="449" y="1480"/>
                  </a:lnTo>
                  <a:lnTo>
                    <a:pt x="426" y="1465"/>
                  </a:lnTo>
                  <a:lnTo>
                    <a:pt x="376" y="1426"/>
                  </a:lnTo>
                  <a:lnTo>
                    <a:pt x="322" y="1378"/>
                  </a:lnTo>
                  <a:lnTo>
                    <a:pt x="319" y="1392"/>
                  </a:lnTo>
                  <a:lnTo>
                    <a:pt x="313" y="1403"/>
                  </a:lnTo>
                  <a:lnTo>
                    <a:pt x="307" y="1413"/>
                  </a:lnTo>
                  <a:lnTo>
                    <a:pt x="299" y="1421"/>
                  </a:lnTo>
                  <a:lnTo>
                    <a:pt x="290" y="1426"/>
                  </a:lnTo>
                  <a:lnTo>
                    <a:pt x="282" y="1430"/>
                  </a:lnTo>
                  <a:lnTo>
                    <a:pt x="273" y="1432"/>
                  </a:lnTo>
                  <a:lnTo>
                    <a:pt x="261" y="1432"/>
                  </a:lnTo>
                  <a:lnTo>
                    <a:pt x="251" y="1432"/>
                  </a:lnTo>
                  <a:lnTo>
                    <a:pt x="240" y="1430"/>
                  </a:lnTo>
                  <a:lnTo>
                    <a:pt x="228" y="1426"/>
                  </a:lnTo>
                  <a:lnTo>
                    <a:pt x="217" y="1421"/>
                  </a:lnTo>
                  <a:lnTo>
                    <a:pt x="205" y="1413"/>
                  </a:lnTo>
                  <a:lnTo>
                    <a:pt x="194" y="1405"/>
                  </a:lnTo>
                  <a:lnTo>
                    <a:pt x="184" y="1398"/>
                  </a:lnTo>
                  <a:lnTo>
                    <a:pt x="173" y="1386"/>
                  </a:lnTo>
                  <a:lnTo>
                    <a:pt x="163" y="1377"/>
                  </a:lnTo>
                  <a:lnTo>
                    <a:pt x="153" y="1363"/>
                  </a:lnTo>
                  <a:lnTo>
                    <a:pt x="146" y="1350"/>
                  </a:lnTo>
                  <a:lnTo>
                    <a:pt x="138" y="1336"/>
                  </a:lnTo>
                  <a:lnTo>
                    <a:pt x="132" y="1321"/>
                  </a:lnTo>
                  <a:lnTo>
                    <a:pt x="127" y="1306"/>
                  </a:lnTo>
                  <a:lnTo>
                    <a:pt x="123" y="1290"/>
                  </a:lnTo>
                  <a:lnTo>
                    <a:pt x="121" y="1273"/>
                  </a:lnTo>
                  <a:lnTo>
                    <a:pt x="121" y="1256"/>
                  </a:lnTo>
                  <a:lnTo>
                    <a:pt x="121" y="1238"/>
                  </a:lnTo>
                  <a:lnTo>
                    <a:pt x="123" y="1219"/>
                  </a:lnTo>
                  <a:lnTo>
                    <a:pt x="128" y="1200"/>
                  </a:lnTo>
                  <a:lnTo>
                    <a:pt x="134" y="1183"/>
                  </a:lnTo>
                  <a:lnTo>
                    <a:pt x="144" y="1163"/>
                  </a:lnTo>
                  <a:lnTo>
                    <a:pt x="155" y="1142"/>
                  </a:lnTo>
                  <a:lnTo>
                    <a:pt x="169" y="1123"/>
                  </a:lnTo>
                  <a:lnTo>
                    <a:pt x="142" y="1125"/>
                  </a:lnTo>
                  <a:lnTo>
                    <a:pt x="117" y="1123"/>
                  </a:lnTo>
                  <a:lnTo>
                    <a:pt x="96" y="1117"/>
                  </a:lnTo>
                  <a:lnTo>
                    <a:pt x="79" y="1110"/>
                  </a:lnTo>
                  <a:lnTo>
                    <a:pt x="63" y="1098"/>
                  </a:lnTo>
                  <a:lnTo>
                    <a:pt x="50" y="1085"/>
                  </a:lnTo>
                  <a:lnTo>
                    <a:pt x="42" y="1069"/>
                  </a:lnTo>
                  <a:lnTo>
                    <a:pt x="38" y="1052"/>
                  </a:lnTo>
                  <a:lnTo>
                    <a:pt x="36" y="1044"/>
                  </a:lnTo>
                  <a:lnTo>
                    <a:pt x="36" y="1035"/>
                  </a:lnTo>
                  <a:lnTo>
                    <a:pt x="38" y="1025"/>
                  </a:lnTo>
                  <a:lnTo>
                    <a:pt x="40" y="1016"/>
                  </a:lnTo>
                  <a:lnTo>
                    <a:pt x="48" y="996"/>
                  </a:lnTo>
                  <a:lnTo>
                    <a:pt x="61" y="979"/>
                  </a:lnTo>
                  <a:lnTo>
                    <a:pt x="79" y="960"/>
                  </a:lnTo>
                  <a:lnTo>
                    <a:pt x="100" y="943"/>
                  </a:lnTo>
                  <a:lnTo>
                    <a:pt x="128" y="927"/>
                  </a:lnTo>
                  <a:lnTo>
                    <a:pt x="161" y="912"/>
                  </a:lnTo>
                  <a:lnTo>
                    <a:pt x="138" y="910"/>
                  </a:lnTo>
                  <a:lnTo>
                    <a:pt x="119" y="902"/>
                  </a:lnTo>
                  <a:lnTo>
                    <a:pt x="111" y="899"/>
                  </a:lnTo>
                  <a:lnTo>
                    <a:pt x="104" y="895"/>
                  </a:lnTo>
                  <a:lnTo>
                    <a:pt x="100" y="889"/>
                  </a:lnTo>
                  <a:lnTo>
                    <a:pt x="96" y="885"/>
                  </a:lnTo>
                  <a:lnTo>
                    <a:pt x="90" y="872"/>
                  </a:lnTo>
                  <a:lnTo>
                    <a:pt x="88" y="858"/>
                  </a:lnTo>
                  <a:lnTo>
                    <a:pt x="90" y="845"/>
                  </a:lnTo>
                  <a:lnTo>
                    <a:pt x="94" y="829"/>
                  </a:lnTo>
                  <a:lnTo>
                    <a:pt x="102" y="814"/>
                  </a:lnTo>
                  <a:lnTo>
                    <a:pt x="113" y="801"/>
                  </a:lnTo>
                  <a:lnTo>
                    <a:pt x="125" y="787"/>
                  </a:lnTo>
                  <a:lnTo>
                    <a:pt x="140" y="774"/>
                  </a:lnTo>
                  <a:lnTo>
                    <a:pt x="155" y="764"/>
                  </a:lnTo>
                  <a:lnTo>
                    <a:pt x="173" y="755"/>
                  </a:lnTo>
                  <a:lnTo>
                    <a:pt x="190" y="749"/>
                  </a:lnTo>
                  <a:lnTo>
                    <a:pt x="209" y="745"/>
                  </a:lnTo>
                  <a:lnTo>
                    <a:pt x="194" y="749"/>
                  </a:lnTo>
                  <a:lnTo>
                    <a:pt x="177" y="749"/>
                  </a:lnTo>
                  <a:lnTo>
                    <a:pt x="161" y="749"/>
                  </a:lnTo>
                  <a:lnTo>
                    <a:pt x="146" y="747"/>
                  </a:lnTo>
                  <a:lnTo>
                    <a:pt x="128" y="745"/>
                  </a:lnTo>
                  <a:lnTo>
                    <a:pt x="115" y="741"/>
                  </a:lnTo>
                  <a:lnTo>
                    <a:pt x="100" y="735"/>
                  </a:lnTo>
                  <a:lnTo>
                    <a:pt x="86" y="728"/>
                  </a:lnTo>
                  <a:lnTo>
                    <a:pt x="73" y="720"/>
                  </a:lnTo>
                  <a:lnTo>
                    <a:pt x="59" y="712"/>
                  </a:lnTo>
                  <a:lnTo>
                    <a:pt x="48" y="703"/>
                  </a:lnTo>
                  <a:lnTo>
                    <a:pt x="36" y="693"/>
                  </a:lnTo>
                  <a:lnTo>
                    <a:pt x="27" y="682"/>
                  </a:lnTo>
                  <a:lnTo>
                    <a:pt x="19" y="670"/>
                  </a:lnTo>
                  <a:lnTo>
                    <a:pt x="11" y="659"/>
                  </a:lnTo>
                  <a:lnTo>
                    <a:pt x="8" y="647"/>
                  </a:lnTo>
                  <a:lnTo>
                    <a:pt x="2" y="634"/>
                  </a:lnTo>
                  <a:lnTo>
                    <a:pt x="0" y="620"/>
                  </a:lnTo>
                  <a:lnTo>
                    <a:pt x="0" y="607"/>
                  </a:lnTo>
                  <a:lnTo>
                    <a:pt x="2" y="595"/>
                  </a:lnTo>
                  <a:lnTo>
                    <a:pt x="6" y="582"/>
                  </a:lnTo>
                  <a:lnTo>
                    <a:pt x="9" y="568"/>
                  </a:lnTo>
                  <a:lnTo>
                    <a:pt x="17" y="555"/>
                  </a:lnTo>
                  <a:lnTo>
                    <a:pt x="29" y="543"/>
                  </a:lnTo>
                  <a:lnTo>
                    <a:pt x="40" y="530"/>
                  </a:lnTo>
                  <a:lnTo>
                    <a:pt x="56" y="518"/>
                  </a:lnTo>
                  <a:lnTo>
                    <a:pt x="73" y="507"/>
                  </a:lnTo>
                  <a:lnTo>
                    <a:pt x="94" y="495"/>
                  </a:lnTo>
                  <a:lnTo>
                    <a:pt x="117" y="486"/>
                  </a:lnTo>
                  <a:lnTo>
                    <a:pt x="144" y="476"/>
                  </a:lnTo>
                  <a:lnTo>
                    <a:pt x="173" y="468"/>
                  </a:lnTo>
                  <a:lnTo>
                    <a:pt x="205" y="461"/>
                  </a:lnTo>
                  <a:lnTo>
                    <a:pt x="294" y="461"/>
                  </a:lnTo>
                  <a:lnTo>
                    <a:pt x="259" y="453"/>
                  </a:lnTo>
                  <a:lnTo>
                    <a:pt x="228" y="445"/>
                  </a:lnTo>
                  <a:lnTo>
                    <a:pt x="201" y="434"/>
                  </a:lnTo>
                  <a:lnTo>
                    <a:pt x="178" y="422"/>
                  </a:lnTo>
                  <a:lnTo>
                    <a:pt x="157" y="409"/>
                  </a:lnTo>
                  <a:lnTo>
                    <a:pt x="138" y="396"/>
                  </a:lnTo>
                  <a:lnTo>
                    <a:pt x="123" y="380"/>
                  </a:lnTo>
                  <a:lnTo>
                    <a:pt x="111" y="363"/>
                  </a:lnTo>
                  <a:lnTo>
                    <a:pt x="100" y="346"/>
                  </a:lnTo>
                  <a:lnTo>
                    <a:pt x="94" y="328"/>
                  </a:lnTo>
                  <a:lnTo>
                    <a:pt x="88" y="309"/>
                  </a:lnTo>
                  <a:lnTo>
                    <a:pt x="86" y="290"/>
                  </a:lnTo>
                  <a:lnTo>
                    <a:pt x="86" y="271"/>
                  </a:lnTo>
                  <a:lnTo>
                    <a:pt x="88" y="252"/>
                  </a:lnTo>
                  <a:lnTo>
                    <a:pt x="92" y="232"/>
                  </a:lnTo>
                  <a:lnTo>
                    <a:pt x="98" y="213"/>
                  </a:lnTo>
                  <a:lnTo>
                    <a:pt x="107" y="194"/>
                  </a:lnTo>
                  <a:lnTo>
                    <a:pt x="117" y="175"/>
                  </a:lnTo>
                  <a:lnTo>
                    <a:pt x="130" y="157"/>
                  </a:lnTo>
                  <a:lnTo>
                    <a:pt x="146" y="140"/>
                  </a:lnTo>
                  <a:lnTo>
                    <a:pt x="161" y="123"/>
                  </a:lnTo>
                  <a:lnTo>
                    <a:pt x="178" y="108"/>
                  </a:lnTo>
                  <a:lnTo>
                    <a:pt x="200" y="92"/>
                  </a:lnTo>
                  <a:lnTo>
                    <a:pt x="221" y="79"/>
                  </a:lnTo>
                  <a:lnTo>
                    <a:pt x="242" y="67"/>
                  </a:lnTo>
                  <a:lnTo>
                    <a:pt x="267" y="56"/>
                  </a:lnTo>
                  <a:lnTo>
                    <a:pt x="292" y="46"/>
                  </a:lnTo>
                  <a:lnTo>
                    <a:pt x="319" y="38"/>
                  </a:lnTo>
                  <a:lnTo>
                    <a:pt x="347" y="33"/>
                  </a:lnTo>
                  <a:lnTo>
                    <a:pt x="376" y="29"/>
                  </a:lnTo>
                  <a:lnTo>
                    <a:pt x="407" y="29"/>
                  </a:lnTo>
                  <a:lnTo>
                    <a:pt x="438" y="29"/>
                  </a:lnTo>
                  <a:lnTo>
                    <a:pt x="476" y="19"/>
                  </a:lnTo>
                  <a:lnTo>
                    <a:pt x="513" y="10"/>
                  </a:lnTo>
                  <a:lnTo>
                    <a:pt x="545" y="4"/>
                  </a:lnTo>
                  <a:lnTo>
                    <a:pt x="576" y="0"/>
                  </a:lnTo>
                  <a:lnTo>
                    <a:pt x="603" y="0"/>
                  </a:lnTo>
                  <a:lnTo>
                    <a:pt x="628" y="0"/>
                  </a:lnTo>
                  <a:lnTo>
                    <a:pt x="649" y="2"/>
                  </a:lnTo>
                  <a:lnTo>
                    <a:pt x="668" y="8"/>
                  </a:lnTo>
                  <a:lnTo>
                    <a:pt x="687" y="15"/>
                  </a:lnTo>
                  <a:lnTo>
                    <a:pt x="703" y="23"/>
                  </a:lnTo>
                  <a:lnTo>
                    <a:pt x="716" y="37"/>
                  </a:lnTo>
                  <a:lnTo>
                    <a:pt x="730" y="50"/>
                  </a:lnTo>
                  <a:lnTo>
                    <a:pt x="739" y="65"/>
                  </a:lnTo>
                  <a:lnTo>
                    <a:pt x="749" y="85"/>
                  </a:lnTo>
                  <a:lnTo>
                    <a:pt x="758" y="106"/>
                  </a:lnTo>
                  <a:lnTo>
                    <a:pt x="766" y="129"/>
                  </a:lnTo>
                  <a:lnTo>
                    <a:pt x="772" y="109"/>
                  </a:lnTo>
                  <a:lnTo>
                    <a:pt x="779" y="94"/>
                  </a:lnTo>
                  <a:lnTo>
                    <a:pt x="787" y="79"/>
                  </a:lnTo>
                  <a:lnTo>
                    <a:pt x="797" y="65"/>
                  </a:lnTo>
                  <a:lnTo>
                    <a:pt x="806" y="54"/>
                  </a:lnTo>
                  <a:lnTo>
                    <a:pt x="816" y="44"/>
                  </a:lnTo>
                  <a:lnTo>
                    <a:pt x="827" y="37"/>
                  </a:lnTo>
                  <a:lnTo>
                    <a:pt x="839" y="29"/>
                  </a:lnTo>
                  <a:lnTo>
                    <a:pt x="851" y="23"/>
                  </a:lnTo>
                  <a:lnTo>
                    <a:pt x="864" y="17"/>
                  </a:lnTo>
                  <a:lnTo>
                    <a:pt x="875" y="15"/>
                  </a:lnTo>
                  <a:lnTo>
                    <a:pt x="889" y="13"/>
                  </a:lnTo>
                  <a:lnTo>
                    <a:pt x="902" y="13"/>
                  </a:lnTo>
                  <a:lnTo>
                    <a:pt x="918" y="13"/>
                  </a:lnTo>
                  <a:lnTo>
                    <a:pt x="931" y="15"/>
                  </a:lnTo>
                  <a:lnTo>
                    <a:pt x="945" y="19"/>
                  </a:lnTo>
                  <a:lnTo>
                    <a:pt x="973" y="29"/>
                  </a:lnTo>
                  <a:lnTo>
                    <a:pt x="1000" y="42"/>
                  </a:lnTo>
                  <a:lnTo>
                    <a:pt x="1027" y="61"/>
                  </a:lnTo>
                  <a:lnTo>
                    <a:pt x="1052" y="83"/>
                  </a:lnTo>
                  <a:lnTo>
                    <a:pt x="1075" y="109"/>
                  </a:lnTo>
                  <a:lnTo>
                    <a:pt x="1094" y="138"/>
                  </a:lnTo>
                  <a:lnTo>
                    <a:pt x="1104" y="156"/>
                  </a:lnTo>
                  <a:lnTo>
                    <a:pt x="1112" y="171"/>
                  </a:lnTo>
                  <a:lnTo>
                    <a:pt x="1119" y="188"/>
                  </a:lnTo>
                  <a:lnTo>
                    <a:pt x="1125" y="207"/>
                  </a:lnTo>
                  <a:lnTo>
                    <a:pt x="1119" y="190"/>
                  </a:lnTo>
                  <a:lnTo>
                    <a:pt x="1116" y="175"/>
                  </a:lnTo>
                  <a:lnTo>
                    <a:pt x="1116" y="159"/>
                  </a:lnTo>
                  <a:lnTo>
                    <a:pt x="1117" y="144"/>
                  </a:lnTo>
                  <a:lnTo>
                    <a:pt x="1119" y="129"/>
                  </a:lnTo>
                  <a:lnTo>
                    <a:pt x="1125" y="115"/>
                  </a:lnTo>
                  <a:lnTo>
                    <a:pt x="1131" y="102"/>
                  </a:lnTo>
                  <a:lnTo>
                    <a:pt x="1139" y="88"/>
                  </a:lnTo>
                  <a:lnTo>
                    <a:pt x="1148" y="77"/>
                  </a:lnTo>
                  <a:lnTo>
                    <a:pt x="1160" y="65"/>
                  </a:lnTo>
                  <a:lnTo>
                    <a:pt x="1171" y="56"/>
                  </a:lnTo>
                  <a:lnTo>
                    <a:pt x="1183" y="46"/>
                  </a:lnTo>
                  <a:lnTo>
                    <a:pt x="1210" y="29"/>
                  </a:lnTo>
                  <a:lnTo>
                    <a:pt x="1240" y="15"/>
                  </a:lnTo>
                  <a:lnTo>
                    <a:pt x="1271" y="8"/>
                  </a:lnTo>
                  <a:lnTo>
                    <a:pt x="1302" y="2"/>
                  </a:lnTo>
                  <a:lnTo>
                    <a:pt x="1317" y="2"/>
                  </a:lnTo>
                  <a:lnTo>
                    <a:pt x="1331" y="2"/>
                  </a:lnTo>
                  <a:lnTo>
                    <a:pt x="1344" y="4"/>
                  </a:lnTo>
                  <a:lnTo>
                    <a:pt x="1357" y="6"/>
                  </a:lnTo>
                  <a:lnTo>
                    <a:pt x="1371" y="10"/>
                  </a:lnTo>
                  <a:lnTo>
                    <a:pt x="1382" y="15"/>
                  </a:lnTo>
                  <a:lnTo>
                    <a:pt x="1392" y="23"/>
                  </a:lnTo>
                  <a:lnTo>
                    <a:pt x="1402" y="31"/>
                  </a:lnTo>
                  <a:lnTo>
                    <a:pt x="1409" y="40"/>
                  </a:lnTo>
                  <a:lnTo>
                    <a:pt x="1415" y="52"/>
                  </a:lnTo>
                  <a:lnTo>
                    <a:pt x="1421" y="63"/>
                  </a:lnTo>
                  <a:lnTo>
                    <a:pt x="1423" y="79"/>
                  </a:lnTo>
                  <a:lnTo>
                    <a:pt x="1444" y="81"/>
                  </a:lnTo>
                  <a:lnTo>
                    <a:pt x="1467" y="85"/>
                  </a:lnTo>
                  <a:lnTo>
                    <a:pt x="1490" y="92"/>
                  </a:lnTo>
                  <a:lnTo>
                    <a:pt x="1515" y="104"/>
                  </a:lnTo>
                  <a:lnTo>
                    <a:pt x="1538" y="117"/>
                  </a:lnTo>
                  <a:lnTo>
                    <a:pt x="1561" y="133"/>
                  </a:lnTo>
                  <a:lnTo>
                    <a:pt x="1580" y="148"/>
                  </a:lnTo>
                  <a:lnTo>
                    <a:pt x="1598" y="167"/>
                  </a:lnTo>
                  <a:lnTo>
                    <a:pt x="1605" y="177"/>
                  </a:lnTo>
                  <a:lnTo>
                    <a:pt x="1611" y="188"/>
                  </a:lnTo>
                  <a:lnTo>
                    <a:pt x="1617" y="198"/>
                  </a:lnTo>
                  <a:lnTo>
                    <a:pt x="1621" y="209"/>
                  </a:lnTo>
                  <a:lnTo>
                    <a:pt x="1624" y="219"/>
                  </a:lnTo>
                  <a:lnTo>
                    <a:pt x="1624" y="230"/>
                  </a:lnTo>
                  <a:lnTo>
                    <a:pt x="1624" y="242"/>
                  </a:lnTo>
                  <a:lnTo>
                    <a:pt x="1622" y="253"/>
                  </a:lnTo>
                  <a:lnTo>
                    <a:pt x="1619" y="265"/>
                  </a:lnTo>
                  <a:lnTo>
                    <a:pt x="1613" y="277"/>
                  </a:lnTo>
                  <a:lnTo>
                    <a:pt x="1605" y="288"/>
                  </a:lnTo>
                  <a:lnTo>
                    <a:pt x="1594" y="300"/>
                  </a:lnTo>
                  <a:lnTo>
                    <a:pt x="1582" y="311"/>
                  </a:lnTo>
                  <a:lnTo>
                    <a:pt x="1569" y="323"/>
                  </a:lnTo>
                  <a:lnTo>
                    <a:pt x="1551" y="332"/>
                  </a:lnTo>
                  <a:lnTo>
                    <a:pt x="1532" y="344"/>
                  </a:lnTo>
                  <a:lnTo>
                    <a:pt x="1553" y="334"/>
                  </a:lnTo>
                  <a:lnTo>
                    <a:pt x="1574" y="326"/>
                  </a:lnTo>
                  <a:lnTo>
                    <a:pt x="1596" y="321"/>
                  </a:lnTo>
                  <a:lnTo>
                    <a:pt x="1617" y="317"/>
                  </a:lnTo>
                  <a:lnTo>
                    <a:pt x="1636" y="313"/>
                  </a:lnTo>
                  <a:lnTo>
                    <a:pt x="1655" y="311"/>
                  </a:lnTo>
                  <a:lnTo>
                    <a:pt x="1674" y="309"/>
                  </a:lnTo>
                  <a:lnTo>
                    <a:pt x="1694" y="311"/>
                  </a:lnTo>
                  <a:lnTo>
                    <a:pt x="1711" y="313"/>
                  </a:lnTo>
                  <a:lnTo>
                    <a:pt x="1728" y="315"/>
                  </a:lnTo>
                  <a:lnTo>
                    <a:pt x="1745" y="319"/>
                  </a:lnTo>
                  <a:lnTo>
                    <a:pt x="1761" y="325"/>
                  </a:lnTo>
                  <a:lnTo>
                    <a:pt x="1776" y="330"/>
                  </a:lnTo>
                  <a:lnTo>
                    <a:pt x="1790" y="338"/>
                  </a:lnTo>
                  <a:lnTo>
                    <a:pt x="1803" y="346"/>
                  </a:lnTo>
                  <a:lnTo>
                    <a:pt x="1815" y="355"/>
                  </a:lnTo>
                  <a:lnTo>
                    <a:pt x="1826" y="365"/>
                  </a:lnTo>
                  <a:lnTo>
                    <a:pt x="1836" y="376"/>
                  </a:lnTo>
                  <a:lnTo>
                    <a:pt x="1843" y="388"/>
                  </a:lnTo>
                  <a:lnTo>
                    <a:pt x="1851" y="401"/>
                  </a:lnTo>
                  <a:lnTo>
                    <a:pt x="1857" y="415"/>
                  </a:lnTo>
                  <a:lnTo>
                    <a:pt x="1863" y="428"/>
                  </a:lnTo>
                  <a:lnTo>
                    <a:pt x="1866" y="442"/>
                  </a:lnTo>
                  <a:lnTo>
                    <a:pt x="1866" y="457"/>
                  </a:lnTo>
                  <a:lnTo>
                    <a:pt x="1868" y="474"/>
                  </a:lnTo>
                  <a:lnTo>
                    <a:pt x="1866" y="490"/>
                  </a:lnTo>
                  <a:lnTo>
                    <a:pt x="1863" y="507"/>
                  </a:lnTo>
                  <a:lnTo>
                    <a:pt x="1859" y="524"/>
                  </a:lnTo>
                  <a:lnTo>
                    <a:pt x="1853" y="541"/>
                  </a:lnTo>
                  <a:lnTo>
                    <a:pt x="1843" y="559"/>
                  </a:lnTo>
                  <a:lnTo>
                    <a:pt x="1834" y="578"/>
                  </a:lnTo>
                  <a:lnTo>
                    <a:pt x="1822" y="595"/>
                  </a:lnTo>
                  <a:lnTo>
                    <a:pt x="1828" y="599"/>
                  </a:lnTo>
                  <a:lnTo>
                    <a:pt x="1828" y="603"/>
                  </a:lnTo>
                  <a:lnTo>
                    <a:pt x="1824" y="609"/>
                  </a:lnTo>
                  <a:lnTo>
                    <a:pt x="1818" y="612"/>
                  </a:lnTo>
                  <a:lnTo>
                    <a:pt x="1797" y="624"/>
                  </a:lnTo>
                  <a:lnTo>
                    <a:pt x="1770" y="636"/>
                  </a:lnTo>
                  <a:lnTo>
                    <a:pt x="1745" y="647"/>
                  </a:lnTo>
                  <a:lnTo>
                    <a:pt x="1726" y="657"/>
                  </a:lnTo>
                  <a:lnTo>
                    <a:pt x="1722" y="660"/>
                  </a:lnTo>
                  <a:lnTo>
                    <a:pt x="1720" y="662"/>
                  </a:lnTo>
                  <a:lnTo>
                    <a:pt x="1724" y="664"/>
                  </a:lnTo>
                  <a:lnTo>
                    <a:pt x="1732" y="666"/>
                  </a:lnTo>
                  <a:lnTo>
                    <a:pt x="1767" y="674"/>
                  </a:lnTo>
                  <a:lnTo>
                    <a:pt x="1801" y="684"/>
                  </a:lnTo>
                  <a:lnTo>
                    <a:pt x="1836" y="695"/>
                  </a:lnTo>
                  <a:lnTo>
                    <a:pt x="1866" y="707"/>
                  </a:lnTo>
                  <a:lnTo>
                    <a:pt x="1895" y="722"/>
                  </a:lnTo>
                  <a:lnTo>
                    <a:pt x="1922" y="737"/>
                  </a:lnTo>
                  <a:lnTo>
                    <a:pt x="1934" y="747"/>
                  </a:lnTo>
                  <a:lnTo>
                    <a:pt x="1945" y="756"/>
                  </a:lnTo>
                  <a:lnTo>
                    <a:pt x="1957" y="768"/>
                  </a:lnTo>
                  <a:lnTo>
                    <a:pt x="1964" y="779"/>
                  </a:lnTo>
                  <a:lnTo>
                    <a:pt x="1974" y="793"/>
                  </a:lnTo>
                  <a:lnTo>
                    <a:pt x="1980" y="806"/>
                  </a:lnTo>
                  <a:lnTo>
                    <a:pt x="1985" y="820"/>
                  </a:lnTo>
                  <a:lnTo>
                    <a:pt x="1991" y="835"/>
                  </a:lnTo>
                  <a:lnTo>
                    <a:pt x="1995" y="852"/>
                  </a:lnTo>
                  <a:lnTo>
                    <a:pt x="1997" y="870"/>
                  </a:lnTo>
                  <a:lnTo>
                    <a:pt x="1997" y="889"/>
                  </a:lnTo>
                  <a:lnTo>
                    <a:pt x="1995" y="908"/>
                  </a:lnTo>
                  <a:lnTo>
                    <a:pt x="1993" y="929"/>
                  </a:lnTo>
                  <a:lnTo>
                    <a:pt x="1989" y="952"/>
                  </a:lnTo>
                  <a:lnTo>
                    <a:pt x="1984" y="975"/>
                  </a:lnTo>
                  <a:lnTo>
                    <a:pt x="1976" y="1000"/>
                  </a:lnTo>
                  <a:lnTo>
                    <a:pt x="1966" y="1027"/>
                  </a:lnTo>
                  <a:lnTo>
                    <a:pt x="1955" y="1056"/>
                  </a:lnTo>
                  <a:lnTo>
                    <a:pt x="1941" y="1085"/>
                  </a:lnTo>
                  <a:lnTo>
                    <a:pt x="1926" y="1117"/>
                  </a:lnTo>
                  <a:lnTo>
                    <a:pt x="1951" y="1133"/>
                  </a:lnTo>
                  <a:lnTo>
                    <a:pt x="1970" y="1148"/>
                  </a:lnTo>
                  <a:lnTo>
                    <a:pt x="1987" y="1163"/>
                  </a:lnTo>
                  <a:lnTo>
                    <a:pt x="1999" y="1179"/>
                  </a:lnTo>
                  <a:lnTo>
                    <a:pt x="2007" y="1194"/>
                  </a:lnTo>
                  <a:lnTo>
                    <a:pt x="2010" y="1208"/>
                  </a:lnTo>
                  <a:lnTo>
                    <a:pt x="2010" y="1221"/>
                  </a:lnTo>
                  <a:lnTo>
                    <a:pt x="2007" y="1233"/>
                  </a:lnTo>
                  <a:lnTo>
                    <a:pt x="2001" y="1244"/>
                  </a:lnTo>
                  <a:lnTo>
                    <a:pt x="1991" y="1254"/>
                  </a:lnTo>
                  <a:lnTo>
                    <a:pt x="1978" y="1261"/>
                  </a:lnTo>
                  <a:lnTo>
                    <a:pt x="1960" y="1269"/>
                  </a:lnTo>
                  <a:lnTo>
                    <a:pt x="1943" y="1275"/>
                  </a:lnTo>
                  <a:lnTo>
                    <a:pt x="1920" y="1279"/>
                  </a:lnTo>
                  <a:lnTo>
                    <a:pt x="1897" y="1282"/>
                  </a:lnTo>
                  <a:lnTo>
                    <a:pt x="1870" y="1282"/>
                  </a:lnTo>
                  <a:lnTo>
                    <a:pt x="1884" y="1307"/>
                  </a:lnTo>
                  <a:lnTo>
                    <a:pt x="1895" y="1330"/>
                  </a:lnTo>
                  <a:lnTo>
                    <a:pt x="1905" y="1350"/>
                  </a:lnTo>
                  <a:lnTo>
                    <a:pt x="1911" y="1369"/>
                  </a:lnTo>
                  <a:lnTo>
                    <a:pt x="1914" y="1386"/>
                  </a:lnTo>
                  <a:lnTo>
                    <a:pt x="1918" y="1403"/>
                  </a:lnTo>
                  <a:lnTo>
                    <a:pt x="1918" y="1417"/>
                  </a:lnTo>
                  <a:lnTo>
                    <a:pt x="1916" y="1430"/>
                  </a:lnTo>
                  <a:lnTo>
                    <a:pt x="1912" y="1442"/>
                  </a:lnTo>
                  <a:lnTo>
                    <a:pt x="1909" y="1451"/>
                  </a:lnTo>
                  <a:lnTo>
                    <a:pt x="1903" y="1461"/>
                  </a:lnTo>
                  <a:lnTo>
                    <a:pt x="1895" y="1467"/>
                  </a:lnTo>
                  <a:lnTo>
                    <a:pt x="1886" y="1473"/>
                  </a:lnTo>
                  <a:lnTo>
                    <a:pt x="1876" y="1478"/>
                  </a:lnTo>
                  <a:lnTo>
                    <a:pt x="1864" y="1482"/>
                  </a:lnTo>
                  <a:lnTo>
                    <a:pt x="1853" y="1484"/>
                  </a:lnTo>
                  <a:lnTo>
                    <a:pt x="1841" y="1486"/>
                  </a:lnTo>
                  <a:lnTo>
                    <a:pt x="1828" y="1486"/>
                  </a:lnTo>
                  <a:lnTo>
                    <a:pt x="1815" y="1484"/>
                  </a:lnTo>
                  <a:lnTo>
                    <a:pt x="1801" y="1484"/>
                  </a:lnTo>
                  <a:lnTo>
                    <a:pt x="1772" y="1476"/>
                  </a:lnTo>
                  <a:lnTo>
                    <a:pt x="1742" y="1467"/>
                  </a:lnTo>
                  <a:lnTo>
                    <a:pt x="1715" y="1455"/>
                  </a:lnTo>
                  <a:lnTo>
                    <a:pt x="1688" y="1440"/>
                  </a:lnTo>
                  <a:lnTo>
                    <a:pt x="1663" y="1421"/>
                  </a:lnTo>
                  <a:lnTo>
                    <a:pt x="1642" y="1402"/>
                  </a:lnTo>
                  <a:lnTo>
                    <a:pt x="1640" y="1415"/>
                  </a:lnTo>
                  <a:lnTo>
                    <a:pt x="1638" y="1428"/>
                  </a:lnTo>
                  <a:lnTo>
                    <a:pt x="1634" y="1438"/>
                  </a:lnTo>
                  <a:lnTo>
                    <a:pt x="1630" y="1450"/>
                  </a:lnTo>
                  <a:lnTo>
                    <a:pt x="1624" y="1457"/>
                  </a:lnTo>
                  <a:lnTo>
                    <a:pt x="1619" y="1467"/>
                  </a:lnTo>
                  <a:lnTo>
                    <a:pt x="1613" y="1473"/>
                  </a:lnTo>
                  <a:lnTo>
                    <a:pt x="1605" y="1480"/>
                  </a:lnTo>
                  <a:lnTo>
                    <a:pt x="1588" y="1490"/>
                  </a:lnTo>
                  <a:lnTo>
                    <a:pt x="1569" y="1497"/>
                  </a:lnTo>
                  <a:lnTo>
                    <a:pt x="1548" y="1501"/>
                  </a:lnTo>
                  <a:lnTo>
                    <a:pt x="1526" y="1503"/>
                  </a:lnTo>
                  <a:lnTo>
                    <a:pt x="1503" y="1503"/>
                  </a:lnTo>
                  <a:lnTo>
                    <a:pt x="1480" y="1501"/>
                  </a:lnTo>
                  <a:lnTo>
                    <a:pt x="1457" y="1497"/>
                  </a:lnTo>
                  <a:lnTo>
                    <a:pt x="1436" y="1494"/>
                  </a:lnTo>
                  <a:lnTo>
                    <a:pt x="1396" y="1482"/>
                  </a:lnTo>
                  <a:lnTo>
                    <a:pt x="1363" y="1473"/>
                  </a:lnTo>
                  <a:lnTo>
                    <a:pt x="1319" y="1467"/>
                  </a:lnTo>
                  <a:lnTo>
                    <a:pt x="1283" y="1467"/>
                  </a:lnTo>
                  <a:lnTo>
                    <a:pt x="1267" y="1465"/>
                  </a:lnTo>
                  <a:lnTo>
                    <a:pt x="1256" y="1463"/>
                  </a:lnTo>
                  <a:lnTo>
                    <a:pt x="1246" y="1457"/>
                  </a:lnTo>
                  <a:lnTo>
                    <a:pt x="1238" y="1451"/>
                  </a:lnTo>
                  <a:lnTo>
                    <a:pt x="1233" y="1440"/>
                  </a:lnTo>
                  <a:lnTo>
                    <a:pt x="1231" y="1426"/>
                  </a:lnTo>
                  <a:lnTo>
                    <a:pt x="1233" y="1407"/>
                  </a:lnTo>
                  <a:lnTo>
                    <a:pt x="1237" y="1384"/>
                  </a:lnTo>
                  <a:lnTo>
                    <a:pt x="1242" y="1354"/>
                  </a:lnTo>
                  <a:lnTo>
                    <a:pt x="1254" y="1319"/>
                  </a:lnTo>
                  <a:lnTo>
                    <a:pt x="1267" y="1275"/>
                  </a:lnTo>
                  <a:lnTo>
                    <a:pt x="1285" y="1223"/>
                  </a:lnTo>
                  <a:lnTo>
                    <a:pt x="1256" y="1265"/>
                  </a:lnTo>
                  <a:lnTo>
                    <a:pt x="1231" y="1300"/>
                  </a:lnTo>
                  <a:lnTo>
                    <a:pt x="1219" y="1315"/>
                  </a:lnTo>
                  <a:lnTo>
                    <a:pt x="1208" y="1329"/>
                  </a:lnTo>
                  <a:lnTo>
                    <a:pt x="1196" y="1340"/>
                  </a:lnTo>
                  <a:lnTo>
                    <a:pt x="1183" y="1352"/>
                  </a:lnTo>
                  <a:lnTo>
                    <a:pt x="1169" y="1361"/>
                  </a:lnTo>
                  <a:lnTo>
                    <a:pt x="1156" y="1367"/>
                  </a:lnTo>
                  <a:lnTo>
                    <a:pt x="1142" y="1375"/>
                  </a:lnTo>
                  <a:lnTo>
                    <a:pt x="1125" y="1378"/>
                  </a:lnTo>
                  <a:lnTo>
                    <a:pt x="1108" y="1382"/>
                  </a:lnTo>
                  <a:lnTo>
                    <a:pt x="1089" y="1384"/>
                  </a:lnTo>
                  <a:lnTo>
                    <a:pt x="1068" y="1384"/>
                  </a:lnTo>
                  <a:lnTo>
                    <a:pt x="1044" y="1382"/>
                  </a:lnTo>
                  <a:lnTo>
                    <a:pt x="1021" y="1384"/>
                  </a:lnTo>
                  <a:lnTo>
                    <a:pt x="1002" y="1384"/>
                  </a:lnTo>
                  <a:lnTo>
                    <a:pt x="985" y="1384"/>
                  </a:lnTo>
                  <a:lnTo>
                    <a:pt x="972" y="1382"/>
                  </a:lnTo>
                  <a:lnTo>
                    <a:pt x="960" y="1378"/>
                  </a:lnTo>
                  <a:lnTo>
                    <a:pt x="950" y="1375"/>
                  </a:lnTo>
                  <a:lnTo>
                    <a:pt x="943" y="1369"/>
                  </a:lnTo>
                  <a:lnTo>
                    <a:pt x="937" y="1361"/>
                  </a:lnTo>
                  <a:lnTo>
                    <a:pt x="933" y="1355"/>
                  </a:lnTo>
                  <a:lnTo>
                    <a:pt x="929" y="1348"/>
                  </a:lnTo>
                  <a:lnTo>
                    <a:pt x="929" y="1340"/>
                  </a:lnTo>
                  <a:lnTo>
                    <a:pt x="929" y="1330"/>
                  </a:lnTo>
                  <a:lnTo>
                    <a:pt x="931" y="1313"/>
                  </a:lnTo>
                  <a:lnTo>
                    <a:pt x="937" y="1294"/>
                  </a:lnTo>
                  <a:lnTo>
                    <a:pt x="950" y="1261"/>
                  </a:lnTo>
                  <a:lnTo>
                    <a:pt x="958" y="1236"/>
                  </a:lnTo>
                  <a:lnTo>
                    <a:pt x="956" y="1234"/>
                  </a:lnTo>
                  <a:lnTo>
                    <a:pt x="954" y="1231"/>
                  </a:lnTo>
                  <a:lnTo>
                    <a:pt x="952" y="1231"/>
                  </a:lnTo>
                  <a:lnTo>
                    <a:pt x="947" y="1231"/>
                  </a:lnTo>
                  <a:lnTo>
                    <a:pt x="929" y="1236"/>
                  </a:lnTo>
                  <a:lnTo>
                    <a:pt x="904" y="1248"/>
                  </a:lnTo>
                  <a:lnTo>
                    <a:pt x="906" y="1267"/>
                  </a:lnTo>
                  <a:lnTo>
                    <a:pt x="906" y="1290"/>
                  </a:lnTo>
                  <a:lnTo>
                    <a:pt x="906" y="1315"/>
                  </a:lnTo>
                  <a:lnTo>
                    <a:pt x="904" y="1338"/>
                  </a:lnTo>
                  <a:lnTo>
                    <a:pt x="902" y="1350"/>
                  </a:lnTo>
                  <a:lnTo>
                    <a:pt x="899" y="1359"/>
                  </a:lnTo>
                  <a:lnTo>
                    <a:pt x="895" y="1367"/>
                  </a:lnTo>
                  <a:lnTo>
                    <a:pt x="891" y="1375"/>
                  </a:lnTo>
                  <a:lnTo>
                    <a:pt x="885" y="1378"/>
                  </a:lnTo>
                  <a:lnTo>
                    <a:pt x="879" y="1382"/>
                  </a:lnTo>
                  <a:lnTo>
                    <a:pt x="872" y="1382"/>
                  </a:lnTo>
                  <a:lnTo>
                    <a:pt x="862" y="1378"/>
                  </a:lnTo>
                  <a:lnTo>
                    <a:pt x="849" y="1359"/>
                  </a:lnTo>
                  <a:lnTo>
                    <a:pt x="827" y="1330"/>
                  </a:lnTo>
                  <a:lnTo>
                    <a:pt x="814" y="1315"/>
                  </a:lnTo>
                  <a:lnTo>
                    <a:pt x="799" y="1302"/>
                  </a:lnTo>
                  <a:lnTo>
                    <a:pt x="783" y="1288"/>
                  </a:lnTo>
                  <a:lnTo>
                    <a:pt x="766" y="1281"/>
                  </a:lnTo>
                  <a:lnTo>
                    <a:pt x="756" y="1277"/>
                  </a:lnTo>
                  <a:lnTo>
                    <a:pt x="749" y="1275"/>
                  </a:lnTo>
                  <a:lnTo>
                    <a:pt x="739" y="1273"/>
                  </a:lnTo>
                  <a:lnTo>
                    <a:pt x="730" y="1275"/>
                  </a:lnTo>
                  <a:lnTo>
                    <a:pt x="722" y="1277"/>
                  </a:lnTo>
                  <a:lnTo>
                    <a:pt x="712" y="1281"/>
                  </a:lnTo>
                  <a:lnTo>
                    <a:pt x="703" y="1284"/>
                  </a:lnTo>
                  <a:lnTo>
                    <a:pt x="695" y="1292"/>
                  </a:lnTo>
                  <a:lnTo>
                    <a:pt x="687" y="1302"/>
                  </a:lnTo>
                  <a:lnTo>
                    <a:pt x="678" y="1313"/>
                  </a:lnTo>
                  <a:lnTo>
                    <a:pt x="670" y="1327"/>
                  </a:lnTo>
                  <a:lnTo>
                    <a:pt x="662" y="1342"/>
                  </a:lnTo>
                  <a:lnTo>
                    <a:pt x="657" y="1361"/>
                  </a:lnTo>
                  <a:lnTo>
                    <a:pt x="649" y="1382"/>
                  </a:lnTo>
                  <a:lnTo>
                    <a:pt x="643" y="1405"/>
                  </a:lnTo>
                  <a:lnTo>
                    <a:pt x="637" y="143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2" name="Freeform 2132"/>
            <p:cNvSpPr>
              <a:spLocks/>
            </p:cNvSpPr>
            <p:nvPr/>
          </p:nvSpPr>
          <p:spPr bwMode="auto">
            <a:xfrm>
              <a:off x="2821" y="868"/>
              <a:ext cx="1788" cy="1269"/>
            </a:xfrm>
            <a:custGeom>
              <a:avLst/>
              <a:gdLst>
                <a:gd name="T0" fmla="*/ 662 w 1788"/>
                <a:gd name="T1" fmla="*/ 1158 h 1269"/>
                <a:gd name="T2" fmla="*/ 484 w 1788"/>
                <a:gd name="T3" fmla="*/ 1219 h 1269"/>
                <a:gd name="T4" fmla="*/ 309 w 1788"/>
                <a:gd name="T5" fmla="*/ 1190 h 1269"/>
                <a:gd name="T6" fmla="*/ 263 w 1788"/>
                <a:gd name="T7" fmla="*/ 1114 h 1269"/>
                <a:gd name="T8" fmla="*/ 203 w 1788"/>
                <a:gd name="T9" fmla="*/ 1116 h 1269"/>
                <a:gd name="T10" fmla="*/ 79 w 1788"/>
                <a:gd name="T11" fmla="*/ 1108 h 1269"/>
                <a:gd name="T12" fmla="*/ 2 w 1788"/>
                <a:gd name="T13" fmla="*/ 1006 h 1269"/>
                <a:gd name="T14" fmla="*/ 21 w 1788"/>
                <a:gd name="T15" fmla="*/ 883 h 1269"/>
                <a:gd name="T16" fmla="*/ 129 w 1788"/>
                <a:gd name="T17" fmla="*/ 778 h 1269"/>
                <a:gd name="T18" fmla="*/ 242 w 1788"/>
                <a:gd name="T19" fmla="*/ 787 h 1269"/>
                <a:gd name="T20" fmla="*/ 79 w 1788"/>
                <a:gd name="T21" fmla="*/ 636 h 1269"/>
                <a:gd name="T22" fmla="*/ 21 w 1788"/>
                <a:gd name="T23" fmla="*/ 501 h 1269"/>
                <a:gd name="T24" fmla="*/ 69 w 1788"/>
                <a:gd name="T25" fmla="*/ 373 h 1269"/>
                <a:gd name="T26" fmla="*/ 228 w 1788"/>
                <a:gd name="T27" fmla="*/ 277 h 1269"/>
                <a:gd name="T28" fmla="*/ 251 w 1788"/>
                <a:gd name="T29" fmla="*/ 217 h 1269"/>
                <a:gd name="T30" fmla="*/ 363 w 1788"/>
                <a:gd name="T31" fmla="*/ 257 h 1269"/>
                <a:gd name="T32" fmla="*/ 334 w 1788"/>
                <a:gd name="T33" fmla="*/ 119 h 1269"/>
                <a:gd name="T34" fmla="*/ 445 w 1788"/>
                <a:gd name="T35" fmla="*/ 16 h 1269"/>
                <a:gd name="T36" fmla="*/ 597 w 1788"/>
                <a:gd name="T37" fmla="*/ 75 h 1269"/>
                <a:gd name="T38" fmla="*/ 728 w 1788"/>
                <a:gd name="T39" fmla="*/ 73 h 1269"/>
                <a:gd name="T40" fmla="*/ 927 w 1788"/>
                <a:gd name="T41" fmla="*/ 19 h 1269"/>
                <a:gd name="T42" fmla="*/ 1027 w 1788"/>
                <a:gd name="T43" fmla="*/ 29 h 1269"/>
                <a:gd name="T44" fmla="*/ 1221 w 1788"/>
                <a:gd name="T45" fmla="*/ 10 h 1269"/>
                <a:gd name="T46" fmla="*/ 1361 w 1788"/>
                <a:gd name="T47" fmla="*/ 96 h 1269"/>
                <a:gd name="T48" fmla="*/ 1427 w 1788"/>
                <a:gd name="T49" fmla="*/ 225 h 1269"/>
                <a:gd name="T50" fmla="*/ 1400 w 1788"/>
                <a:gd name="T51" fmla="*/ 328 h 1269"/>
                <a:gd name="T52" fmla="*/ 1559 w 1788"/>
                <a:gd name="T53" fmla="*/ 409 h 1269"/>
                <a:gd name="T54" fmla="*/ 1671 w 1788"/>
                <a:gd name="T55" fmla="*/ 490 h 1269"/>
                <a:gd name="T56" fmla="*/ 1713 w 1788"/>
                <a:gd name="T57" fmla="*/ 592 h 1269"/>
                <a:gd name="T58" fmla="*/ 1684 w 1788"/>
                <a:gd name="T59" fmla="*/ 709 h 1269"/>
                <a:gd name="T60" fmla="*/ 1761 w 1788"/>
                <a:gd name="T61" fmla="*/ 805 h 1269"/>
                <a:gd name="T62" fmla="*/ 1776 w 1788"/>
                <a:gd name="T63" fmla="*/ 843 h 1269"/>
                <a:gd name="T64" fmla="*/ 1651 w 1788"/>
                <a:gd name="T65" fmla="*/ 895 h 1269"/>
                <a:gd name="T66" fmla="*/ 1663 w 1788"/>
                <a:gd name="T67" fmla="*/ 924 h 1269"/>
                <a:gd name="T68" fmla="*/ 1786 w 1788"/>
                <a:gd name="T69" fmla="*/ 1070 h 1269"/>
                <a:gd name="T70" fmla="*/ 1768 w 1788"/>
                <a:gd name="T71" fmla="*/ 1116 h 1269"/>
                <a:gd name="T72" fmla="*/ 1697 w 1788"/>
                <a:gd name="T73" fmla="*/ 1148 h 1269"/>
                <a:gd name="T74" fmla="*/ 1626 w 1788"/>
                <a:gd name="T75" fmla="*/ 1238 h 1269"/>
                <a:gd name="T76" fmla="*/ 1461 w 1788"/>
                <a:gd name="T77" fmla="*/ 1267 h 1269"/>
                <a:gd name="T78" fmla="*/ 1356 w 1788"/>
                <a:gd name="T79" fmla="*/ 1231 h 1269"/>
                <a:gd name="T80" fmla="*/ 1267 w 1788"/>
                <a:gd name="T81" fmla="*/ 1265 h 1269"/>
                <a:gd name="T82" fmla="*/ 1204 w 1788"/>
                <a:gd name="T83" fmla="*/ 1237 h 1269"/>
                <a:gd name="T84" fmla="*/ 1190 w 1788"/>
                <a:gd name="T85" fmla="*/ 1150 h 1269"/>
                <a:gd name="T86" fmla="*/ 1286 w 1788"/>
                <a:gd name="T87" fmla="*/ 929 h 1269"/>
                <a:gd name="T88" fmla="*/ 1148 w 1788"/>
                <a:gd name="T89" fmla="*/ 943 h 1269"/>
                <a:gd name="T90" fmla="*/ 1048 w 1788"/>
                <a:gd name="T91" fmla="*/ 810 h 1269"/>
                <a:gd name="T92" fmla="*/ 973 w 1788"/>
                <a:gd name="T93" fmla="*/ 687 h 1269"/>
                <a:gd name="T94" fmla="*/ 983 w 1788"/>
                <a:gd name="T95" fmla="*/ 568 h 1269"/>
                <a:gd name="T96" fmla="*/ 1000 w 1788"/>
                <a:gd name="T97" fmla="*/ 461 h 1269"/>
                <a:gd name="T98" fmla="*/ 920 w 1788"/>
                <a:gd name="T99" fmla="*/ 511 h 1269"/>
                <a:gd name="T100" fmla="*/ 858 w 1788"/>
                <a:gd name="T101" fmla="*/ 707 h 1269"/>
                <a:gd name="T102" fmla="*/ 979 w 1788"/>
                <a:gd name="T103" fmla="*/ 881 h 1269"/>
                <a:gd name="T104" fmla="*/ 1104 w 1788"/>
                <a:gd name="T105" fmla="*/ 997 h 1269"/>
                <a:gd name="T106" fmla="*/ 1045 w 1788"/>
                <a:gd name="T107" fmla="*/ 1091 h 1269"/>
                <a:gd name="T108" fmla="*/ 885 w 1788"/>
                <a:gd name="T109" fmla="*/ 1142 h 1269"/>
                <a:gd name="T110" fmla="*/ 753 w 1788"/>
                <a:gd name="T111" fmla="*/ 1096 h 1269"/>
                <a:gd name="T112" fmla="*/ 743 w 1788"/>
                <a:gd name="T113" fmla="*/ 1052 h 12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88"/>
                <a:gd name="T172" fmla="*/ 0 h 1269"/>
                <a:gd name="T173" fmla="*/ 1788 w 1788"/>
                <a:gd name="T174" fmla="*/ 1269 h 12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88" h="1269">
                  <a:moveTo>
                    <a:pt x="743" y="1052"/>
                  </a:moveTo>
                  <a:lnTo>
                    <a:pt x="735" y="1073"/>
                  </a:lnTo>
                  <a:lnTo>
                    <a:pt x="726" y="1093"/>
                  </a:lnTo>
                  <a:lnTo>
                    <a:pt x="712" y="1110"/>
                  </a:lnTo>
                  <a:lnTo>
                    <a:pt x="699" y="1127"/>
                  </a:lnTo>
                  <a:lnTo>
                    <a:pt x="682" y="1142"/>
                  </a:lnTo>
                  <a:lnTo>
                    <a:pt x="662" y="1158"/>
                  </a:lnTo>
                  <a:lnTo>
                    <a:pt x="641" y="1171"/>
                  </a:lnTo>
                  <a:lnTo>
                    <a:pt x="618" y="1183"/>
                  </a:lnTo>
                  <a:lnTo>
                    <a:pt x="595" y="1192"/>
                  </a:lnTo>
                  <a:lnTo>
                    <a:pt x="568" y="1202"/>
                  </a:lnTo>
                  <a:lnTo>
                    <a:pt x="541" y="1210"/>
                  </a:lnTo>
                  <a:lnTo>
                    <a:pt x="513" y="1215"/>
                  </a:lnTo>
                  <a:lnTo>
                    <a:pt x="484" y="1219"/>
                  </a:lnTo>
                  <a:lnTo>
                    <a:pt x="451" y="1223"/>
                  </a:lnTo>
                  <a:lnTo>
                    <a:pt x="420" y="1225"/>
                  </a:lnTo>
                  <a:lnTo>
                    <a:pt x="388" y="1227"/>
                  </a:lnTo>
                  <a:lnTo>
                    <a:pt x="363" y="1217"/>
                  </a:lnTo>
                  <a:lnTo>
                    <a:pt x="342" y="1210"/>
                  </a:lnTo>
                  <a:lnTo>
                    <a:pt x="323" y="1200"/>
                  </a:lnTo>
                  <a:lnTo>
                    <a:pt x="309" y="1190"/>
                  </a:lnTo>
                  <a:lnTo>
                    <a:pt x="296" y="1179"/>
                  </a:lnTo>
                  <a:lnTo>
                    <a:pt x="286" y="1169"/>
                  </a:lnTo>
                  <a:lnTo>
                    <a:pt x="278" y="1158"/>
                  </a:lnTo>
                  <a:lnTo>
                    <a:pt x="271" y="1146"/>
                  </a:lnTo>
                  <a:lnTo>
                    <a:pt x="267" y="1137"/>
                  </a:lnTo>
                  <a:lnTo>
                    <a:pt x="265" y="1125"/>
                  </a:lnTo>
                  <a:lnTo>
                    <a:pt x="263" y="1114"/>
                  </a:lnTo>
                  <a:lnTo>
                    <a:pt x="261" y="1104"/>
                  </a:lnTo>
                  <a:lnTo>
                    <a:pt x="261" y="1083"/>
                  </a:lnTo>
                  <a:lnTo>
                    <a:pt x="261" y="1066"/>
                  </a:lnTo>
                  <a:lnTo>
                    <a:pt x="250" y="1083"/>
                  </a:lnTo>
                  <a:lnTo>
                    <a:pt x="234" y="1096"/>
                  </a:lnTo>
                  <a:lnTo>
                    <a:pt x="219" y="1108"/>
                  </a:lnTo>
                  <a:lnTo>
                    <a:pt x="203" y="1116"/>
                  </a:lnTo>
                  <a:lnTo>
                    <a:pt x="186" y="1121"/>
                  </a:lnTo>
                  <a:lnTo>
                    <a:pt x="169" y="1123"/>
                  </a:lnTo>
                  <a:lnTo>
                    <a:pt x="152" y="1123"/>
                  </a:lnTo>
                  <a:lnTo>
                    <a:pt x="132" y="1123"/>
                  </a:lnTo>
                  <a:lnTo>
                    <a:pt x="115" y="1119"/>
                  </a:lnTo>
                  <a:lnTo>
                    <a:pt x="96" y="1114"/>
                  </a:lnTo>
                  <a:lnTo>
                    <a:pt x="79" y="1108"/>
                  </a:lnTo>
                  <a:lnTo>
                    <a:pt x="63" y="1098"/>
                  </a:lnTo>
                  <a:lnTo>
                    <a:pt x="48" y="1091"/>
                  </a:lnTo>
                  <a:lnTo>
                    <a:pt x="33" y="1081"/>
                  </a:lnTo>
                  <a:lnTo>
                    <a:pt x="19" y="1070"/>
                  </a:lnTo>
                  <a:lnTo>
                    <a:pt x="8" y="1060"/>
                  </a:lnTo>
                  <a:lnTo>
                    <a:pt x="6" y="1035"/>
                  </a:lnTo>
                  <a:lnTo>
                    <a:pt x="2" y="1006"/>
                  </a:lnTo>
                  <a:lnTo>
                    <a:pt x="0" y="991"/>
                  </a:lnTo>
                  <a:lnTo>
                    <a:pt x="0" y="974"/>
                  </a:lnTo>
                  <a:lnTo>
                    <a:pt x="0" y="956"/>
                  </a:lnTo>
                  <a:lnTo>
                    <a:pt x="2" y="939"/>
                  </a:lnTo>
                  <a:lnTo>
                    <a:pt x="6" y="922"/>
                  </a:lnTo>
                  <a:lnTo>
                    <a:pt x="13" y="903"/>
                  </a:lnTo>
                  <a:lnTo>
                    <a:pt x="21" y="883"/>
                  </a:lnTo>
                  <a:lnTo>
                    <a:pt x="33" y="864"/>
                  </a:lnTo>
                  <a:lnTo>
                    <a:pt x="48" y="845"/>
                  </a:lnTo>
                  <a:lnTo>
                    <a:pt x="67" y="826"/>
                  </a:lnTo>
                  <a:lnTo>
                    <a:pt x="88" y="808"/>
                  </a:lnTo>
                  <a:lnTo>
                    <a:pt x="115" y="789"/>
                  </a:lnTo>
                  <a:lnTo>
                    <a:pt x="121" y="783"/>
                  </a:lnTo>
                  <a:lnTo>
                    <a:pt x="129" y="778"/>
                  </a:lnTo>
                  <a:lnTo>
                    <a:pt x="136" y="776"/>
                  </a:lnTo>
                  <a:lnTo>
                    <a:pt x="144" y="774"/>
                  </a:lnTo>
                  <a:lnTo>
                    <a:pt x="161" y="772"/>
                  </a:lnTo>
                  <a:lnTo>
                    <a:pt x="180" y="774"/>
                  </a:lnTo>
                  <a:lnTo>
                    <a:pt x="202" y="780"/>
                  </a:lnTo>
                  <a:lnTo>
                    <a:pt x="223" y="783"/>
                  </a:lnTo>
                  <a:lnTo>
                    <a:pt x="242" y="787"/>
                  </a:lnTo>
                  <a:lnTo>
                    <a:pt x="261" y="789"/>
                  </a:lnTo>
                  <a:lnTo>
                    <a:pt x="232" y="776"/>
                  </a:lnTo>
                  <a:lnTo>
                    <a:pt x="202" y="757"/>
                  </a:lnTo>
                  <a:lnTo>
                    <a:pt x="169" y="732"/>
                  </a:lnTo>
                  <a:lnTo>
                    <a:pt x="136" y="703"/>
                  </a:lnTo>
                  <a:lnTo>
                    <a:pt x="106" y="670"/>
                  </a:lnTo>
                  <a:lnTo>
                    <a:pt x="79" y="636"/>
                  </a:lnTo>
                  <a:lnTo>
                    <a:pt x="65" y="616"/>
                  </a:lnTo>
                  <a:lnTo>
                    <a:pt x="54" y="599"/>
                  </a:lnTo>
                  <a:lnTo>
                    <a:pt x="44" y="580"/>
                  </a:lnTo>
                  <a:lnTo>
                    <a:pt x="36" y="561"/>
                  </a:lnTo>
                  <a:lnTo>
                    <a:pt x="29" y="540"/>
                  </a:lnTo>
                  <a:lnTo>
                    <a:pt x="25" y="520"/>
                  </a:lnTo>
                  <a:lnTo>
                    <a:pt x="21" y="501"/>
                  </a:lnTo>
                  <a:lnTo>
                    <a:pt x="21" y="482"/>
                  </a:lnTo>
                  <a:lnTo>
                    <a:pt x="21" y="463"/>
                  </a:lnTo>
                  <a:lnTo>
                    <a:pt x="25" y="444"/>
                  </a:lnTo>
                  <a:lnTo>
                    <a:pt x="33" y="426"/>
                  </a:lnTo>
                  <a:lnTo>
                    <a:pt x="40" y="407"/>
                  </a:lnTo>
                  <a:lnTo>
                    <a:pt x="54" y="390"/>
                  </a:lnTo>
                  <a:lnTo>
                    <a:pt x="69" y="373"/>
                  </a:lnTo>
                  <a:lnTo>
                    <a:pt x="86" y="357"/>
                  </a:lnTo>
                  <a:lnTo>
                    <a:pt x="107" y="342"/>
                  </a:lnTo>
                  <a:lnTo>
                    <a:pt x="134" y="328"/>
                  </a:lnTo>
                  <a:lnTo>
                    <a:pt x="163" y="315"/>
                  </a:lnTo>
                  <a:lnTo>
                    <a:pt x="196" y="304"/>
                  </a:lnTo>
                  <a:lnTo>
                    <a:pt x="232" y="292"/>
                  </a:lnTo>
                  <a:lnTo>
                    <a:pt x="228" y="277"/>
                  </a:lnTo>
                  <a:lnTo>
                    <a:pt x="226" y="261"/>
                  </a:lnTo>
                  <a:lnTo>
                    <a:pt x="226" y="248"/>
                  </a:lnTo>
                  <a:lnTo>
                    <a:pt x="228" y="238"/>
                  </a:lnTo>
                  <a:lnTo>
                    <a:pt x="232" y="231"/>
                  </a:lnTo>
                  <a:lnTo>
                    <a:pt x="236" y="223"/>
                  </a:lnTo>
                  <a:lnTo>
                    <a:pt x="244" y="219"/>
                  </a:lnTo>
                  <a:lnTo>
                    <a:pt x="251" y="217"/>
                  </a:lnTo>
                  <a:lnTo>
                    <a:pt x="261" y="217"/>
                  </a:lnTo>
                  <a:lnTo>
                    <a:pt x="273" y="219"/>
                  </a:lnTo>
                  <a:lnTo>
                    <a:pt x="286" y="225"/>
                  </a:lnTo>
                  <a:lnTo>
                    <a:pt x="301" y="231"/>
                  </a:lnTo>
                  <a:lnTo>
                    <a:pt x="336" y="250"/>
                  </a:lnTo>
                  <a:lnTo>
                    <a:pt x="378" y="279"/>
                  </a:lnTo>
                  <a:lnTo>
                    <a:pt x="363" y="257"/>
                  </a:lnTo>
                  <a:lnTo>
                    <a:pt x="353" y="240"/>
                  </a:lnTo>
                  <a:lnTo>
                    <a:pt x="346" y="221"/>
                  </a:lnTo>
                  <a:lnTo>
                    <a:pt x="340" y="204"/>
                  </a:lnTo>
                  <a:lnTo>
                    <a:pt x="336" y="186"/>
                  </a:lnTo>
                  <a:lnTo>
                    <a:pt x="336" y="165"/>
                  </a:lnTo>
                  <a:lnTo>
                    <a:pt x="334" y="144"/>
                  </a:lnTo>
                  <a:lnTo>
                    <a:pt x="334" y="119"/>
                  </a:lnTo>
                  <a:lnTo>
                    <a:pt x="355" y="94"/>
                  </a:lnTo>
                  <a:lnTo>
                    <a:pt x="378" y="67"/>
                  </a:lnTo>
                  <a:lnTo>
                    <a:pt x="390" y="54"/>
                  </a:lnTo>
                  <a:lnTo>
                    <a:pt x="401" y="42"/>
                  </a:lnTo>
                  <a:lnTo>
                    <a:pt x="415" y="31"/>
                  </a:lnTo>
                  <a:lnTo>
                    <a:pt x="430" y="23"/>
                  </a:lnTo>
                  <a:lnTo>
                    <a:pt x="445" y="16"/>
                  </a:lnTo>
                  <a:lnTo>
                    <a:pt x="461" y="12"/>
                  </a:lnTo>
                  <a:lnTo>
                    <a:pt x="480" y="12"/>
                  </a:lnTo>
                  <a:lnTo>
                    <a:pt x="499" y="16"/>
                  </a:lnTo>
                  <a:lnTo>
                    <a:pt x="520" y="21"/>
                  </a:lnTo>
                  <a:lnTo>
                    <a:pt x="543" y="35"/>
                  </a:lnTo>
                  <a:lnTo>
                    <a:pt x="568" y="52"/>
                  </a:lnTo>
                  <a:lnTo>
                    <a:pt x="597" y="75"/>
                  </a:lnTo>
                  <a:lnTo>
                    <a:pt x="605" y="81"/>
                  </a:lnTo>
                  <a:lnTo>
                    <a:pt x="612" y="85"/>
                  </a:lnTo>
                  <a:lnTo>
                    <a:pt x="622" y="89"/>
                  </a:lnTo>
                  <a:lnTo>
                    <a:pt x="632" y="90"/>
                  </a:lnTo>
                  <a:lnTo>
                    <a:pt x="653" y="90"/>
                  </a:lnTo>
                  <a:lnTo>
                    <a:pt x="676" y="89"/>
                  </a:lnTo>
                  <a:lnTo>
                    <a:pt x="728" y="73"/>
                  </a:lnTo>
                  <a:lnTo>
                    <a:pt x="785" y="54"/>
                  </a:lnTo>
                  <a:lnTo>
                    <a:pt x="814" y="44"/>
                  </a:lnTo>
                  <a:lnTo>
                    <a:pt x="843" y="35"/>
                  </a:lnTo>
                  <a:lnTo>
                    <a:pt x="872" y="27"/>
                  </a:lnTo>
                  <a:lnTo>
                    <a:pt x="901" y="21"/>
                  </a:lnTo>
                  <a:lnTo>
                    <a:pt x="914" y="21"/>
                  </a:lnTo>
                  <a:lnTo>
                    <a:pt x="927" y="19"/>
                  </a:lnTo>
                  <a:lnTo>
                    <a:pt x="939" y="21"/>
                  </a:lnTo>
                  <a:lnTo>
                    <a:pt x="952" y="23"/>
                  </a:lnTo>
                  <a:lnTo>
                    <a:pt x="964" y="25"/>
                  </a:lnTo>
                  <a:lnTo>
                    <a:pt x="975" y="31"/>
                  </a:lnTo>
                  <a:lnTo>
                    <a:pt x="985" y="37"/>
                  </a:lnTo>
                  <a:lnTo>
                    <a:pt x="997" y="42"/>
                  </a:lnTo>
                  <a:lnTo>
                    <a:pt x="1027" y="29"/>
                  </a:lnTo>
                  <a:lnTo>
                    <a:pt x="1058" y="17"/>
                  </a:lnTo>
                  <a:lnTo>
                    <a:pt x="1087" y="8"/>
                  </a:lnTo>
                  <a:lnTo>
                    <a:pt x="1116" y="4"/>
                  </a:lnTo>
                  <a:lnTo>
                    <a:pt x="1142" y="0"/>
                  </a:lnTo>
                  <a:lnTo>
                    <a:pt x="1169" y="2"/>
                  </a:lnTo>
                  <a:lnTo>
                    <a:pt x="1196" y="4"/>
                  </a:lnTo>
                  <a:lnTo>
                    <a:pt x="1221" y="10"/>
                  </a:lnTo>
                  <a:lnTo>
                    <a:pt x="1244" y="17"/>
                  </a:lnTo>
                  <a:lnTo>
                    <a:pt x="1267" y="27"/>
                  </a:lnTo>
                  <a:lnTo>
                    <a:pt x="1288" y="39"/>
                  </a:lnTo>
                  <a:lnTo>
                    <a:pt x="1310" y="50"/>
                  </a:lnTo>
                  <a:lnTo>
                    <a:pt x="1327" y="65"/>
                  </a:lnTo>
                  <a:lnTo>
                    <a:pt x="1344" y="81"/>
                  </a:lnTo>
                  <a:lnTo>
                    <a:pt x="1361" y="96"/>
                  </a:lnTo>
                  <a:lnTo>
                    <a:pt x="1375" y="113"/>
                  </a:lnTo>
                  <a:lnTo>
                    <a:pt x="1388" y="131"/>
                  </a:lnTo>
                  <a:lnTo>
                    <a:pt x="1400" y="150"/>
                  </a:lnTo>
                  <a:lnTo>
                    <a:pt x="1409" y="169"/>
                  </a:lnTo>
                  <a:lnTo>
                    <a:pt x="1417" y="186"/>
                  </a:lnTo>
                  <a:lnTo>
                    <a:pt x="1423" y="206"/>
                  </a:lnTo>
                  <a:lnTo>
                    <a:pt x="1427" y="225"/>
                  </a:lnTo>
                  <a:lnTo>
                    <a:pt x="1429" y="242"/>
                  </a:lnTo>
                  <a:lnTo>
                    <a:pt x="1431" y="259"/>
                  </a:lnTo>
                  <a:lnTo>
                    <a:pt x="1429" y="277"/>
                  </a:lnTo>
                  <a:lnTo>
                    <a:pt x="1425" y="292"/>
                  </a:lnTo>
                  <a:lnTo>
                    <a:pt x="1417" y="305"/>
                  </a:lnTo>
                  <a:lnTo>
                    <a:pt x="1409" y="317"/>
                  </a:lnTo>
                  <a:lnTo>
                    <a:pt x="1400" y="328"/>
                  </a:lnTo>
                  <a:lnTo>
                    <a:pt x="1386" y="338"/>
                  </a:lnTo>
                  <a:lnTo>
                    <a:pt x="1371" y="346"/>
                  </a:lnTo>
                  <a:lnTo>
                    <a:pt x="1354" y="352"/>
                  </a:lnTo>
                  <a:lnTo>
                    <a:pt x="1411" y="361"/>
                  </a:lnTo>
                  <a:lnTo>
                    <a:pt x="1465" y="375"/>
                  </a:lnTo>
                  <a:lnTo>
                    <a:pt x="1515" y="392"/>
                  </a:lnTo>
                  <a:lnTo>
                    <a:pt x="1559" y="409"/>
                  </a:lnTo>
                  <a:lnTo>
                    <a:pt x="1578" y="419"/>
                  </a:lnTo>
                  <a:lnTo>
                    <a:pt x="1598" y="430"/>
                  </a:lnTo>
                  <a:lnTo>
                    <a:pt x="1615" y="442"/>
                  </a:lnTo>
                  <a:lnTo>
                    <a:pt x="1630" y="453"/>
                  </a:lnTo>
                  <a:lnTo>
                    <a:pt x="1646" y="465"/>
                  </a:lnTo>
                  <a:lnTo>
                    <a:pt x="1659" y="476"/>
                  </a:lnTo>
                  <a:lnTo>
                    <a:pt x="1671" y="490"/>
                  </a:lnTo>
                  <a:lnTo>
                    <a:pt x="1680" y="503"/>
                  </a:lnTo>
                  <a:lnTo>
                    <a:pt x="1690" y="517"/>
                  </a:lnTo>
                  <a:lnTo>
                    <a:pt x="1697" y="532"/>
                  </a:lnTo>
                  <a:lnTo>
                    <a:pt x="1703" y="545"/>
                  </a:lnTo>
                  <a:lnTo>
                    <a:pt x="1709" y="561"/>
                  </a:lnTo>
                  <a:lnTo>
                    <a:pt x="1711" y="576"/>
                  </a:lnTo>
                  <a:lnTo>
                    <a:pt x="1713" y="592"/>
                  </a:lnTo>
                  <a:lnTo>
                    <a:pt x="1713" y="607"/>
                  </a:lnTo>
                  <a:lnTo>
                    <a:pt x="1713" y="624"/>
                  </a:lnTo>
                  <a:lnTo>
                    <a:pt x="1709" y="640"/>
                  </a:lnTo>
                  <a:lnTo>
                    <a:pt x="1705" y="657"/>
                  </a:lnTo>
                  <a:lnTo>
                    <a:pt x="1699" y="674"/>
                  </a:lnTo>
                  <a:lnTo>
                    <a:pt x="1692" y="691"/>
                  </a:lnTo>
                  <a:lnTo>
                    <a:pt x="1684" y="709"/>
                  </a:lnTo>
                  <a:lnTo>
                    <a:pt x="1672" y="726"/>
                  </a:lnTo>
                  <a:lnTo>
                    <a:pt x="1661" y="743"/>
                  </a:lnTo>
                  <a:lnTo>
                    <a:pt x="1648" y="760"/>
                  </a:lnTo>
                  <a:lnTo>
                    <a:pt x="1686" y="770"/>
                  </a:lnTo>
                  <a:lnTo>
                    <a:pt x="1717" y="782"/>
                  </a:lnTo>
                  <a:lnTo>
                    <a:pt x="1742" y="793"/>
                  </a:lnTo>
                  <a:lnTo>
                    <a:pt x="1761" y="805"/>
                  </a:lnTo>
                  <a:lnTo>
                    <a:pt x="1767" y="810"/>
                  </a:lnTo>
                  <a:lnTo>
                    <a:pt x="1772" y="816"/>
                  </a:lnTo>
                  <a:lnTo>
                    <a:pt x="1774" y="822"/>
                  </a:lnTo>
                  <a:lnTo>
                    <a:pt x="1778" y="828"/>
                  </a:lnTo>
                  <a:lnTo>
                    <a:pt x="1778" y="833"/>
                  </a:lnTo>
                  <a:lnTo>
                    <a:pt x="1778" y="839"/>
                  </a:lnTo>
                  <a:lnTo>
                    <a:pt x="1776" y="843"/>
                  </a:lnTo>
                  <a:lnTo>
                    <a:pt x="1772" y="849"/>
                  </a:lnTo>
                  <a:lnTo>
                    <a:pt x="1763" y="858"/>
                  </a:lnTo>
                  <a:lnTo>
                    <a:pt x="1747" y="868"/>
                  </a:lnTo>
                  <a:lnTo>
                    <a:pt x="1728" y="878"/>
                  </a:lnTo>
                  <a:lnTo>
                    <a:pt x="1707" y="885"/>
                  </a:lnTo>
                  <a:lnTo>
                    <a:pt x="1680" y="891"/>
                  </a:lnTo>
                  <a:lnTo>
                    <a:pt x="1651" y="895"/>
                  </a:lnTo>
                  <a:lnTo>
                    <a:pt x="1621" y="897"/>
                  </a:lnTo>
                  <a:lnTo>
                    <a:pt x="1588" y="899"/>
                  </a:lnTo>
                  <a:lnTo>
                    <a:pt x="1600" y="899"/>
                  </a:lnTo>
                  <a:lnTo>
                    <a:pt x="1613" y="903"/>
                  </a:lnTo>
                  <a:lnTo>
                    <a:pt x="1624" y="904"/>
                  </a:lnTo>
                  <a:lnTo>
                    <a:pt x="1638" y="910"/>
                  </a:lnTo>
                  <a:lnTo>
                    <a:pt x="1663" y="924"/>
                  </a:lnTo>
                  <a:lnTo>
                    <a:pt x="1688" y="941"/>
                  </a:lnTo>
                  <a:lnTo>
                    <a:pt x="1711" y="960"/>
                  </a:lnTo>
                  <a:lnTo>
                    <a:pt x="1732" y="981"/>
                  </a:lnTo>
                  <a:lnTo>
                    <a:pt x="1751" y="1004"/>
                  </a:lnTo>
                  <a:lnTo>
                    <a:pt x="1767" y="1027"/>
                  </a:lnTo>
                  <a:lnTo>
                    <a:pt x="1778" y="1048"/>
                  </a:lnTo>
                  <a:lnTo>
                    <a:pt x="1786" y="1070"/>
                  </a:lnTo>
                  <a:lnTo>
                    <a:pt x="1788" y="1079"/>
                  </a:lnTo>
                  <a:lnTo>
                    <a:pt x="1788" y="1087"/>
                  </a:lnTo>
                  <a:lnTo>
                    <a:pt x="1788" y="1094"/>
                  </a:lnTo>
                  <a:lnTo>
                    <a:pt x="1786" y="1102"/>
                  </a:lnTo>
                  <a:lnTo>
                    <a:pt x="1782" y="1108"/>
                  </a:lnTo>
                  <a:lnTo>
                    <a:pt x="1776" y="1112"/>
                  </a:lnTo>
                  <a:lnTo>
                    <a:pt x="1768" y="1116"/>
                  </a:lnTo>
                  <a:lnTo>
                    <a:pt x="1759" y="1118"/>
                  </a:lnTo>
                  <a:lnTo>
                    <a:pt x="1749" y="1119"/>
                  </a:lnTo>
                  <a:lnTo>
                    <a:pt x="1736" y="1118"/>
                  </a:lnTo>
                  <a:lnTo>
                    <a:pt x="1722" y="1114"/>
                  </a:lnTo>
                  <a:lnTo>
                    <a:pt x="1705" y="1110"/>
                  </a:lnTo>
                  <a:lnTo>
                    <a:pt x="1701" y="1131"/>
                  </a:lnTo>
                  <a:lnTo>
                    <a:pt x="1697" y="1148"/>
                  </a:lnTo>
                  <a:lnTo>
                    <a:pt x="1690" y="1166"/>
                  </a:lnTo>
                  <a:lnTo>
                    <a:pt x="1682" y="1181"/>
                  </a:lnTo>
                  <a:lnTo>
                    <a:pt x="1674" y="1196"/>
                  </a:lnTo>
                  <a:lnTo>
                    <a:pt x="1663" y="1208"/>
                  </a:lnTo>
                  <a:lnTo>
                    <a:pt x="1651" y="1219"/>
                  </a:lnTo>
                  <a:lnTo>
                    <a:pt x="1640" y="1229"/>
                  </a:lnTo>
                  <a:lnTo>
                    <a:pt x="1626" y="1238"/>
                  </a:lnTo>
                  <a:lnTo>
                    <a:pt x="1613" y="1244"/>
                  </a:lnTo>
                  <a:lnTo>
                    <a:pt x="1600" y="1252"/>
                  </a:lnTo>
                  <a:lnTo>
                    <a:pt x="1584" y="1256"/>
                  </a:lnTo>
                  <a:lnTo>
                    <a:pt x="1553" y="1263"/>
                  </a:lnTo>
                  <a:lnTo>
                    <a:pt x="1523" y="1267"/>
                  </a:lnTo>
                  <a:lnTo>
                    <a:pt x="1490" y="1269"/>
                  </a:lnTo>
                  <a:lnTo>
                    <a:pt x="1461" y="1267"/>
                  </a:lnTo>
                  <a:lnTo>
                    <a:pt x="1432" y="1263"/>
                  </a:lnTo>
                  <a:lnTo>
                    <a:pt x="1407" y="1258"/>
                  </a:lnTo>
                  <a:lnTo>
                    <a:pt x="1386" y="1250"/>
                  </a:lnTo>
                  <a:lnTo>
                    <a:pt x="1371" y="1242"/>
                  </a:lnTo>
                  <a:lnTo>
                    <a:pt x="1363" y="1238"/>
                  </a:lnTo>
                  <a:lnTo>
                    <a:pt x="1359" y="1235"/>
                  </a:lnTo>
                  <a:lnTo>
                    <a:pt x="1356" y="1231"/>
                  </a:lnTo>
                  <a:lnTo>
                    <a:pt x="1356" y="1227"/>
                  </a:lnTo>
                  <a:lnTo>
                    <a:pt x="1338" y="1237"/>
                  </a:lnTo>
                  <a:lnTo>
                    <a:pt x="1323" y="1246"/>
                  </a:lnTo>
                  <a:lnTo>
                    <a:pt x="1308" y="1254"/>
                  </a:lnTo>
                  <a:lnTo>
                    <a:pt x="1294" y="1260"/>
                  </a:lnTo>
                  <a:lnTo>
                    <a:pt x="1281" y="1263"/>
                  </a:lnTo>
                  <a:lnTo>
                    <a:pt x="1267" y="1265"/>
                  </a:lnTo>
                  <a:lnTo>
                    <a:pt x="1256" y="1265"/>
                  </a:lnTo>
                  <a:lnTo>
                    <a:pt x="1244" y="1263"/>
                  </a:lnTo>
                  <a:lnTo>
                    <a:pt x="1235" y="1262"/>
                  </a:lnTo>
                  <a:lnTo>
                    <a:pt x="1225" y="1258"/>
                  </a:lnTo>
                  <a:lnTo>
                    <a:pt x="1217" y="1252"/>
                  </a:lnTo>
                  <a:lnTo>
                    <a:pt x="1210" y="1244"/>
                  </a:lnTo>
                  <a:lnTo>
                    <a:pt x="1204" y="1237"/>
                  </a:lnTo>
                  <a:lnTo>
                    <a:pt x="1198" y="1227"/>
                  </a:lnTo>
                  <a:lnTo>
                    <a:pt x="1194" y="1217"/>
                  </a:lnTo>
                  <a:lnTo>
                    <a:pt x="1190" y="1206"/>
                  </a:lnTo>
                  <a:lnTo>
                    <a:pt x="1189" y="1192"/>
                  </a:lnTo>
                  <a:lnTo>
                    <a:pt x="1189" y="1179"/>
                  </a:lnTo>
                  <a:lnTo>
                    <a:pt x="1189" y="1166"/>
                  </a:lnTo>
                  <a:lnTo>
                    <a:pt x="1190" y="1150"/>
                  </a:lnTo>
                  <a:lnTo>
                    <a:pt x="1198" y="1116"/>
                  </a:lnTo>
                  <a:lnTo>
                    <a:pt x="1210" y="1081"/>
                  </a:lnTo>
                  <a:lnTo>
                    <a:pt x="1227" y="1043"/>
                  </a:lnTo>
                  <a:lnTo>
                    <a:pt x="1248" y="1002"/>
                  </a:lnTo>
                  <a:lnTo>
                    <a:pt x="1277" y="962"/>
                  </a:lnTo>
                  <a:lnTo>
                    <a:pt x="1311" y="920"/>
                  </a:lnTo>
                  <a:lnTo>
                    <a:pt x="1286" y="929"/>
                  </a:lnTo>
                  <a:lnTo>
                    <a:pt x="1263" y="937"/>
                  </a:lnTo>
                  <a:lnTo>
                    <a:pt x="1240" y="943"/>
                  </a:lnTo>
                  <a:lnTo>
                    <a:pt x="1221" y="947"/>
                  </a:lnTo>
                  <a:lnTo>
                    <a:pt x="1200" y="951"/>
                  </a:lnTo>
                  <a:lnTo>
                    <a:pt x="1183" y="951"/>
                  </a:lnTo>
                  <a:lnTo>
                    <a:pt x="1166" y="947"/>
                  </a:lnTo>
                  <a:lnTo>
                    <a:pt x="1148" y="943"/>
                  </a:lnTo>
                  <a:lnTo>
                    <a:pt x="1133" y="933"/>
                  </a:lnTo>
                  <a:lnTo>
                    <a:pt x="1118" y="922"/>
                  </a:lnTo>
                  <a:lnTo>
                    <a:pt x="1102" y="908"/>
                  </a:lnTo>
                  <a:lnTo>
                    <a:pt x="1089" y="889"/>
                  </a:lnTo>
                  <a:lnTo>
                    <a:pt x="1073" y="866"/>
                  </a:lnTo>
                  <a:lnTo>
                    <a:pt x="1060" y="841"/>
                  </a:lnTo>
                  <a:lnTo>
                    <a:pt x="1048" y="810"/>
                  </a:lnTo>
                  <a:lnTo>
                    <a:pt x="1035" y="774"/>
                  </a:lnTo>
                  <a:lnTo>
                    <a:pt x="1025" y="755"/>
                  </a:lnTo>
                  <a:lnTo>
                    <a:pt x="1016" y="739"/>
                  </a:lnTo>
                  <a:lnTo>
                    <a:pt x="1006" y="724"/>
                  </a:lnTo>
                  <a:lnTo>
                    <a:pt x="995" y="711"/>
                  </a:lnTo>
                  <a:lnTo>
                    <a:pt x="983" y="699"/>
                  </a:lnTo>
                  <a:lnTo>
                    <a:pt x="973" y="687"/>
                  </a:lnTo>
                  <a:lnTo>
                    <a:pt x="964" y="676"/>
                  </a:lnTo>
                  <a:lnTo>
                    <a:pt x="958" y="663"/>
                  </a:lnTo>
                  <a:lnTo>
                    <a:pt x="954" y="649"/>
                  </a:lnTo>
                  <a:lnTo>
                    <a:pt x="954" y="634"/>
                  </a:lnTo>
                  <a:lnTo>
                    <a:pt x="960" y="615"/>
                  </a:lnTo>
                  <a:lnTo>
                    <a:pt x="968" y="593"/>
                  </a:lnTo>
                  <a:lnTo>
                    <a:pt x="983" y="568"/>
                  </a:lnTo>
                  <a:lnTo>
                    <a:pt x="1002" y="540"/>
                  </a:lnTo>
                  <a:lnTo>
                    <a:pt x="1029" y="507"/>
                  </a:lnTo>
                  <a:lnTo>
                    <a:pt x="1064" y="469"/>
                  </a:lnTo>
                  <a:lnTo>
                    <a:pt x="1046" y="463"/>
                  </a:lnTo>
                  <a:lnTo>
                    <a:pt x="1029" y="461"/>
                  </a:lnTo>
                  <a:lnTo>
                    <a:pt x="1014" y="461"/>
                  </a:lnTo>
                  <a:lnTo>
                    <a:pt x="1000" y="461"/>
                  </a:lnTo>
                  <a:lnTo>
                    <a:pt x="987" y="465"/>
                  </a:lnTo>
                  <a:lnTo>
                    <a:pt x="973" y="469"/>
                  </a:lnTo>
                  <a:lnTo>
                    <a:pt x="962" y="474"/>
                  </a:lnTo>
                  <a:lnTo>
                    <a:pt x="950" y="482"/>
                  </a:lnTo>
                  <a:lnTo>
                    <a:pt x="939" y="490"/>
                  </a:lnTo>
                  <a:lnTo>
                    <a:pt x="929" y="499"/>
                  </a:lnTo>
                  <a:lnTo>
                    <a:pt x="920" y="511"/>
                  </a:lnTo>
                  <a:lnTo>
                    <a:pt x="912" y="522"/>
                  </a:lnTo>
                  <a:lnTo>
                    <a:pt x="897" y="549"/>
                  </a:lnTo>
                  <a:lnTo>
                    <a:pt x="885" y="578"/>
                  </a:lnTo>
                  <a:lnTo>
                    <a:pt x="876" y="609"/>
                  </a:lnTo>
                  <a:lnTo>
                    <a:pt x="868" y="641"/>
                  </a:lnTo>
                  <a:lnTo>
                    <a:pt x="862" y="674"/>
                  </a:lnTo>
                  <a:lnTo>
                    <a:pt x="858" y="707"/>
                  </a:lnTo>
                  <a:lnTo>
                    <a:pt x="856" y="737"/>
                  </a:lnTo>
                  <a:lnTo>
                    <a:pt x="856" y="766"/>
                  </a:lnTo>
                  <a:lnTo>
                    <a:pt x="856" y="795"/>
                  </a:lnTo>
                  <a:lnTo>
                    <a:pt x="860" y="818"/>
                  </a:lnTo>
                  <a:lnTo>
                    <a:pt x="895" y="839"/>
                  </a:lnTo>
                  <a:lnTo>
                    <a:pt x="937" y="860"/>
                  </a:lnTo>
                  <a:lnTo>
                    <a:pt x="979" y="881"/>
                  </a:lnTo>
                  <a:lnTo>
                    <a:pt x="1021" y="906"/>
                  </a:lnTo>
                  <a:lnTo>
                    <a:pt x="1041" y="918"/>
                  </a:lnTo>
                  <a:lnTo>
                    <a:pt x="1058" y="931"/>
                  </a:lnTo>
                  <a:lnTo>
                    <a:pt x="1073" y="947"/>
                  </a:lnTo>
                  <a:lnTo>
                    <a:pt x="1087" y="962"/>
                  </a:lnTo>
                  <a:lnTo>
                    <a:pt x="1096" y="979"/>
                  </a:lnTo>
                  <a:lnTo>
                    <a:pt x="1104" y="997"/>
                  </a:lnTo>
                  <a:lnTo>
                    <a:pt x="1106" y="1006"/>
                  </a:lnTo>
                  <a:lnTo>
                    <a:pt x="1108" y="1016"/>
                  </a:lnTo>
                  <a:lnTo>
                    <a:pt x="1108" y="1025"/>
                  </a:lnTo>
                  <a:lnTo>
                    <a:pt x="1108" y="1037"/>
                  </a:lnTo>
                  <a:lnTo>
                    <a:pt x="1087" y="1056"/>
                  </a:lnTo>
                  <a:lnTo>
                    <a:pt x="1066" y="1075"/>
                  </a:lnTo>
                  <a:lnTo>
                    <a:pt x="1045" y="1091"/>
                  </a:lnTo>
                  <a:lnTo>
                    <a:pt x="1021" y="1104"/>
                  </a:lnTo>
                  <a:lnTo>
                    <a:pt x="1000" y="1116"/>
                  </a:lnTo>
                  <a:lnTo>
                    <a:pt x="977" y="1125"/>
                  </a:lnTo>
                  <a:lnTo>
                    <a:pt x="954" y="1133"/>
                  </a:lnTo>
                  <a:lnTo>
                    <a:pt x="931" y="1139"/>
                  </a:lnTo>
                  <a:lnTo>
                    <a:pt x="908" y="1142"/>
                  </a:lnTo>
                  <a:lnTo>
                    <a:pt x="885" y="1142"/>
                  </a:lnTo>
                  <a:lnTo>
                    <a:pt x="864" y="1142"/>
                  </a:lnTo>
                  <a:lnTo>
                    <a:pt x="843" y="1141"/>
                  </a:lnTo>
                  <a:lnTo>
                    <a:pt x="822" y="1135"/>
                  </a:lnTo>
                  <a:lnTo>
                    <a:pt x="801" y="1127"/>
                  </a:lnTo>
                  <a:lnTo>
                    <a:pt x="781" y="1118"/>
                  </a:lnTo>
                  <a:lnTo>
                    <a:pt x="762" y="1108"/>
                  </a:lnTo>
                  <a:lnTo>
                    <a:pt x="753" y="1096"/>
                  </a:lnTo>
                  <a:lnTo>
                    <a:pt x="745" y="1089"/>
                  </a:lnTo>
                  <a:lnTo>
                    <a:pt x="739" y="1081"/>
                  </a:lnTo>
                  <a:lnTo>
                    <a:pt x="737" y="1073"/>
                  </a:lnTo>
                  <a:lnTo>
                    <a:pt x="735" y="1068"/>
                  </a:lnTo>
                  <a:lnTo>
                    <a:pt x="735" y="1062"/>
                  </a:lnTo>
                  <a:lnTo>
                    <a:pt x="739" y="1056"/>
                  </a:lnTo>
                  <a:lnTo>
                    <a:pt x="743" y="1052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3" name="Freeform 2133"/>
            <p:cNvSpPr>
              <a:spLocks/>
            </p:cNvSpPr>
            <p:nvPr/>
          </p:nvSpPr>
          <p:spPr bwMode="auto">
            <a:xfrm>
              <a:off x="2821" y="868"/>
              <a:ext cx="1788" cy="1269"/>
            </a:xfrm>
            <a:custGeom>
              <a:avLst/>
              <a:gdLst>
                <a:gd name="T0" fmla="*/ 662 w 1788"/>
                <a:gd name="T1" fmla="*/ 1158 h 1269"/>
                <a:gd name="T2" fmla="*/ 484 w 1788"/>
                <a:gd name="T3" fmla="*/ 1219 h 1269"/>
                <a:gd name="T4" fmla="*/ 309 w 1788"/>
                <a:gd name="T5" fmla="*/ 1190 h 1269"/>
                <a:gd name="T6" fmla="*/ 263 w 1788"/>
                <a:gd name="T7" fmla="*/ 1114 h 1269"/>
                <a:gd name="T8" fmla="*/ 203 w 1788"/>
                <a:gd name="T9" fmla="*/ 1116 h 1269"/>
                <a:gd name="T10" fmla="*/ 79 w 1788"/>
                <a:gd name="T11" fmla="*/ 1108 h 1269"/>
                <a:gd name="T12" fmla="*/ 2 w 1788"/>
                <a:gd name="T13" fmla="*/ 1006 h 1269"/>
                <a:gd name="T14" fmla="*/ 21 w 1788"/>
                <a:gd name="T15" fmla="*/ 883 h 1269"/>
                <a:gd name="T16" fmla="*/ 129 w 1788"/>
                <a:gd name="T17" fmla="*/ 778 h 1269"/>
                <a:gd name="T18" fmla="*/ 242 w 1788"/>
                <a:gd name="T19" fmla="*/ 787 h 1269"/>
                <a:gd name="T20" fmla="*/ 79 w 1788"/>
                <a:gd name="T21" fmla="*/ 636 h 1269"/>
                <a:gd name="T22" fmla="*/ 21 w 1788"/>
                <a:gd name="T23" fmla="*/ 501 h 1269"/>
                <a:gd name="T24" fmla="*/ 69 w 1788"/>
                <a:gd name="T25" fmla="*/ 373 h 1269"/>
                <a:gd name="T26" fmla="*/ 228 w 1788"/>
                <a:gd name="T27" fmla="*/ 277 h 1269"/>
                <a:gd name="T28" fmla="*/ 251 w 1788"/>
                <a:gd name="T29" fmla="*/ 217 h 1269"/>
                <a:gd name="T30" fmla="*/ 363 w 1788"/>
                <a:gd name="T31" fmla="*/ 257 h 1269"/>
                <a:gd name="T32" fmla="*/ 334 w 1788"/>
                <a:gd name="T33" fmla="*/ 119 h 1269"/>
                <a:gd name="T34" fmla="*/ 445 w 1788"/>
                <a:gd name="T35" fmla="*/ 16 h 1269"/>
                <a:gd name="T36" fmla="*/ 597 w 1788"/>
                <a:gd name="T37" fmla="*/ 75 h 1269"/>
                <a:gd name="T38" fmla="*/ 728 w 1788"/>
                <a:gd name="T39" fmla="*/ 73 h 1269"/>
                <a:gd name="T40" fmla="*/ 927 w 1788"/>
                <a:gd name="T41" fmla="*/ 19 h 1269"/>
                <a:gd name="T42" fmla="*/ 1027 w 1788"/>
                <a:gd name="T43" fmla="*/ 29 h 1269"/>
                <a:gd name="T44" fmla="*/ 1221 w 1788"/>
                <a:gd name="T45" fmla="*/ 10 h 1269"/>
                <a:gd name="T46" fmla="*/ 1361 w 1788"/>
                <a:gd name="T47" fmla="*/ 96 h 1269"/>
                <a:gd name="T48" fmla="*/ 1427 w 1788"/>
                <a:gd name="T49" fmla="*/ 225 h 1269"/>
                <a:gd name="T50" fmla="*/ 1400 w 1788"/>
                <a:gd name="T51" fmla="*/ 328 h 1269"/>
                <a:gd name="T52" fmla="*/ 1559 w 1788"/>
                <a:gd name="T53" fmla="*/ 409 h 1269"/>
                <a:gd name="T54" fmla="*/ 1671 w 1788"/>
                <a:gd name="T55" fmla="*/ 490 h 1269"/>
                <a:gd name="T56" fmla="*/ 1713 w 1788"/>
                <a:gd name="T57" fmla="*/ 592 h 1269"/>
                <a:gd name="T58" fmla="*/ 1684 w 1788"/>
                <a:gd name="T59" fmla="*/ 709 h 1269"/>
                <a:gd name="T60" fmla="*/ 1761 w 1788"/>
                <a:gd name="T61" fmla="*/ 805 h 1269"/>
                <a:gd name="T62" fmla="*/ 1776 w 1788"/>
                <a:gd name="T63" fmla="*/ 843 h 1269"/>
                <a:gd name="T64" fmla="*/ 1651 w 1788"/>
                <a:gd name="T65" fmla="*/ 895 h 1269"/>
                <a:gd name="T66" fmla="*/ 1663 w 1788"/>
                <a:gd name="T67" fmla="*/ 924 h 1269"/>
                <a:gd name="T68" fmla="*/ 1786 w 1788"/>
                <a:gd name="T69" fmla="*/ 1070 h 1269"/>
                <a:gd name="T70" fmla="*/ 1768 w 1788"/>
                <a:gd name="T71" fmla="*/ 1116 h 1269"/>
                <a:gd name="T72" fmla="*/ 1697 w 1788"/>
                <a:gd name="T73" fmla="*/ 1148 h 1269"/>
                <a:gd name="T74" fmla="*/ 1626 w 1788"/>
                <a:gd name="T75" fmla="*/ 1238 h 1269"/>
                <a:gd name="T76" fmla="*/ 1461 w 1788"/>
                <a:gd name="T77" fmla="*/ 1267 h 1269"/>
                <a:gd name="T78" fmla="*/ 1356 w 1788"/>
                <a:gd name="T79" fmla="*/ 1231 h 1269"/>
                <a:gd name="T80" fmla="*/ 1267 w 1788"/>
                <a:gd name="T81" fmla="*/ 1265 h 1269"/>
                <a:gd name="T82" fmla="*/ 1204 w 1788"/>
                <a:gd name="T83" fmla="*/ 1237 h 1269"/>
                <a:gd name="T84" fmla="*/ 1190 w 1788"/>
                <a:gd name="T85" fmla="*/ 1150 h 1269"/>
                <a:gd name="T86" fmla="*/ 1286 w 1788"/>
                <a:gd name="T87" fmla="*/ 929 h 1269"/>
                <a:gd name="T88" fmla="*/ 1148 w 1788"/>
                <a:gd name="T89" fmla="*/ 943 h 1269"/>
                <a:gd name="T90" fmla="*/ 1048 w 1788"/>
                <a:gd name="T91" fmla="*/ 810 h 1269"/>
                <a:gd name="T92" fmla="*/ 973 w 1788"/>
                <a:gd name="T93" fmla="*/ 687 h 1269"/>
                <a:gd name="T94" fmla="*/ 983 w 1788"/>
                <a:gd name="T95" fmla="*/ 568 h 1269"/>
                <a:gd name="T96" fmla="*/ 1000 w 1788"/>
                <a:gd name="T97" fmla="*/ 461 h 1269"/>
                <a:gd name="T98" fmla="*/ 920 w 1788"/>
                <a:gd name="T99" fmla="*/ 511 h 1269"/>
                <a:gd name="T100" fmla="*/ 858 w 1788"/>
                <a:gd name="T101" fmla="*/ 707 h 1269"/>
                <a:gd name="T102" fmla="*/ 979 w 1788"/>
                <a:gd name="T103" fmla="*/ 881 h 1269"/>
                <a:gd name="T104" fmla="*/ 1104 w 1788"/>
                <a:gd name="T105" fmla="*/ 997 h 1269"/>
                <a:gd name="T106" fmla="*/ 1045 w 1788"/>
                <a:gd name="T107" fmla="*/ 1091 h 1269"/>
                <a:gd name="T108" fmla="*/ 885 w 1788"/>
                <a:gd name="T109" fmla="*/ 1142 h 1269"/>
                <a:gd name="T110" fmla="*/ 753 w 1788"/>
                <a:gd name="T111" fmla="*/ 1096 h 1269"/>
                <a:gd name="T112" fmla="*/ 743 w 1788"/>
                <a:gd name="T113" fmla="*/ 1052 h 12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88"/>
                <a:gd name="T172" fmla="*/ 0 h 1269"/>
                <a:gd name="T173" fmla="*/ 1788 w 1788"/>
                <a:gd name="T174" fmla="*/ 1269 h 12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88" h="1269">
                  <a:moveTo>
                    <a:pt x="743" y="1052"/>
                  </a:moveTo>
                  <a:lnTo>
                    <a:pt x="735" y="1073"/>
                  </a:lnTo>
                  <a:lnTo>
                    <a:pt x="726" y="1093"/>
                  </a:lnTo>
                  <a:lnTo>
                    <a:pt x="712" y="1110"/>
                  </a:lnTo>
                  <a:lnTo>
                    <a:pt x="699" y="1127"/>
                  </a:lnTo>
                  <a:lnTo>
                    <a:pt x="682" y="1142"/>
                  </a:lnTo>
                  <a:lnTo>
                    <a:pt x="662" y="1158"/>
                  </a:lnTo>
                  <a:lnTo>
                    <a:pt x="641" y="1171"/>
                  </a:lnTo>
                  <a:lnTo>
                    <a:pt x="618" y="1183"/>
                  </a:lnTo>
                  <a:lnTo>
                    <a:pt x="595" y="1192"/>
                  </a:lnTo>
                  <a:lnTo>
                    <a:pt x="568" y="1202"/>
                  </a:lnTo>
                  <a:lnTo>
                    <a:pt x="541" y="1210"/>
                  </a:lnTo>
                  <a:lnTo>
                    <a:pt x="513" y="1215"/>
                  </a:lnTo>
                  <a:lnTo>
                    <a:pt x="484" y="1219"/>
                  </a:lnTo>
                  <a:lnTo>
                    <a:pt x="451" y="1223"/>
                  </a:lnTo>
                  <a:lnTo>
                    <a:pt x="420" y="1225"/>
                  </a:lnTo>
                  <a:lnTo>
                    <a:pt x="388" y="1227"/>
                  </a:lnTo>
                  <a:lnTo>
                    <a:pt x="363" y="1217"/>
                  </a:lnTo>
                  <a:lnTo>
                    <a:pt x="342" y="1210"/>
                  </a:lnTo>
                  <a:lnTo>
                    <a:pt x="323" y="1200"/>
                  </a:lnTo>
                  <a:lnTo>
                    <a:pt x="309" y="1190"/>
                  </a:lnTo>
                  <a:lnTo>
                    <a:pt x="296" y="1179"/>
                  </a:lnTo>
                  <a:lnTo>
                    <a:pt x="286" y="1169"/>
                  </a:lnTo>
                  <a:lnTo>
                    <a:pt x="278" y="1158"/>
                  </a:lnTo>
                  <a:lnTo>
                    <a:pt x="271" y="1146"/>
                  </a:lnTo>
                  <a:lnTo>
                    <a:pt x="267" y="1137"/>
                  </a:lnTo>
                  <a:lnTo>
                    <a:pt x="265" y="1125"/>
                  </a:lnTo>
                  <a:lnTo>
                    <a:pt x="263" y="1114"/>
                  </a:lnTo>
                  <a:lnTo>
                    <a:pt x="261" y="1104"/>
                  </a:lnTo>
                  <a:lnTo>
                    <a:pt x="261" y="1083"/>
                  </a:lnTo>
                  <a:lnTo>
                    <a:pt x="261" y="1066"/>
                  </a:lnTo>
                  <a:lnTo>
                    <a:pt x="250" y="1083"/>
                  </a:lnTo>
                  <a:lnTo>
                    <a:pt x="234" y="1096"/>
                  </a:lnTo>
                  <a:lnTo>
                    <a:pt x="219" y="1108"/>
                  </a:lnTo>
                  <a:lnTo>
                    <a:pt x="203" y="1116"/>
                  </a:lnTo>
                  <a:lnTo>
                    <a:pt x="186" y="1121"/>
                  </a:lnTo>
                  <a:lnTo>
                    <a:pt x="169" y="1123"/>
                  </a:lnTo>
                  <a:lnTo>
                    <a:pt x="152" y="1123"/>
                  </a:lnTo>
                  <a:lnTo>
                    <a:pt x="132" y="1123"/>
                  </a:lnTo>
                  <a:lnTo>
                    <a:pt x="115" y="1119"/>
                  </a:lnTo>
                  <a:lnTo>
                    <a:pt x="96" y="1114"/>
                  </a:lnTo>
                  <a:lnTo>
                    <a:pt x="79" y="1108"/>
                  </a:lnTo>
                  <a:lnTo>
                    <a:pt x="63" y="1098"/>
                  </a:lnTo>
                  <a:lnTo>
                    <a:pt x="48" y="1091"/>
                  </a:lnTo>
                  <a:lnTo>
                    <a:pt x="33" y="1081"/>
                  </a:lnTo>
                  <a:lnTo>
                    <a:pt x="19" y="1070"/>
                  </a:lnTo>
                  <a:lnTo>
                    <a:pt x="8" y="1060"/>
                  </a:lnTo>
                  <a:lnTo>
                    <a:pt x="6" y="1035"/>
                  </a:lnTo>
                  <a:lnTo>
                    <a:pt x="2" y="1006"/>
                  </a:lnTo>
                  <a:lnTo>
                    <a:pt x="0" y="991"/>
                  </a:lnTo>
                  <a:lnTo>
                    <a:pt x="0" y="974"/>
                  </a:lnTo>
                  <a:lnTo>
                    <a:pt x="0" y="956"/>
                  </a:lnTo>
                  <a:lnTo>
                    <a:pt x="2" y="939"/>
                  </a:lnTo>
                  <a:lnTo>
                    <a:pt x="6" y="922"/>
                  </a:lnTo>
                  <a:lnTo>
                    <a:pt x="13" y="903"/>
                  </a:lnTo>
                  <a:lnTo>
                    <a:pt x="21" y="883"/>
                  </a:lnTo>
                  <a:lnTo>
                    <a:pt x="33" y="864"/>
                  </a:lnTo>
                  <a:lnTo>
                    <a:pt x="48" y="845"/>
                  </a:lnTo>
                  <a:lnTo>
                    <a:pt x="67" y="826"/>
                  </a:lnTo>
                  <a:lnTo>
                    <a:pt x="88" y="808"/>
                  </a:lnTo>
                  <a:lnTo>
                    <a:pt x="115" y="789"/>
                  </a:lnTo>
                  <a:lnTo>
                    <a:pt x="121" y="783"/>
                  </a:lnTo>
                  <a:lnTo>
                    <a:pt x="129" y="778"/>
                  </a:lnTo>
                  <a:lnTo>
                    <a:pt x="136" y="776"/>
                  </a:lnTo>
                  <a:lnTo>
                    <a:pt x="144" y="774"/>
                  </a:lnTo>
                  <a:lnTo>
                    <a:pt x="161" y="772"/>
                  </a:lnTo>
                  <a:lnTo>
                    <a:pt x="180" y="774"/>
                  </a:lnTo>
                  <a:lnTo>
                    <a:pt x="202" y="780"/>
                  </a:lnTo>
                  <a:lnTo>
                    <a:pt x="223" y="783"/>
                  </a:lnTo>
                  <a:lnTo>
                    <a:pt x="242" y="787"/>
                  </a:lnTo>
                  <a:lnTo>
                    <a:pt x="261" y="789"/>
                  </a:lnTo>
                  <a:lnTo>
                    <a:pt x="232" y="776"/>
                  </a:lnTo>
                  <a:lnTo>
                    <a:pt x="202" y="757"/>
                  </a:lnTo>
                  <a:lnTo>
                    <a:pt x="169" y="732"/>
                  </a:lnTo>
                  <a:lnTo>
                    <a:pt x="136" y="703"/>
                  </a:lnTo>
                  <a:lnTo>
                    <a:pt x="106" y="670"/>
                  </a:lnTo>
                  <a:lnTo>
                    <a:pt x="79" y="636"/>
                  </a:lnTo>
                  <a:lnTo>
                    <a:pt x="65" y="616"/>
                  </a:lnTo>
                  <a:lnTo>
                    <a:pt x="54" y="599"/>
                  </a:lnTo>
                  <a:lnTo>
                    <a:pt x="44" y="580"/>
                  </a:lnTo>
                  <a:lnTo>
                    <a:pt x="36" y="561"/>
                  </a:lnTo>
                  <a:lnTo>
                    <a:pt x="29" y="540"/>
                  </a:lnTo>
                  <a:lnTo>
                    <a:pt x="25" y="520"/>
                  </a:lnTo>
                  <a:lnTo>
                    <a:pt x="21" y="501"/>
                  </a:lnTo>
                  <a:lnTo>
                    <a:pt x="21" y="482"/>
                  </a:lnTo>
                  <a:lnTo>
                    <a:pt x="21" y="463"/>
                  </a:lnTo>
                  <a:lnTo>
                    <a:pt x="25" y="444"/>
                  </a:lnTo>
                  <a:lnTo>
                    <a:pt x="33" y="426"/>
                  </a:lnTo>
                  <a:lnTo>
                    <a:pt x="40" y="407"/>
                  </a:lnTo>
                  <a:lnTo>
                    <a:pt x="54" y="390"/>
                  </a:lnTo>
                  <a:lnTo>
                    <a:pt x="69" y="373"/>
                  </a:lnTo>
                  <a:lnTo>
                    <a:pt x="86" y="357"/>
                  </a:lnTo>
                  <a:lnTo>
                    <a:pt x="107" y="342"/>
                  </a:lnTo>
                  <a:lnTo>
                    <a:pt x="134" y="328"/>
                  </a:lnTo>
                  <a:lnTo>
                    <a:pt x="163" y="315"/>
                  </a:lnTo>
                  <a:lnTo>
                    <a:pt x="196" y="304"/>
                  </a:lnTo>
                  <a:lnTo>
                    <a:pt x="232" y="292"/>
                  </a:lnTo>
                  <a:lnTo>
                    <a:pt x="228" y="277"/>
                  </a:lnTo>
                  <a:lnTo>
                    <a:pt x="226" y="261"/>
                  </a:lnTo>
                  <a:lnTo>
                    <a:pt x="226" y="248"/>
                  </a:lnTo>
                  <a:lnTo>
                    <a:pt x="228" y="238"/>
                  </a:lnTo>
                  <a:lnTo>
                    <a:pt x="232" y="231"/>
                  </a:lnTo>
                  <a:lnTo>
                    <a:pt x="236" y="223"/>
                  </a:lnTo>
                  <a:lnTo>
                    <a:pt x="244" y="219"/>
                  </a:lnTo>
                  <a:lnTo>
                    <a:pt x="251" y="217"/>
                  </a:lnTo>
                  <a:lnTo>
                    <a:pt x="261" y="217"/>
                  </a:lnTo>
                  <a:lnTo>
                    <a:pt x="273" y="219"/>
                  </a:lnTo>
                  <a:lnTo>
                    <a:pt x="286" y="225"/>
                  </a:lnTo>
                  <a:lnTo>
                    <a:pt x="301" y="231"/>
                  </a:lnTo>
                  <a:lnTo>
                    <a:pt x="336" y="250"/>
                  </a:lnTo>
                  <a:lnTo>
                    <a:pt x="378" y="279"/>
                  </a:lnTo>
                  <a:lnTo>
                    <a:pt x="363" y="257"/>
                  </a:lnTo>
                  <a:lnTo>
                    <a:pt x="353" y="240"/>
                  </a:lnTo>
                  <a:lnTo>
                    <a:pt x="346" y="221"/>
                  </a:lnTo>
                  <a:lnTo>
                    <a:pt x="340" y="204"/>
                  </a:lnTo>
                  <a:lnTo>
                    <a:pt x="336" y="186"/>
                  </a:lnTo>
                  <a:lnTo>
                    <a:pt x="336" y="165"/>
                  </a:lnTo>
                  <a:lnTo>
                    <a:pt x="334" y="144"/>
                  </a:lnTo>
                  <a:lnTo>
                    <a:pt x="334" y="119"/>
                  </a:lnTo>
                  <a:lnTo>
                    <a:pt x="355" y="94"/>
                  </a:lnTo>
                  <a:lnTo>
                    <a:pt x="378" y="67"/>
                  </a:lnTo>
                  <a:lnTo>
                    <a:pt x="390" y="54"/>
                  </a:lnTo>
                  <a:lnTo>
                    <a:pt x="401" y="42"/>
                  </a:lnTo>
                  <a:lnTo>
                    <a:pt x="415" y="31"/>
                  </a:lnTo>
                  <a:lnTo>
                    <a:pt x="430" y="23"/>
                  </a:lnTo>
                  <a:lnTo>
                    <a:pt x="445" y="16"/>
                  </a:lnTo>
                  <a:lnTo>
                    <a:pt x="461" y="12"/>
                  </a:lnTo>
                  <a:lnTo>
                    <a:pt x="480" y="12"/>
                  </a:lnTo>
                  <a:lnTo>
                    <a:pt x="499" y="16"/>
                  </a:lnTo>
                  <a:lnTo>
                    <a:pt x="520" y="21"/>
                  </a:lnTo>
                  <a:lnTo>
                    <a:pt x="543" y="35"/>
                  </a:lnTo>
                  <a:lnTo>
                    <a:pt x="568" y="52"/>
                  </a:lnTo>
                  <a:lnTo>
                    <a:pt x="597" y="75"/>
                  </a:lnTo>
                  <a:lnTo>
                    <a:pt x="605" y="81"/>
                  </a:lnTo>
                  <a:lnTo>
                    <a:pt x="612" y="85"/>
                  </a:lnTo>
                  <a:lnTo>
                    <a:pt x="622" y="89"/>
                  </a:lnTo>
                  <a:lnTo>
                    <a:pt x="632" y="90"/>
                  </a:lnTo>
                  <a:lnTo>
                    <a:pt x="653" y="90"/>
                  </a:lnTo>
                  <a:lnTo>
                    <a:pt x="676" y="89"/>
                  </a:lnTo>
                  <a:lnTo>
                    <a:pt x="728" y="73"/>
                  </a:lnTo>
                  <a:lnTo>
                    <a:pt x="785" y="54"/>
                  </a:lnTo>
                  <a:lnTo>
                    <a:pt x="814" y="44"/>
                  </a:lnTo>
                  <a:lnTo>
                    <a:pt x="843" y="35"/>
                  </a:lnTo>
                  <a:lnTo>
                    <a:pt x="872" y="27"/>
                  </a:lnTo>
                  <a:lnTo>
                    <a:pt x="901" y="21"/>
                  </a:lnTo>
                  <a:lnTo>
                    <a:pt x="914" y="21"/>
                  </a:lnTo>
                  <a:lnTo>
                    <a:pt x="927" y="19"/>
                  </a:lnTo>
                  <a:lnTo>
                    <a:pt x="939" y="21"/>
                  </a:lnTo>
                  <a:lnTo>
                    <a:pt x="952" y="23"/>
                  </a:lnTo>
                  <a:lnTo>
                    <a:pt x="964" y="25"/>
                  </a:lnTo>
                  <a:lnTo>
                    <a:pt x="975" y="31"/>
                  </a:lnTo>
                  <a:lnTo>
                    <a:pt x="985" y="37"/>
                  </a:lnTo>
                  <a:lnTo>
                    <a:pt x="997" y="42"/>
                  </a:lnTo>
                  <a:lnTo>
                    <a:pt x="1027" y="29"/>
                  </a:lnTo>
                  <a:lnTo>
                    <a:pt x="1058" y="17"/>
                  </a:lnTo>
                  <a:lnTo>
                    <a:pt x="1087" y="8"/>
                  </a:lnTo>
                  <a:lnTo>
                    <a:pt x="1116" y="4"/>
                  </a:lnTo>
                  <a:lnTo>
                    <a:pt x="1142" y="0"/>
                  </a:lnTo>
                  <a:lnTo>
                    <a:pt x="1169" y="2"/>
                  </a:lnTo>
                  <a:lnTo>
                    <a:pt x="1196" y="4"/>
                  </a:lnTo>
                  <a:lnTo>
                    <a:pt x="1221" y="10"/>
                  </a:lnTo>
                  <a:lnTo>
                    <a:pt x="1244" y="17"/>
                  </a:lnTo>
                  <a:lnTo>
                    <a:pt x="1267" y="27"/>
                  </a:lnTo>
                  <a:lnTo>
                    <a:pt x="1288" y="39"/>
                  </a:lnTo>
                  <a:lnTo>
                    <a:pt x="1310" y="50"/>
                  </a:lnTo>
                  <a:lnTo>
                    <a:pt x="1327" y="65"/>
                  </a:lnTo>
                  <a:lnTo>
                    <a:pt x="1344" y="81"/>
                  </a:lnTo>
                  <a:lnTo>
                    <a:pt x="1361" y="96"/>
                  </a:lnTo>
                  <a:lnTo>
                    <a:pt x="1375" y="113"/>
                  </a:lnTo>
                  <a:lnTo>
                    <a:pt x="1388" y="131"/>
                  </a:lnTo>
                  <a:lnTo>
                    <a:pt x="1400" y="150"/>
                  </a:lnTo>
                  <a:lnTo>
                    <a:pt x="1409" y="169"/>
                  </a:lnTo>
                  <a:lnTo>
                    <a:pt x="1417" y="186"/>
                  </a:lnTo>
                  <a:lnTo>
                    <a:pt x="1423" y="206"/>
                  </a:lnTo>
                  <a:lnTo>
                    <a:pt x="1427" y="225"/>
                  </a:lnTo>
                  <a:lnTo>
                    <a:pt x="1429" y="242"/>
                  </a:lnTo>
                  <a:lnTo>
                    <a:pt x="1431" y="259"/>
                  </a:lnTo>
                  <a:lnTo>
                    <a:pt x="1429" y="277"/>
                  </a:lnTo>
                  <a:lnTo>
                    <a:pt x="1425" y="292"/>
                  </a:lnTo>
                  <a:lnTo>
                    <a:pt x="1417" y="305"/>
                  </a:lnTo>
                  <a:lnTo>
                    <a:pt x="1409" y="317"/>
                  </a:lnTo>
                  <a:lnTo>
                    <a:pt x="1400" y="328"/>
                  </a:lnTo>
                  <a:lnTo>
                    <a:pt x="1386" y="338"/>
                  </a:lnTo>
                  <a:lnTo>
                    <a:pt x="1371" y="346"/>
                  </a:lnTo>
                  <a:lnTo>
                    <a:pt x="1354" y="352"/>
                  </a:lnTo>
                  <a:lnTo>
                    <a:pt x="1411" y="361"/>
                  </a:lnTo>
                  <a:lnTo>
                    <a:pt x="1465" y="375"/>
                  </a:lnTo>
                  <a:lnTo>
                    <a:pt x="1515" y="392"/>
                  </a:lnTo>
                  <a:lnTo>
                    <a:pt x="1559" y="409"/>
                  </a:lnTo>
                  <a:lnTo>
                    <a:pt x="1578" y="419"/>
                  </a:lnTo>
                  <a:lnTo>
                    <a:pt x="1598" y="430"/>
                  </a:lnTo>
                  <a:lnTo>
                    <a:pt x="1615" y="442"/>
                  </a:lnTo>
                  <a:lnTo>
                    <a:pt x="1630" y="453"/>
                  </a:lnTo>
                  <a:lnTo>
                    <a:pt x="1646" y="465"/>
                  </a:lnTo>
                  <a:lnTo>
                    <a:pt x="1659" y="476"/>
                  </a:lnTo>
                  <a:lnTo>
                    <a:pt x="1671" y="490"/>
                  </a:lnTo>
                  <a:lnTo>
                    <a:pt x="1680" y="503"/>
                  </a:lnTo>
                  <a:lnTo>
                    <a:pt x="1690" y="517"/>
                  </a:lnTo>
                  <a:lnTo>
                    <a:pt x="1697" y="532"/>
                  </a:lnTo>
                  <a:lnTo>
                    <a:pt x="1703" y="545"/>
                  </a:lnTo>
                  <a:lnTo>
                    <a:pt x="1709" y="561"/>
                  </a:lnTo>
                  <a:lnTo>
                    <a:pt x="1711" y="576"/>
                  </a:lnTo>
                  <a:lnTo>
                    <a:pt x="1713" y="592"/>
                  </a:lnTo>
                  <a:lnTo>
                    <a:pt x="1713" y="607"/>
                  </a:lnTo>
                  <a:lnTo>
                    <a:pt x="1713" y="624"/>
                  </a:lnTo>
                  <a:lnTo>
                    <a:pt x="1709" y="640"/>
                  </a:lnTo>
                  <a:lnTo>
                    <a:pt x="1705" y="657"/>
                  </a:lnTo>
                  <a:lnTo>
                    <a:pt x="1699" y="674"/>
                  </a:lnTo>
                  <a:lnTo>
                    <a:pt x="1692" y="691"/>
                  </a:lnTo>
                  <a:lnTo>
                    <a:pt x="1684" y="709"/>
                  </a:lnTo>
                  <a:lnTo>
                    <a:pt x="1672" y="726"/>
                  </a:lnTo>
                  <a:lnTo>
                    <a:pt x="1661" y="743"/>
                  </a:lnTo>
                  <a:lnTo>
                    <a:pt x="1648" y="760"/>
                  </a:lnTo>
                  <a:lnTo>
                    <a:pt x="1686" y="770"/>
                  </a:lnTo>
                  <a:lnTo>
                    <a:pt x="1717" y="782"/>
                  </a:lnTo>
                  <a:lnTo>
                    <a:pt x="1742" y="793"/>
                  </a:lnTo>
                  <a:lnTo>
                    <a:pt x="1761" y="805"/>
                  </a:lnTo>
                  <a:lnTo>
                    <a:pt x="1767" y="810"/>
                  </a:lnTo>
                  <a:lnTo>
                    <a:pt x="1772" y="816"/>
                  </a:lnTo>
                  <a:lnTo>
                    <a:pt x="1774" y="822"/>
                  </a:lnTo>
                  <a:lnTo>
                    <a:pt x="1778" y="828"/>
                  </a:lnTo>
                  <a:lnTo>
                    <a:pt x="1778" y="833"/>
                  </a:lnTo>
                  <a:lnTo>
                    <a:pt x="1778" y="839"/>
                  </a:lnTo>
                  <a:lnTo>
                    <a:pt x="1776" y="843"/>
                  </a:lnTo>
                  <a:lnTo>
                    <a:pt x="1772" y="849"/>
                  </a:lnTo>
                  <a:lnTo>
                    <a:pt x="1763" y="858"/>
                  </a:lnTo>
                  <a:lnTo>
                    <a:pt x="1747" y="868"/>
                  </a:lnTo>
                  <a:lnTo>
                    <a:pt x="1728" y="878"/>
                  </a:lnTo>
                  <a:lnTo>
                    <a:pt x="1707" y="885"/>
                  </a:lnTo>
                  <a:lnTo>
                    <a:pt x="1680" y="891"/>
                  </a:lnTo>
                  <a:lnTo>
                    <a:pt x="1651" y="895"/>
                  </a:lnTo>
                  <a:lnTo>
                    <a:pt x="1621" y="897"/>
                  </a:lnTo>
                  <a:lnTo>
                    <a:pt x="1588" y="899"/>
                  </a:lnTo>
                  <a:lnTo>
                    <a:pt x="1600" y="899"/>
                  </a:lnTo>
                  <a:lnTo>
                    <a:pt x="1613" y="903"/>
                  </a:lnTo>
                  <a:lnTo>
                    <a:pt x="1624" y="904"/>
                  </a:lnTo>
                  <a:lnTo>
                    <a:pt x="1638" y="910"/>
                  </a:lnTo>
                  <a:lnTo>
                    <a:pt x="1663" y="924"/>
                  </a:lnTo>
                  <a:lnTo>
                    <a:pt x="1688" y="941"/>
                  </a:lnTo>
                  <a:lnTo>
                    <a:pt x="1711" y="960"/>
                  </a:lnTo>
                  <a:lnTo>
                    <a:pt x="1732" y="981"/>
                  </a:lnTo>
                  <a:lnTo>
                    <a:pt x="1751" y="1004"/>
                  </a:lnTo>
                  <a:lnTo>
                    <a:pt x="1767" y="1027"/>
                  </a:lnTo>
                  <a:lnTo>
                    <a:pt x="1778" y="1048"/>
                  </a:lnTo>
                  <a:lnTo>
                    <a:pt x="1786" y="1070"/>
                  </a:lnTo>
                  <a:lnTo>
                    <a:pt x="1788" y="1079"/>
                  </a:lnTo>
                  <a:lnTo>
                    <a:pt x="1788" y="1087"/>
                  </a:lnTo>
                  <a:lnTo>
                    <a:pt x="1788" y="1094"/>
                  </a:lnTo>
                  <a:lnTo>
                    <a:pt x="1786" y="1102"/>
                  </a:lnTo>
                  <a:lnTo>
                    <a:pt x="1782" y="1108"/>
                  </a:lnTo>
                  <a:lnTo>
                    <a:pt x="1776" y="1112"/>
                  </a:lnTo>
                  <a:lnTo>
                    <a:pt x="1768" y="1116"/>
                  </a:lnTo>
                  <a:lnTo>
                    <a:pt x="1759" y="1118"/>
                  </a:lnTo>
                  <a:lnTo>
                    <a:pt x="1749" y="1119"/>
                  </a:lnTo>
                  <a:lnTo>
                    <a:pt x="1736" y="1118"/>
                  </a:lnTo>
                  <a:lnTo>
                    <a:pt x="1722" y="1114"/>
                  </a:lnTo>
                  <a:lnTo>
                    <a:pt x="1705" y="1110"/>
                  </a:lnTo>
                  <a:lnTo>
                    <a:pt x="1701" y="1131"/>
                  </a:lnTo>
                  <a:lnTo>
                    <a:pt x="1697" y="1148"/>
                  </a:lnTo>
                  <a:lnTo>
                    <a:pt x="1690" y="1166"/>
                  </a:lnTo>
                  <a:lnTo>
                    <a:pt x="1682" y="1181"/>
                  </a:lnTo>
                  <a:lnTo>
                    <a:pt x="1674" y="1196"/>
                  </a:lnTo>
                  <a:lnTo>
                    <a:pt x="1663" y="1208"/>
                  </a:lnTo>
                  <a:lnTo>
                    <a:pt x="1651" y="1219"/>
                  </a:lnTo>
                  <a:lnTo>
                    <a:pt x="1640" y="1229"/>
                  </a:lnTo>
                  <a:lnTo>
                    <a:pt x="1626" y="1238"/>
                  </a:lnTo>
                  <a:lnTo>
                    <a:pt x="1613" y="1244"/>
                  </a:lnTo>
                  <a:lnTo>
                    <a:pt x="1600" y="1252"/>
                  </a:lnTo>
                  <a:lnTo>
                    <a:pt x="1584" y="1256"/>
                  </a:lnTo>
                  <a:lnTo>
                    <a:pt x="1553" y="1263"/>
                  </a:lnTo>
                  <a:lnTo>
                    <a:pt x="1523" y="1267"/>
                  </a:lnTo>
                  <a:lnTo>
                    <a:pt x="1490" y="1269"/>
                  </a:lnTo>
                  <a:lnTo>
                    <a:pt x="1461" y="1267"/>
                  </a:lnTo>
                  <a:lnTo>
                    <a:pt x="1432" y="1263"/>
                  </a:lnTo>
                  <a:lnTo>
                    <a:pt x="1407" y="1258"/>
                  </a:lnTo>
                  <a:lnTo>
                    <a:pt x="1386" y="1250"/>
                  </a:lnTo>
                  <a:lnTo>
                    <a:pt x="1371" y="1242"/>
                  </a:lnTo>
                  <a:lnTo>
                    <a:pt x="1363" y="1238"/>
                  </a:lnTo>
                  <a:lnTo>
                    <a:pt x="1359" y="1235"/>
                  </a:lnTo>
                  <a:lnTo>
                    <a:pt x="1356" y="1231"/>
                  </a:lnTo>
                  <a:lnTo>
                    <a:pt x="1356" y="1227"/>
                  </a:lnTo>
                  <a:lnTo>
                    <a:pt x="1338" y="1237"/>
                  </a:lnTo>
                  <a:lnTo>
                    <a:pt x="1323" y="1246"/>
                  </a:lnTo>
                  <a:lnTo>
                    <a:pt x="1308" y="1254"/>
                  </a:lnTo>
                  <a:lnTo>
                    <a:pt x="1294" y="1260"/>
                  </a:lnTo>
                  <a:lnTo>
                    <a:pt x="1281" y="1263"/>
                  </a:lnTo>
                  <a:lnTo>
                    <a:pt x="1267" y="1265"/>
                  </a:lnTo>
                  <a:lnTo>
                    <a:pt x="1256" y="1265"/>
                  </a:lnTo>
                  <a:lnTo>
                    <a:pt x="1244" y="1263"/>
                  </a:lnTo>
                  <a:lnTo>
                    <a:pt x="1235" y="1262"/>
                  </a:lnTo>
                  <a:lnTo>
                    <a:pt x="1225" y="1258"/>
                  </a:lnTo>
                  <a:lnTo>
                    <a:pt x="1217" y="1252"/>
                  </a:lnTo>
                  <a:lnTo>
                    <a:pt x="1210" y="1244"/>
                  </a:lnTo>
                  <a:lnTo>
                    <a:pt x="1204" y="1237"/>
                  </a:lnTo>
                  <a:lnTo>
                    <a:pt x="1198" y="1227"/>
                  </a:lnTo>
                  <a:lnTo>
                    <a:pt x="1194" y="1217"/>
                  </a:lnTo>
                  <a:lnTo>
                    <a:pt x="1190" y="1206"/>
                  </a:lnTo>
                  <a:lnTo>
                    <a:pt x="1189" y="1192"/>
                  </a:lnTo>
                  <a:lnTo>
                    <a:pt x="1189" y="1179"/>
                  </a:lnTo>
                  <a:lnTo>
                    <a:pt x="1189" y="1166"/>
                  </a:lnTo>
                  <a:lnTo>
                    <a:pt x="1190" y="1150"/>
                  </a:lnTo>
                  <a:lnTo>
                    <a:pt x="1198" y="1116"/>
                  </a:lnTo>
                  <a:lnTo>
                    <a:pt x="1210" y="1081"/>
                  </a:lnTo>
                  <a:lnTo>
                    <a:pt x="1227" y="1043"/>
                  </a:lnTo>
                  <a:lnTo>
                    <a:pt x="1248" y="1002"/>
                  </a:lnTo>
                  <a:lnTo>
                    <a:pt x="1277" y="962"/>
                  </a:lnTo>
                  <a:lnTo>
                    <a:pt x="1311" y="920"/>
                  </a:lnTo>
                  <a:lnTo>
                    <a:pt x="1286" y="929"/>
                  </a:lnTo>
                  <a:lnTo>
                    <a:pt x="1263" y="937"/>
                  </a:lnTo>
                  <a:lnTo>
                    <a:pt x="1240" y="943"/>
                  </a:lnTo>
                  <a:lnTo>
                    <a:pt x="1221" y="947"/>
                  </a:lnTo>
                  <a:lnTo>
                    <a:pt x="1200" y="951"/>
                  </a:lnTo>
                  <a:lnTo>
                    <a:pt x="1183" y="951"/>
                  </a:lnTo>
                  <a:lnTo>
                    <a:pt x="1166" y="947"/>
                  </a:lnTo>
                  <a:lnTo>
                    <a:pt x="1148" y="943"/>
                  </a:lnTo>
                  <a:lnTo>
                    <a:pt x="1133" y="933"/>
                  </a:lnTo>
                  <a:lnTo>
                    <a:pt x="1118" y="922"/>
                  </a:lnTo>
                  <a:lnTo>
                    <a:pt x="1102" y="908"/>
                  </a:lnTo>
                  <a:lnTo>
                    <a:pt x="1089" y="889"/>
                  </a:lnTo>
                  <a:lnTo>
                    <a:pt x="1073" y="866"/>
                  </a:lnTo>
                  <a:lnTo>
                    <a:pt x="1060" y="841"/>
                  </a:lnTo>
                  <a:lnTo>
                    <a:pt x="1048" y="810"/>
                  </a:lnTo>
                  <a:lnTo>
                    <a:pt x="1035" y="774"/>
                  </a:lnTo>
                  <a:lnTo>
                    <a:pt x="1025" y="755"/>
                  </a:lnTo>
                  <a:lnTo>
                    <a:pt x="1016" y="739"/>
                  </a:lnTo>
                  <a:lnTo>
                    <a:pt x="1006" y="724"/>
                  </a:lnTo>
                  <a:lnTo>
                    <a:pt x="995" y="711"/>
                  </a:lnTo>
                  <a:lnTo>
                    <a:pt x="983" y="699"/>
                  </a:lnTo>
                  <a:lnTo>
                    <a:pt x="973" y="687"/>
                  </a:lnTo>
                  <a:lnTo>
                    <a:pt x="964" y="676"/>
                  </a:lnTo>
                  <a:lnTo>
                    <a:pt x="958" y="663"/>
                  </a:lnTo>
                  <a:lnTo>
                    <a:pt x="954" y="649"/>
                  </a:lnTo>
                  <a:lnTo>
                    <a:pt x="954" y="634"/>
                  </a:lnTo>
                  <a:lnTo>
                    <a:pt x="960" y="615"/>
                  </a:lnTo>
                  <a:lnTo>
                    <a:pt x="968" y="593"/>
                  </a:lnTo>
                  <a:lnTo>
                    <a:pt x="983" y="568"/>
                  </a:lnTo>
                  <a:lnTo>
                    <a:pt x="1002" y="540"/>
                  </a:lnTo>
                  <a:lnTo>
                    <a:pt x="1029" y="507"/>
                  </a:lnTo>
                  <a:lnTo>
                    <a:pt x="1064" y="469"/>
                  </a:lnTo>
                  <a:lnTo>
                    <a:pt x="1046" y="463"/>
                  </a:lnTo>
                  <a:lnTo>
                    <a:pt x="1029" y="461"/>
                  </a:lnTo>
                  <a:lnTo>
                    <a:pt x="1014" y="461"/>
                  </a:lnTo>
                  <a:lnTo>
                    <a:pt x="1000" y="461"/>
                  </a:lnTo>
                  <a:lnTo>
                    <a:pt x="987" y="465"/>
                  </a:lnTo>
                  <a:lnTo>
                    <a:pt x="973" y="469"/>
                  </a:lnTo>
                  <a:lnTo>
                    <a:pt x="962" y="474"/>
                  </a:lnTo>
                  <a:lnTo>
                    <a:pt x="950" y="482"/>
                  </a:lnTo>
                  <a:lnTo>
                    <a:pt x="939" y="490"/>
                  </a:lnTo>
                  <a:lnTo>
                    <a:pt x="929" y="499"/>
                  </a:lnTo>
                  <a:lnTo>
                    <a:pt x="920" y="511"/>
                  </a:lnTo>
                  <a:lnTo>
                    <a:pt x="912" y="522"/>
                  </a:lnTo>
                  <a:lnTo>
                    <a:pt x="897" y="549"/>
                  </a:lnTo>
                  <a:lnTo>
                    <a:pt x="885" y="578"/>
                  </a:lnTo>
                  <a:lnTo>
                    <a:pt x="876" y="609"/>
                  </a:lnTo>
                  <a:lnTo>
                    <a:pt x="868" y="641"/>
                  </a:lnTo>
                  <a:lnTo>
                    <a:pt x="862" y="674"/>
                  </a:lnTo>
                  <a:lnTo>
                    <a:pt x="858" y="707"/>
                  </a:lnTo>
                  <a:lnTo>
                    <a:pt x="856" y="737"/>
                  </a:lnTo>
                  <a:lnTo>
                    <a:pt x="856" y="766"/>
                  </a:lnTo>
                  <a:lnTo>
                    <a:pt x="856" y="795"/>
                  </a:lnTo>
                  <a:lnTo>
                    <a:pt x="860" y="818"/>
                  </a:lnTo>
                  <a:lnTo>
                    <a:pt x="895" y="839"/>
                  </a:lnTo>
                  <a:lnTo>
                    <a:pt x="937" y="860"/>
                  </a:lnTo>
                  <a:lnTo>
                    <a:pt x="979" y="881"/>
                  </a:lnTo>
                  <a:lnTo>
                    <a:pt x="1021" y="906"/>
                  </a:lnTo>
                  <a:lnTo>
                    <a:pt x="1041" y="918"/>
                  </a:lnTo>
                  <a:lnTo>
                    <a:pt x="1058" y="931"/>
                  </a:lnTo>
                  <a:lnTo>
                    <a:pt x="1073" y="947"/>
                  </a:lnTo>
                  <a:lnTo>
                    <a:pt x="1087" y="962"/>
                  </a:lnTo>
                  <a:lnTo>
                    <a:pt x="1096" y="979"/>
                  </a:lnTo>
                  <a:lnTo>
                    <a:pt x="1104" y="997"/>
                  </a:lnTo>
                  <a:lnTo>
                    <a:pt x="1106" y="1006"/>
                  </a:lnTo>
                  <a:lnTo>
                    <a:pt x="1108" y="1016"/>
                  </a:lnTo>
                  <a:lnTo>
                    <a:pt x="1108" y="1025"/>
                  </a:lnTo>
                  <a:lnTo>
                    <a:pt x="1108" y="1037"/>
                  </a:lnTo>
                  <a:lnTo>
                    <a:pt x="1087" y="1056"/>
                  </a:lnTo>
                  <a:lnTo>
                    <a:pt x="1066" y="1075"/>
                  </a:lnTo>
                  <a:lnTo>
                    <a:pt x="1045" y="1091"/>
                  </a:lnTo>
                  <a:lnTo>
                    <a:pt x="1021" y="1104"/>
                  </a:lnTo>
                  <a:lnTo>
                    <a:pt x="1000" y="1116"/>
                  </a:lnTo>
                  <a:lnTo>
                    <a:pt x="977" y="1125"/>
                  </a:lnTo>
                  <a:lnTo>
                    <a:pt x="954" y="1133"/>
                  </a:lnTo>
                  <a:lnTo>
                    <a:pt x="931" y="1139"/>
                  </a:lnTo>
                  <a:lnTo>
                    <a:pt x="908" y="1142"/>
                  </a:lnTo>
                  <a:lnTo>
                    <a:pt x="885" y="1142"/>
                  </a:lnTo>
                  <a:lnTo>
                    <a:pt x="864" y="1142"/>
                  </a:lnTo>
                  <a:lnTo>
                    <a:pt x="843" y="1141"/>
                  </a:lnTo>
                  <a:lnTo>
                    <a:pt x="822" y="1135"/>
                  </a:lnTo>
                  <a:lnTo>
                    <a:pt x="801" y="1127"/>
                  </a:lnTo>
                  <a:lnTo>
                    <a:pt x="781" y="1118"/>
                  </a:lnTo>
                  <a:lnTo>
                    <a:pt x="762" y="1108"/>
                  </a:lnTo>
                  <a:lnTo>
                    <a:pt x="753" y="1096"/>
                  </a:lnTo>
                  <a:lnTo>
                    <a:pt x="745" y="1089"/>
                  </a:lnTo>
                  <a:lnTo>
                    <a:pt x="739" y="1081"/>
                  </a:lnTo>
                  <a:lnTo>
                    <a:pt x="737" y="1073"/>
                  </a:lnTo>
                  <a:lnTo>
                    <a:pt x="735" y="1068"/>
                  </a:lnTo>
                  <a:lnTo>
                    <a:pt x="735" y="1062"/>
                  </a:lnTo>
                  <a:lnTo>
                    <a:pt x="739" y="1056"/>
                  </a:lnTo>
                  <a:lnTo>
                    <a:pt x="743" y="10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2134"/>
          <p:cNvGrpSpPr>
            <a:grpSpLocks/>
          </p:cNvGrpSpPr>
          <p:nvPr/>
        </p:nvGrpSpPr>
        <p:grpSpPr bwMode="auto">
          <a:xfrm>
            <a:off x="3922713" y="5737225"/>
            <a:ext cx="1087437" cy="1087438"/>
            <a:chOff x="2375" y="3614"/>
            <a:chExt cx="685" cy="685"/>
          </a:xfrm>
        </p:grpSpPr>
        <p:sp>
          <p:nvSpPr>
            <p:cNvPr id="33826" name="Freeform 2135"/>
            <p:cNvSpPr>
              <a:spLocks/>
            </p:cNvSpPr>
            <p:nvPr/>
          </p:nvSpPr>
          <p:spPr bwMode="auto">
            <a:xfrm>
              <a:off x="2481" y="3614"/>
              <a:ext cx="273" cy="518"/>
            </a:xfrm>
            <a:custGeom>
              <a:avLst/>
              <a:gdLst>
                <a:gd name="T0" fmla="*/ 123 w 273"/>
                <a:gd name="T1" fmla="*/ 44 h 518"/>
                <a:gd name="T2" fmla="*/ 138 w 273"/>
                <a:gd name="T3" fmla="*/ 57 h 518"/>
                <a:gd name="T4" fmla="*/ 156 w 273"/>
                <a:gd name="T5" fmla="*/ 72 h 518"/>
                <a:gd name="T6" fmla="*/ 171 w 273"/>
                <a:gd name="T7" fmla="*/ 88 h 518"/>
                <a:gd name="T8" fmla="*/ 188 w 273"/>
                <a:gd name="T9" fmla="*/ 107 h 518"/>
                <a:gd name="T10" fmla="*/ 204 w 273"/>
                <a:gd name="T11" fmla="*/ 126 h 518"/>
                <a:gd name="T12" fmla="*/ 217 w 273"/>
                <a:gd name="T13" fmla="*/ 147 h 518"/>
                <a:gd name="T14" fmla="*/ 230 w 273"/>
                <a:gd name="T15" fmla="*/ 172 h 518"/>
                <a:gd name="T16" fmla="*/ 242 w 273"/>
                <a:gd name="T17" fmla="*/ 199 h 518"/>
                <a:gd name="T18" fmla="*/ 252 w 273"/>
                <a:gd name="T19" fmla="*/ 228 h 518"/>
                <a:gd name="T20" fmla="*/ 261 w 273"/>
                <a:gd name="T21" fmla="*/ 259 h 518"/>
                <a:gd name="T22" fmla="*/ 267 w 273"/>
                <a:gd name="T23" fmla="*/ 293 h 518"/>
                <a:gd name="T24" fmla="*/ 271 w 273"/>
                <a:gd name="T25" fmla="*/ 332 h 518"/>
                <a:gd name="T26" fmla="*/ 273 w 273"/>
                <a:gd name="T27" fmla="*/ 372 h 518"/>
                <a:gd name="T28" fmla="*/ 273 w 273"/>
                <a:gd name="T29" fmla="*/ 416 h 518"/>
                <a:gd name="T30" fmla="*/ 269 w 273"/>
                <a:gd name="T31" fmla="*/ 464 h 518"/>
                <a:gd name="T32" fmla="*/ 261 w 273"/>
                <a:gd name="T33" fmla="*/ 516 h 518"/>
                <a:gd name="T34" fmla="*/ 140 w 273"/>
                <a:gd name="T35" fmla="*/ 518 h 518"/>
                <a:gd name="T36" fmla="*/ 148 w 273"/>
                <a:gd name="T37" fmla="*/ 479 h 518"/>
                <a:gd name="T38" fmla="*/ 154 w 273"/>
                <a:gd name="T39" fmla="*/ 443 h 518"/>
                <a:gd name="T40" fmla="*/ 156 w 273"/>
                <a:gd name="T41" fmla="*/ 408 h 518"/>
                <a:gd name="T42" fmla="*/ 156 w 273"/>
                <a:gd name="T43" fmla="*/ 374 h 518"/>
                <a:gd name="T44" fmla="*/ 156 w 273"/>
                <a:gd name="T45" fmla="*/ 343 h 518"/>
                <a:gd name="T46" fmla="*/ 152 w 273"/>
                <a:gd name="T47" fmla="*/ 312 h 518"/>
                <a:gd name="T48" fmla="*/ 146 w 273"/>
                <a:gd name="T49" fmla="*/ 284 h 518"/>
                <a:gd name="T50" fmla="*/ 140 w 273"/>
                <a:gd name="T51" fmla="*/ 259 h 518"/>
                <a:gd name="T52" fmla="*/ 134 w 273"/>
                <a:gd name="T53" fmla="*/ 234 h 518"/>
                <a:gd name="T54" fmla="*/ 125 w 273"/>
                <a:gd name="T55" fmla="*/ 213 h 518"/>
                <a:gd name="T56" fmla="*/ 117 w 273"/>
                <a:gd name="T57" fmla="*/ 193 h 518"/>
                <a:gd name="T58" fmla="*/ 108 w 273"/>
                <a:gd name="T59" fmla="*/ 176 h 518"/>
                <a:gd name="T60" fmla="*/ 100 w 273"/>
                <a:gd name="T61" fmla="*/ 163 h 518"/>
                <a:gd name="T62" fmla="*/ 90 w 273"/>
                <a:gd name="T63" fmla="*/ 151 h 518"/>
                <a:gd name="T64" fmla="*/ 83 w 273"/>
                <a:gd name="T65" fmla="*/ 142 h 518"/>
                <a:gd name="T66" fmla="*/ 75 w 273"/>
                <a:gd name="T67" fmla="*/ 136 h 518"/>
                <a:gd name="T68" fmla="*/ 44 w 273"/>
                <a:gd name="T69" fmla="*/ 188 h 518"/>
                <a:gd name="T70" fmla="*/ 0 w 273"/>
                <a:gd name="T71" fmla="*/ 28 h 518"/>
                <a:gd name="T72" fmla="*/ 148 w 273"/>
                <a:gd name="T73" fmla="*/ 0 h 518"/>
                <a:gd name="T74" fmla="*/ 144 w 273"/>
                <a:gd name="T75" fmla="*/ 5 h 518"/>
                <a:gd name="T76" fmla="*/ 140 w 273"/>
                <a:gd name="T77" fmla="*/ 11 h 518"/>
                <a:gd name="T78" fmla="*/ 138 w 273"/>
                <a:gd name="T79" fmla="*/ 17 h 518"/>
                <a:gd name="T80" fmla="*/ 134 w 273"/>
                <a:gd name="T81" fmla="*/ 23 h 518"/>
                <a:gd name="T82" fmla="*/ 132 w 273"/>
                <a:gd name="T83" fmla="*/ 26 h 518"/>
                <a:gd name="T84" fmla="*/ 129 w 273"/>
                <a:gd name="T85" fmla="*/ 32 h 518"/>
                <a:gd name="T86" fmla="*/ 127 w 273"/>
                <a:gd name="T87" fmla="*/ 38 h 518"/>
                <a:gd name="T88" fmla="*/ 123 w 273"/>
                <a:gd name="T89" fmla="*/ 44 h 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3"/>
                <a:gd name="T136" fmla="*/ 0 h 518"/>
                <a:gd name="T137" fmla="*/ 273 w 273"/>
                <a:gd name="T138" fmla="*/ 518 h 5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3" h="518">
                  <a:moveTo>
                    <a:pt x="123" y="44"/>
                  </a:moveTo>
                  <a:lnTo>
                    <a:pt x="138" y="57"/>
                  </a:lnTo>
                  <a:lnTo>
                    <a:pt x="156" y="72"/>
                  </a:lnTo>
                  <a:lnTo>
                    <a:pt x="171" y="88"/>
                  </a:lnTo>
                  <a:lnTo>
                    <a:pt x="188" y="107"/>
                  </a:lnTo>
                  <a:lnTo>
                    <a:pt x="204" y="126"/>
                  </a:lnTo>
                  <a:lnTo>
                    <a:pt x="217" y="147"/>
                  </a:lnTo>
                  <a:lnTo>
                    <a:pt x="230" y="172"/>
                  </a:lnTo>
                  <a:lnTo>
                    <a:pt x="242" y="199"/>
                  </a:lnTo>
                  <a:lnTo>
                    <a:pt x="252" y="228"/>
                  </a:lnTo>
                  <a:lnTo>
                    <a:pt x="261" y="259"/>
                  </a:lnTo>
                  <a:lnTo>
                    <a:pt x="267" y="293"/>
                  </a:lnTo>
                  <a:lnTo>
                    <a:pt x="271" y="332"/>
                  </a:lnTo>
                  <a:lnTo>
                    <a:pt x="273" y="372"/>
                  </a:lnTo>
                  <a:lnTo>
                    <a:pt x="273" y="416"/>
                  </a:lnTo>
                  <a:lnTo>
                    <a:pt x="269" y="464"/>
                  </a:lnTo>
                  <a:lnTo>
                    <a:pt x="261" y="516"/>
                  </a:lnTo>
                  <a:lnTo>
                    <a:pt x="140" y="518"/>
                  </a:lnTo>
                  <a:lnTo>
                    <a:pt x="148" y="479"/>
                  </a:lnTo>
                  <a:lnTo>
                    <a:pt x="154" y="443"/>
                  </a:lnTo>
                  <a:lnTo>
                    <a:pt x="156" y="408"/>
                  </a:lnTo>
                  <a:lnTo>
                    <a:pt x="156" y="374"/>
                  </a:lnTo>
                  <a:lnTo>
                    <a:pt x="156" y="343"/>
                  </a:lnTo>
                  <a:lnTo>
                    <a:pt x="152" y="312"/>
                  </a:lnTo>
                  <a:lnTo>
                    <a:pt x="146" y="284"/>
                  </a:lnTo>
                  <a:lnTo>
                    <a:pt x="140" y="259"/>
                  </a:lnTo>
                  <a:lnTo>
                    <a:pt x="134" y="234"/>
                  </a:lnTo>
                  <a:lnTo>
                    <a:pt x="125" y="213"/>
                  </a:lnTo>
                  <a:lnTo>
                    <a:pt x="117" y="193"/>
                  </a:lnTo>
                  <a:lnTo>
                    <a:pt x="108" y="176"/>
                  </a:lnTo>
                  <a:lnTo>
                    <a:pt x="100" y="163"/>
                  </a:lnTo>
                  <a:lnTo>
                    <a:pt x="90" y="151"/>
                  </a:lnTo>
                  <a:lnTo>
                    <a:pt x="83" y="142"/>
                  </a:lnTo>
                  <a:lnTo>
                    <a:pt x="75" y="136"/>
                  </a:lnTo>
                  <a:lnTo>
                    <a:pt x="44" y="188"/>
                  </a:lnTo>
                  <a:lnTo>
                    <a:pt x="0" y="28"/>
                  </a:lnTo>
                  <a:lnTo>
                    <a:pt x="148" y="0"/>
                  </a:lnTo>
                  <a:lnTo>
                    <a:pt x="144" y="5"/>
                  </a:lnTo>
                  <a:lnTo>
                    <a:pt x="140" y="11"/>
                  </a:lnTo>
                  <a:lnTo>
                    <a:pt x="138" y="17"/>
                  </a:lnTo>
                  <a:lnTo>
                    <a:pt x="134" y="23"/>
                  </a:lnTo>
                  <a:lnTo>
                    <a:pt x="132" y="26"/>
                  </a:lnTo>
                  <a:lnTo>
                    <a:pt x="129" y="32"/>
                  </a:lnTo>
                  <a:lnTo>
                    <a:pt x="127" y="38"/>
                  </a:lnTo>
                  <a:lnTo>
                    <a:pt x="12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Rectangle 2136"/>
            <p:cNvSpPr>
              <a:spLocks noChangeArrowheads="1"/>
            </p:cNvSpPr>
            <p:nvPr/>
          </p:nvSpPr>
          <p:spPr bwMode="auto">
            <a:xfrm>
              <a:off x="2375" y="4117"/>
              <a:ext cx="68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900" b="1">
                  <a:solidFill>
                    <a:srgbClr val="000000"/>
                  </a:solidFill>
                  <a:latin typeface="Arial" charset="0"/>
                </a:rPr>
                <a:t>Root Hair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grpSp>
        <p:nvGrpSpPr>
          <p:cNvPr id="20" name="Group 2137"/>
          <p:cNvGrpSpPr>
            <a:grpSpLocks/>
          </p:cNvGrpSpPr>
          <p:nvPr/>
        </p:nvGrpSpPr>
        <p:grpSpPr bwMode="auto">
          <a:xfrm>
            <a:off x="3689350" y="1042988"/>
            <a:ext cx="1154113" cy="1312862"/>
            <a:chOff x="2228" y="657"/>
            <a:chExt cx="727" cy="827"/>
          </a:xfrm>
        </p:grpSpPr>
        <p:sp>
          <p:nvSpPr>
            <p:cNvPr id="33824" name="Rectangle 2138"/>
            <p:cNvSpPr>
              <a:spLocks noChangeArrowheads="1"/>
            </p:cNvSpPr>
            <p:nvPr/>
          </p:nvSpPr>
          <p:spPr bwMode="auto">
            <a:xfrm>
              <a:off x="2293" y="657"/>
              <a:ext cx="66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100" b="1">
                  <a:solidFill>
                    <a:srgbClr val="000000"/>
                  </a:solidFill>
                  <a:latin typeface="Arial" charset="0"/>
                </a:rPr>
                <a:t>Stomata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33825" name="Freeform 2139"/>
            <p:cNvSpPr>
              <a:spLocks/>
            </p:cNvSpPr>
            <p:nvPr/>
          </p:nvSpPr>
          <p:spPr bwMode="auto">
            <a:xfrm>
              <a:off x="2228" y="878"/>
              <a:ext cx="395" cy="606"/>
            </a:xfrm>
            <a:custGeom>
              <a:avLst/>
              <a:gdLst>
                <a:gd name="T0" fmla="*/ 57 w 395"/>
                <a:gd name="T1" fmla="*/ 453 h 606"/>
                <a:gd name="T2" fmla="*/ 82 w 395"/>
                <a:gd name="T3" fmla="*/ 436 h 606"/>
                <a:gd name="T4" fmla="*/ 107 w 395"/>
                <a:gd name="T5" fmla="*/ 416 h 606"/>
                <a:gd name="T6" fmla="*/ 130 w 395"/>
                <a:gd name="T7" fmla="*/ 397 h 606"/>
                <a:gd name="T8" fmla="*/ 151 w 395"/>
                <a:gd name="T9" fmla="*/ 376 h 606"/>
                <a:gd name="T10" fmla="*/ 170 w 395"/>
                <a:gd name="T11" fmla="*/ 355 h 606"/>
                <a:gd name="T12" fmla="*/ 190 w 395"/>
                <a:gd name="T13" fmla="*/ 330 h 606"/>
                <a:gd name="T14" fmla="*/ 205 w 395"/>
                <a:gd name="T15" fmla="*/ 305 h 606"/>
                <a:gd name="T16" fmla="*/ 220 w 395"/>
                <a:gd name="T17" fmla="*/ 280 h 606"/>
                <a:gd name="T18" fmla="*/ 232 w 395"/>
                <a:gd name="T19" fmla="*/ 251 h 606"/>
                <a:gd name="T20" fmla="*/ 243 w 395"/>
                <a:gd name="T21" fmla="*/ 221 h 606"/>
                <a:gd name="T22" fmla="*/ 251 w 395"/>
                <a:gd name="T23" fmla="*/ 190 h 606"/>
                <a:gd name="T24" fmla="*/ 259 w 395"/>
                <a:gd name="T25" fmla="*/ 155 h 606"/>
                <a:gd name="T26" fmla="*/ 263 w 395"/>
                <a:gd name="T27" fmla="*/ 119 h 606"/>
                <a:gd name="T28" fmla="*/ 266 w 395"/>
                <a:gd name="T29" fmla="*/ 82 h 606"/>
                <a:gd name="T30" fmla="*/ 266 w 395"/>
                <a:gd name="T31" fmla="*/ 42 h 606"/>
                <a:gd name="T32" fmla="*/ 263 w 395"/>
                <a:gd name="T33" fmla="*/ 0 h 606"/>
                <a:gd name="T34" fmla="*/ 395 w 395"/>
                <a:gd name="T35" fmla="*/ 0 h 606"/>
                <a:gd name="T36" fmla="*/ 391 w 395"/>
                <a:gd name="T37" fmla="*/ 71 h 606"/>
                <a:gd name="T38" fmla="*/ 385 w 395"/>
                <a:gd name="T39" fmla="*/ 140 h 606"/>
                <a:gd name="T40" fmla="*/ 380 w 395"/>
                <a:gd name="T41" fmla="*/ 175 h 606"/>
                <a:gd name="T42" fmla="*/ 372 w 395"/>
                <a:gd name="T43" fmla="*/ 207 h 606"/>
                <a:gd name="T44" fmla="*/ 361 w 395"/>
                <a:gd name="T45" fmla="*/ 242 h 606"/>
                <a:gd name="T46" fmla="*/ 349 w 395"/>
                <a:gd name="T47" fmla="*/ 274 h 606"/>
                <a:gd name="T48" fmla="*/ 332 w 395"/>
                <a:gd name="T49" fmla="*/ 307 h 606"/>
                <a:gd name="T50" fmla="*/ 313 w 395"/>
                <a:gd name="T51" fmla="*/ 342 h 606"/>
                <a:gd name="T52" fmla="*/ 288 w 395"/>
                <a:gd name="T53" fmla="*/ 376 h 606"/>
                <a:gd name="T54" fmla="*/ 261 w 395"/>
                <a:gd name="T55" fmla="*/ 409 h 606"/>
                <a:gd name="T56" fmla="*/ 226 w 395"/>
                <a:gd name="T57" fmla="*/ 445 h 606"/>
                <a:gd name="T58" fmla="*/ 188 w 395"/>
                <a:gd name="T59" fmla="*/ 480 h 606"/>
                <a:gd name="T60" fmla="*/ 145 w 395"/>
                <a:gd name="T61" fmla="*/ 518 h 606"/>
                <a:gd name="T62" fmla="*/ 96 w 395"/>
                <a:gd name="T63" fmla="*/ 555 h 606"/>
                <a:gd name="T64" fmla="*/ 113 w 395"/>
                <a:gd name="T65" fmla="*/ 606 h 606"/>
                <a:gd name="T66" fmla="*/ 0 w 395"/>
                <a:gd name="T67" fmla="*/ 532 h 606"/>
                <a:gd name="T68" fmla="*/ 38 w 395"/>
                <a:gd name="T69" fmla="*/ 401 h 606"/>
                <a:gd name="T70" fmla="*/ 57 w 395"/>
                <a:gd name="T71" fmla="*/ 453 h 6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5"/>
                <a:gd name="T109" fmla="*/ 0 h 606"/>
                <a:gd name="T110" fmla="*/ 395 w 395"/>
                <a:gd name="T111" fmla="*/ 606 h 60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5" h="606">
                  <a:moveTo>
                    <a:pt x="57" y="453"/>
                  </a:moveTo>
                  <a:lnTo>
                    <a:pt x="82" y="436"/>
                  </a:lnTo>
                  <a:lnTo>
                    <a:pt x="107" y="416"/>
                  </a:lnTo>
                  <a:lnTo>
                    <a:pt x="130" y="397"/>
                  </a:lnTo>
                  <a:lnTo>
                    <a:pt x="151" y="376"/>
                  </a:lnTo>
                  <a:lnTo>
                    <a:pt x="170" y="355"/>
                  </a:lnTo>
                  <a:lnTo>
                    <a:pt x="190" y="330"/>
                  </a:lnTo>
                  <a:lnTo>
                    <a:pt x="205" y="305"/>
                  </a:lnTo>
                  <a:lnTo>
                    <a:pt x="220" y="280"/>
                  </a:lnTo>
                  <a:lnTo>
                    <a:pt x="232" y="251"/>
                  </a:lnTo>
                  <a:lnTo>
                    <a:pt x="243" y="221"/>
                  </a:lnTo>
                  <a:lnTo>
                    <a:pt x="251" y="190"/>
                  </a:lnTo>
                  <a:lnTo>
                    <a:pt x="259" y="155"/>
                  </a:lnTo>
                  <a:lnTo>
                    <a:pt x="263" y="119"/>
                  </a:lnTo>
                  <a:lnTo>
                    <a:pt x="266" y="82"/>
                  </a:lnTo>
                  <a:lnTo>
                    <a:pt x="266" y="42"/>
                  </a:lnTo>
                  <a:lnTo>
                    <a:pt x="263" y="0"/>
                  </a:lnTo>
                  <a:lnTo>
                    <a:pt x="395" y="0"/>
                  </a:lnTo>
                  <a:lnTo>
                    <a:pt x="391" y="71"/>
                  </a:lnTo>
                  <a:lnTo>
                    <a:pt x="385" y="140"/>
                  </a:lnTo>
                  <a:lnTo>
                    <a:pt x="380" y="175"/>
                  </a:lnTo>
                  <a:lnTo>
                    <a:pt x="372" y="207"/>
                  </a:lnTo>
                  <a:lnTo>
                    <a:pt x="361" y="242"/>
                  </a:lnTo>
                  <a:lnTo>
                    <a:pt x="349" y="274"/>
                  </a:lnTo>
                  <a:lnTo>
                    <a:pt x="332" y="307"/>
                  </a:lnTo>
                  <a:lnTo>
                    <a:pt x="313" y="342"/>
                  </a:lnTo>
                  <a:lnTo>
                    <a:pt x="288" y="376"/>
                  </a:lnTo>
                  <a:lnTo>
                    <a:pt x="261" y="409"/>
                  </a:lnTo>
                  <a:lnTo>
                    <a:pt x="226" y="445"/>
                  </a:lnTo>
                  <a:lnTo>
                    <a:pt x="188" y="480"/>
                  </a:lnTo>
                  <a:lnTo>
                    <a:pt x="145" y="518"/>
                  </a:lnTo>
                  <a:lnTo>
                    <a:pt x="96" y="555"/>
                  </a:lnTo>
                  <a:lnTo>
                    <a:pt x="113" y="606"/>
                  </a:lnTo>
                  <a:lnTo>
                    <a:pt x="0" y="532"/>
                  </a:lnTo>
                  <a:lnTo>
                    <a:pt x="38" y="401"/>
                  </a:lnTo>
                  <a:lnTo>
                    <a:pt x="57" y="4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40"/>
          <p:cNvGrpSpPr>
            <a:grpSpLocks/>
          </p:cNvGrpSpPr>
          <p:nvPr/>
        </p:nvGrpSpPr>
        <p:grpSpPr bwMode="auto">
          <a:xfrm>
            <a:off x="1201738" y="2540000"/>
            <a:ext cx="1414462" cy="846138"/>
            <a:chOff x="661" y="1600"/>
            <a:chExt cx="891" cy="533"/>
          </a:xfrm>
        </p:grpSpPr>
        <p:sp>
          <p:nvSpPr>
            <p:cNvPr id="33820" name="Rectangle 2141"/>
            <p:cNvSpPr>
              <a:spLocks noChangeArrowheads="1"/>
            </p:cNvSpPr>
            <p:nvPr/>
          </p:nvSpPr>
          <p:spPr bwMode="auto">
            <a:xfrm>
              <a:off x="927" y="1970"/>
              <a:ext cx="7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700" b="1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33821" name="Group 2142"/>
            <p:cNvGrpSpPr>
              <a:grpSpLocks/>
            </p:cNvGrpSpPr>
            <p:nvPr/>
          </p:nvGrpSpPr>
          <p:grpSpPr bwMode="auto">
            <a:xfrm>
              <a:off x="661" y="1600"/>
              <a:ext cx="891" cy="487"/>
              <a:chOff x="661" y="1600"/>
              <a:chExt cx="891" cy="487"/>
            </a:xfrm>
          </p:grpSpPr>
          <p:sp>
            <p:nvSpPr>
              <p:cNvPr id="33822" name="Rectangle 2143"/>
              <p:cNvSpPr>
                <a:spLocks noChangeArrowheads="1"/>
              </p:cNvSpPr>
              <p:nvPr/>
            </p:nvSpPr>
            <p:spPr bwMode="auto">
              <a:xfrm>
                <a:off x="661" y="1885"/>
                <a:ext cx="252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5000"/>
                  <a:buFont typeface="Monotype Sorts" pitchFamily="2" charset="2"/>
                  <a:buChar char="n"/>
                  <a:defRPr sz="3200"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100" b="1">
                    <a:solidFill>
                      <a:srgbClr val="000000"/>
                    </a:solidFill>
                    <a:latin typeface="Arial" charset="0"/>
                  </a:rPr>
                  <a:t>CO</a:t>
                </a: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33823" name="Freeform 2144"/>
              <p:cNvSpPr>
                <a:spLocks/>
              </p:cNvSpPr>
              <p:nvPr/>
            </p:nvSpPr>
            <p:spPr bwMode="auto">
              <a:xfrm>
                <a:off x="1098" y="1600"/>
                <a:ext cx="454" cy="437"/>
              </a:xfrm>
              <a:custGeom>
                <a:avLst/>
                <a:gdLst>
                  <a:gd name="T0" fmla="*/ 404 w 454"/>
                  <a:gd name="T1" fmla="*/ 71 h 437"/>
                  <a:gd name="T2" fmla="*/ 400 w 454"/>
                  <a:gd name="T3" fmla="*/ 92 h 437"/>
                  <a:gd name="T4" fmla="*/ 392 w 454"/>
                  <a:gd name="T5" fmla="*/ 113 h 437"/>
                  <a:gd name="T6" fmla="*/ 384 w 454"/>
                  <a:gd name="T7" fmla="*/ 136 h 437"/>
                  <a:gd name="T8" fmla="*/ 375 w 454"/>
                  <a:gd name="T9" fmla="*/ 159 h 437"/>
                  <a:gd name="T10" fmla="*/ 361 w 454"/>
                  <a:gd name="T11" fmla="*/ 184 h 437"/>
                  <a:gd name="T12" fmla="*/ 344 w 454"/>
                  <a:gd name="T13" fmla="*/ 207 h 437"/>
                  <a:gd name="T14" fmla="*/ 327 w 454"/>
                  <a:gd name="T15" fmla="*/ 232 h 437"/>
                  <a:gd name="T16" fmla="*/ 306 w 454"/>
                  <a:gd name="T17" fmla="*/ 257 h 437"/>
                  <a:gd name="T18" fmla="*/ 281 w 454"/>
                  <a:gd name="T19" fmla="*/ 280 h 437"/>
                  <a:gd name="T20" fmla="*/ 254 w 454"/>
                  <a:gd name="T21" fmla="*/ 305 h 437"/>
                  <a:gd name="T22" fmla="*/ 223 w 454"/>
                  <a:gd name="T23" fmla="*/ 328 h 437"/>
                  <a:gd name="T24" fmla="*/ 189 w 454"/>
                  <a:gd name="T25" fmla="*/ 351 h 437"/>
                  <a:gd name="T26" fmla="*/ 152 w 454"/>
                  <a:gd name="T27" fmla="*/ 374 h 437"/>
                  <a:gd name="T28" fmla="*/ 112 w 454"/>
                  <a:gd name="T29" fmla="*/ 397 h 437"/>
                  <a:gd name="T30" fmla="*/ 66 w 454"/>
                  <a:gd name="T31" fmla="*/ 416 h 437"/>
                  <a:gd name="T32" fmla="*/ 18 w 454"/>
                  <a:gd name="T33" fmla="*/ 437 h 437"/>
                  <a:gd name="T34" fmla="*/ 0 w 454"/>
                  <a:gd name="T35" fmla="*/ 322 h 437"/>
                  <a:gd name="T36" fmla="*/ 39 w 454"/>
                  <a:gd name="T37" fmla="*/ 311 h 437"/>
                  <a:gd name="T38" fmla="*/ 71 w 454"/>
                  <a:gd name="T39" fmla="*/ 297 h 437"/>
                  <a:gd name="T40" fmla="*/ 104 w 454"/>
                  <a:gd name="T41" fmla="*/ 282 h 437"/>
                  <a:gd name="T42" fmla="*/ 133 w 454"/>
                  <a:gd name="T43" fmla="*/ 265 h 437"/>
                  <a:gd name="T44" fmla="*/ 160 w 454"/>
                  <a:gd name="T45" fmla="*/ 247 h 437"/>
                  <a:gd name="T46" fmla="*/ 185 w 454"/>
                  <a:gd name="T47" fmla="*/ 230 h 437"/>
                  <a:gd name="T48" fmla="*/ 206 w 454"/>
                  <a:gd name="T49" fmla="*/ 213 h 437"/>
                  <a:gd name="T50" fmla="*/ 225 w 454"/>
                  <a:gd name="T51" fmla="*/ 194 h 437"/>
                  <a:gd name="T52" fmla="*/ 242 w 454"/>
                  <a:gd name="T53" fmla="*/ 176 h 437"/>
                  <a:gd name="T54" fmla="*/ 258 w 454"/>
                  <a:gd name="T55" fmla="*/ 157 h 437"/>
                  <a:gd name="T56" fmla="*/ 271 w 454"/>
                  <a:gd name="T57" fmla="*/ 140 h 437"/>
                  <a:gd name="T58" fmla="*/ 281 w 454"/>
                  <a:gd name="T59" fmla="*/ 124 h 437"/>
                  <a:gd name="T60" fmla="*/ 288 w 454"/>
                  <a:gd name="T61" fmla="*/ 109 h 437"/>
                  <a:gd name="T62" fmla="*/ 294 w 454"/>
                  <a:gd name="T63" fmla="*/ 96 h 437"/>
                  <a:gd name="T64" fmla="*/ 298 w 454"/>
                  <a:gd name="T65" fmla="*/ 84 h 437"/>
                  <a:gd name="T66" fmla="*/ 298 w 454"/>
                  <a:gd name="T67" fmla="*/ 75 h 437"/>
                  <a:gd name="T68" fmla="*/ 240 w 454"/>
                  <a:gd name="T69" fmla="*/ 75 h 437"/>
                  <a:gd name="T70" fmla="*/ 348 w 454"/>
                  <a:gd name="T71" fmla="*/ 0 h 437"/>
                  <a:gd name="T72" fmla="*/ 454 w 454"/>
                  <a:gd name="T73" fmla="*/ 71 h 437"/>
                  <a:gd name="T74" fmla="*/ 446 w 454"/>
                  <a:gd name="T75" fmla="*/ 71 h 437"/>
                  <a:gd name="T76" fmla="*/ 440 w 454"/>
                  <a:gd name="T77" fmla="*/ 71 h 437"/>
                  <a:gd name="T78" fmla="*/ 434 w 454"/>
                  <a:gd name="T79" fmla="*/ 71 h 437"/>
                  <a:gd name="T80" fmla="*/ 429 w 454"/>
                  <a:gd name="T81" fmla="*/ 71 h 437"/>
                  <a:gd name="T82" fmla="*/ 423 w 454"/>
                  <a:gd name="T83" fmla="*/ 71 h 437"/>
                  <a:gd name="T84" fmla="*/ 417 w 454"/>
                  <a:gd name="T85" fmla="*/ 71 h 437"/>
                  <a:gd name="T86" fmla="*/ 409 w 454"/>
                  <a:gd name="T87" fmla="*/ 71 h 437"/>
                  <a:gd name="T88" fmla="*/ 404 w 454"/>
                  <a:gd name="T89" fmla="*/ 71 h 43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4"/>
                  <a:gd name="T136" fmla="*/ 0 h 437"/>
                  <a:gd name="T137" fmla="*/ 454 w 454"/>
                  <a:gd name="T138" fmla="*/ 437 h 43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4" h="437">
                    <a:moveTo>
                      <a:pt x="404" y="71"/>
                    </a:moveTo>
                    <a:lnTo>
                      <a:pt x="400" y="92"/>
                    </a:lnTo>
                    <a:lnTo>
                      <a:pt x="392" y="113"/>
                    </a:lnTo>
                    <a:lnTo>
                      <a:pt x="384" y="136"/>
                    </a:lnTo>
                    <a:lnTo>
                      <a:pt x="375" y="159"/>
                    </a:lnTo>
                    <a:lnTo>
                      <a:pt x="361" y="184"/>
                    </a:lnTo>
                    <a:lnTo>
                      <a:pt x="344" y="207"/>
                    </a:lnTo>
                    <a:lnTo>
                      <a:pt x="327" y="232"/>
                    </a:lnTo>
                    <a:lnTo>
                      <a:pt x="306" y="257"/>
                    </a:lnTo>
                    <a:lnTo>
                      <a:pt x="281" y="280"/>
                    </a:lnTo>
                    <a:lnTo>
                      <a:pt x="254" y="305"/>
                    </a:lnTo>
                    <a:lnTo>
                      <a:pt x="223" y="328"/>
                    </a:lnTo>
                    <a:lnTo>
                      <a:pt x="189" y="351"/>
                    </a:lnTo>
                    <a:lnTo>
                      <a:pt x="152" y="374"/>
                    </a:lnTo>
                    <a:lnTo>
                      <a:pt x="112" y="397"/>
                    </a:lnTo>
                    <a:lnTo>
                      <a:pt x="66" y="416"/>
                    </a:lnTo>
                    <a:lnTo>
                      <a:pt x="18" y="437"/>
                    </a:lnTo>
                    <a:lnTo>
                      <a:pt x="0" y="322"/>
                    </a:lnTo>
                    <a:lnTo>
                      <a:pt x="39" y="311"/>
                    </a:lnTo>
                    <a:lnTo>
                      <a:pt x="71" y="297"/>
                    </a:lnTo>
                    <a:lnTo>
                      <a:pt x="104" y="282"/>
                    </a:lnTo>
                    <a:lnTo>
                      <a:pt x="133" y="265"/>
                    </a:lnTo>
                    <a:lnTo>
                      <a:pt x="160" y="247"/>
                    </a:lnTo>
                    <a:lnTo>
                      <a:pt x="185" y="230"/>
                    </a:lnTo>
                    <a:lnTo>
                      <a:pt x="206" y="213"/>
                    </a:lnTo>
                    <a:lnTo>
                      <a:pt x="225" y="194"/>
                    </a:lnTo>
                    <a:lnTo>
                      <a:pt x="242" y="176"/>
                    </a:lnTo>
                    <a:lnTo>
                      <a:pt x="258" y="157"/>
                    </a:lnTo>
                    <a:lnTo>
                      <a:pt x="271" y="140"/>
                    </a:lnTo>
                    <a:lnTo>
                      <a:pt x="281" y="124"/>
                    </a:lnTo>
                    <a:lnTo>
                      <a:pt x="288" y="109"/>
                    </a:lnTo>
                    <a:lnTo>
                      <a:pt x="294" y="96"/>
                    </a:lnTo>
                    <a:lnTo>
                      <a:pt x="298" y="84"/>
                    </a:lnTo>
                    <a:lnTo>
                      <a:pt x="298" y="75"/>
                    </a:lnTo>
                    <a:lnTo>
                      <a:pt x="240" y="75"/>
                    </a:lnTo>
                    <a:lnTo>
                      <a:pt x="348" y="0"/>
                    </a:lnTo>
                    <a:lnTo>
                      <a:pt x="454" y="71"/>
                    </a:lnTo>
                    <a:lnTo>
                      <a:pt x="446" y="71"/>
                    </a:lnTo>
                    <a:lnTo>
                      <a:pt x="440" y="71"/>
                    </a:lnTo>
                    <a:lnTo>
                      <a:pt x="434" y="71"/>
                    </a:lnTo>
                    <a:lnTo>
                      <a:pt x="429" y="71"/>
                    </a:lnTo>
                    <a:lnTo>
                      <a:pt x="423" y="71"/>
                    </a:lnTo>
                    <a:lnTo>
                      <a:pt x="417" y="71"/>
                    </a:lnTo>
                    <a:lnTo>
                      <a:pt x="409" y="71"/>
                    </a:lnTo>
                    <a:lnTo>
                      <a:pt x="404" y="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31169" name="Picture 2145" descr="W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709613"/>
            <a:ext cx="166687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170" name="Picture 2146" descr="wp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3528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171" name="Picture 2147" descr="wp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209800"/>
            <a:ext cx="21145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172" name="Picture 2148" descr="w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389063"/>
            <a:ext cx="12954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149"/>
          <p:cNvGrpSpPr>
            <a:grpSpLocks/>
          </p:cNvGrpSpPr>
          <p:nvPr/>
        </p:nvGrpSpPr>
        <p:grpSpPr bwMode="auto">
          <a:xfrm>
            <a:off x="6400800" y="3581400"/>
            <a:ext cx="1971675" cy="990600"/>
            <a:chOff x="4032" y="2256"/>
            <a:chExt cx="1242" cy="624"/>
          </a:xfrm>
        </p:grpSpPr>
        <p:sp>
          <p:nvSpPr>
            <p:cNvPr id="33818" name="AutoShape 2150"/>
            <p:cNvSpPr>
              <a:spLocks noChangeArrowheads="1"/>
            </p:cNvSpPr>
            <p:nvPr/>
          </p:nvSpPr>
          <p:spPr bwMode="auto">
            <a:xfrm>
              <a:off x="4032" y="2256"/>
              <a:ext cx="192" cy="624"/>
            </a:xfrm>
            <a:prstGeom prst="upArrow">
              <a:avLst>
                <a:gd name="adj1" fmla="val 50000"/>
                <a:gd name="adj2" fmla="val 8125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19" name="Text Box 2151"/>
            <p:cNvSpPr txBox="1">
              <a:spLocks noChangeArrowheads="1"/>
            </p:cNvSpPr>
            <p:nvPr/>
          </p:nvSpPr>
          <p:spPr bwMode="auto">
            <a:xfrm>
              <a:off x="4262" y="2377"/>
              <a:ext cx="10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/>
                <a:t>Nutrients </a:t>
              </a:r>
            </a:p>
          </p:txBody>
        </p:sp>
      </p:grpSp>
      <p:grpSp>
        <p:nvGrpSpPr>
          <p:cNvPr id="24" name="Group 2152"/>
          <p:cNvGrpSpPr>
            <a:grpSpLocks/>
          </p:cNvGrpSpPr>
          <p:nvPr/>
        </p:nvGrpSpPr>
        <p:grpSpPr bwMode="auto">
          <a:xfrm>
            <a:off x="6096000" y="990600"/>
            <a:ext cx="2819400" cy="1524000"/>
            <a:chOff x="3840" y="624"/>
            <a:chExt cx="1776" cy="960"/>
          </a:xfrm>
        </p:grpSpPr>
        <p:sp>
          <p:nvSpPr>
            <p:cNvPr id="33816" name="AutoShape 2153"/>
            <p:cNvSpPr>
              <a:spLocks noChangeArrowheads="1"/>
            </p:cNvSpPr>
            <p:nvPr/>
          </p:nvSpPr>
          <p:spPr bwMode="auto">
            <a:xfrm>
              <a:off x="3840" y="1008"/>
              <a:ext cx="528" cy="576"/>
            </a:xfrm>
            <a:custGeom>
              <a:avLst/>
              <a:gdLst>
                <a:gd name="T0" fmla="*/ 528 w 21600"/>
                <a:gd name="T1" fmla="*/ 288 h 21600"/>
                <a:gd name="T2" fmla="*/ 264 w 21600"/>
                <a:gd name="T3" fmla="*/ 576 h 21600"/>
                <a:gd name="T4" fmla="*/ 0 w 21600"/>
                <a:gd name="T5" fmla="*/ 288 h 21600"/>
                <a:gd name="T6" fmla="*/ 264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168 w 21600"/>
                <a:gd name="T13" fmla="*/ 8625 h 21600"/>
                <a:gd name="T14" fmla="*/ 19432 w 21600"/>
                <a:gd name="T15" fmla="*/ 129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817" name="Text Box 2154"/>
            <p:cNvSpPr txBox="1">
              <a:spLocks noChangeArrowheads="1"/>
            </p:cNvSpPr>
            <p:nvPr/>
          </p:nvSpPr>
          <p:spPr bwMode="auto">
            <a:xfrm>
              <a:off x="4320" y="624"/>
              <a:ext cx="129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Cell expansion,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/>
                <a:t>Biochemical processes</a:t>
              </a:r>
            </a:p>
          </p:txBody>
        </p:sp>
      </p:grpSp>
      <p:sp>
        <p:nvSpPr>
          <p:cNvPr id="131179" name="AutoShape 2155"/>
          <p:cNvSpPr>
            <a:spLocks noChangeArrowheads="1"/>
          </p:cNvSpPr>
          <p:nvPr/>
        </p:nvSpPr>
        <p:spPr bwMode="auto">
          <a:xfrm>
            <a:off x="2133600" y="5867400"/>
            <a:ext cx="304800" cy="533400"/>
          </a:xfrm>
          <a:custGeom>
            <a:avLst/>
            <a:gdLst>
              <a:gd name="T0" fmla="*/ 213445 w 21600"/>
              <a:gd name="T1" fmla="*/ 0 h 21600"/>
              <a:gd name="T2" fmla="*/ 213445 w 21600"/>
              <a:gd name="T3" fmla="*/ 300235 h 21600"/>
              <a:gd name="T4" fmla="*/ 45678 w 21600"/>
              <a:gd name="T5" fmla="*/ 533400 h 21600"/>
              <a:gd name="T6" fmla="*/ 304800 w 21600"/>
              <a:gd name="T7" fmla="*/ 15011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180" name="AutoShape 2156"/>
          <p:cNvSpPr>
            <a:spLocks noChangeArrowheads="1"/>
          </p:cNvSpPr>
          <p:nvPr/>
        </p:nvSpPr>
        <p:spPr bwMode="auto">
          <a:xfrm flipV="1">
            <a:off x="2133600" y="5257800"/>
            <a:ext cx="304800" cy="609600"/>
          </a:xfrm>
          <a:custGeom>
            <a:avLst/>
            <a:gdLst>
              <a:gd name="T0" fmla="*/ 213445 w 21600"/>
              <a:gd name="T1" fmla="*/ 0 h 21600"/>
              <a:gd name="T2" fmla="*/ 213445 w 21600"/>
              <a:gd name="T3" fmla="*/ 343126 h 21600"/>
              <a:gd name="T4" fmla="*/ 45678 w 21600"/>
              <a:gd name="T5" fmla="*/ 609600 h 21600"/>
              <a:gd name="T6" fmla="*/ 304800 w 21600"/>
              <a:gd name="T7" fmla="*/ 17156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1181" name="2_SPAC_Air37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6513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60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50"/>
    </mc:Choice>
    <mc:Fallback xmlns="">
      <p:transition spd="slow" advTm="11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1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1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1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1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1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1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1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0" dur="500"/>
                                        <p:tgtEl>
                                          <p:spTgt spid="13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3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1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1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13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181"/>
                </p:tgtEl>
              </p:cMediaNode>
            </p:audio>
          </p:childTnLst>
        </p:cTn>
      </p:par>
    </p:tnLst>
    <p:bldLst>
      <p:bldP spid="131097" grpId="0" autoUpdateAnimBg="0"/>
      <p:bldP spid="131179" grpId="0" animBg="1"/>
      <p:bldP spid="13118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2" name="Group 16"/>
          <p:cNvGrpSpPr>
            <a:grpSpLocks/>
          </p:cNvGrpSpPr>
          <p:nvPr/>
        </p:nvGrpSpPr>
        <p:grpSpPr bwMode="auto">
          <a:xfrm>
            <a:off x="533400" y="1828800"/>
            <a:ext cx="3473450" cy="1644650"/>
            <a:chOff x="46" y="144"/>
            <a:chExt cx="2766" cy="1564"/>
          </a:xfrm>
        </p:grpSpPr>
        <p:pic>
          <p:nvPicPr>
            <p:cNvPr id="14339" name="Picture 3" descr="C:\Doc\Drawings\Transpiration\Sand FC.gif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4"/>
              <a:ext cx="2400" cy="1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46" y="1343"/>
              <a:ext cx="276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SzPct val="75000"/>
                <a:buFont typeface="Monotype Sorts" pitchFamily="2" charset="2"/>
                <a:buChar char="n"/>
              </a:pPr>
              <a:r>
                <a:rPr lang="en-US" altLang="en-US" sz="3200" b="0">
                  <a:latin typeface="Trebuchet MS" pitchFamily="34" charset="0"/>
                </a:rPr>
                <a:t>Sand at field capacity</a:t>
              </a:r>
            </a:p>
          </p:txBody>
        </p:sp>
      </p:grpSp>
      <p:sp>
        <p:nvSpPr>
          <p:cNvPr id="14356" name="Rectangle 20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876300"/>
          </a:xfrm>
          <a:noFill/>
          <a:ln/>
        </p:spPr>
        <p:txBody>
          <a:bodyPr/>
          <a:lstStyle/>
          <a:p>
            <a:r>
              <a:rPr lang="en-US" dirty="0"/>
              <a:t>Soil Texture and Water</a:t>
            </a:r>
            <a:endParaRPr lang="en-US" alt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7F0E9-EA35-4A81-9E86-EE5E4412558E}" type="slidenum">
              <a:rPr lang="en-US" altLang="en-US"/>
              <a:pPr/>
              <a:t>50</a:t>
            </a:fld>
            <a:endParaRPr lang="en-US" altLang="en-US"/>
          </a:p>
        </p:txBody>
      </p:sp>
      <p:grpSp>
        <p:nvGrpSpPr>
          <p:cNvPr id="14353" name="Group 17"/>
          <p:cNvGrpSpPr>
            <a:grpSpLocks/>
          </p:cNvGrpSpPr>
          <p:nvPr/>
        </p:nvGrpSpPr>
        <p:grpSpPr bwMode="auto">
          <a:xfrm>
            <a:off x="914400" y="4267200"/>
            <a:ext cx="3384550" cy="2178050"/>
            <a:chOff x="58" y="1824"/>
            <a:chExt cx="2650" cy="1756"/>
          </a:xfrm>
        </p:grpSpPr>
        <p:pic>
          <p:nvPicPr>
            <p:cNvPr id="14342" name="Picture 6" descr="C:\Doc\Drawings\Transpiration\Sand WP.gi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824"/>
              <a:ext cx="2496" cy="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58" y="3215"/>
              <a:ext cx="265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SzPct val="75000"/>
                <a:buFont typeface="Monotype Sorts" pitchFamily="2" charset="2"/>
                <a:buChar char="n"/>
              </a:pPr>
              <a:r>
                <a:rPr lang="en-US" altLang="en-US" sz="3200" b="0">
                  <a:latin typeface="Trebuchet MS" pitchFamily="34" charset="0"/>
                </a:rPr>
                <a:t>Sand at wilting point</a:t>
              </a:r>
            </a:p>
          </p:txBody>
        </p:sp>
      </p:grpSp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4740275" y="1828800"/>
            <a:ext cx="3565525" cy="1644650"/>
            <a:chOff x="2794" y="144"/>
            <a:chExt cx="2840" cy="1564"/>
          </a:xfrm>
        </p:grpSpPr>
        <p:pic>
          <p:nvPicPr>
            <p:cNvPr id="14345" name="Picture 9" descr="C:\Doc\Drawings\Transpiration\Field capacity1.gi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44"/>
              <a:ext cx="1248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6" name="Picture 10" descr="C:\Doc\Drawings\Transpiration\Field capacity2.gi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44"/>
              <a:ext cx="1200" cy="1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2794" y="1343"/>
              <a:ext cx="284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SzPct val="75000"/>
                <a:buFont typeface="Monotype Sorts" pitchFamily="2" charset="2"/>
                <a:buChar char="n"/>
              </a:pPr>
              <a:r>
                <a:rPr lang="en-US" altLang="en-US" sz="3200" b="0">
                  <a:latin typeface="Trebuchet MS" pitchFamily="34" charset="0"/>
                </a:rPr>
                <a:t>Loam at field capacity</a:t>
              </a:r>
            </a:p>
          </p:txBody>
        </p:sp>
      </p:grpSp>
      <p:grpSp>
        <p:nvGrpSpPr>
          <p:cNvPr id="14354" name="Group 18"/>
          <p:cNvGrpSpPr>
            <a:grpSpLocks/>
          </p:cNvGrpSpPr>
          <p:nvPr/>
        </p:nvGrpSpPr>
        <p:grpSpPr bwMode="auto">
          <a:xfrm>
            <a:off x="4394200" y="4038600"/>
            <a:ext cx="4064000" cy="2482850"/>
            <a:chOff x="2768" y="1632"/>
            <a:chExt cx="2992" cy="1996"/>
          </a:xfrm>
        </p:grpSpPr>
        <p:pic>
          <p:nvPicPr>
            <p:cNvPr id="14349" name="Picture 13" descr="C:\Doc\Drawings\Transpiration\Wilting point1.gif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" y="1632"/>
              <a:ext cx="1274" cy="1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0" name="Picture 14" descr="C:\Doc\Drawings\Transpiration\Wilting point2.gi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776"/>
              <a:ext cx="1231" cy="1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2768" y="3263"/>
              <a:ext cx="272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SzPct val="75000"/>
                <a:buFont typeface="Monotype Sorts" pitchFamily="2" charset="2"/>
                <a:buChar char="n"/>
              </a:pPr>
              <a:r>
                <a:rPr lang="en-US" altLang="en-US" sz="3200" b="0">
                  <a:latin typeface="Trebuchet MS" pitchFamily="34" charset="0"/>
                </a:rPr>
                <a:t>Loam at wilting point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96726" y="1066800"/>
            <a:ext cx="8229600" cy="609600"/>
          </a:xfrm>
        </p:spPr>
        <p:txBody>
          <a:bodyPr/>
          <a:lstStyle/>
          <a:p>
            <a:r>
              <a:rPr lang="en-US" dirty="0" smtClean="0"/>
              <a:t>Sand holds less total water than loam soils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50"/>
    </mc:Choice>
    <mc:Fallback xmlns="">
      <p:transition spd="slow" advTm="7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 of water to apply for different plant types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918025"/>
              </p:ext>
            </p:extLst>
          </p:nvPr>
        </p:nvGraphicFramePr>
        <p:xfrm>
          <a:off x="761998" y="1447800"/>
          <a:ext cx="7315201" cy="5132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5935"/>
                <a:gridCol w="1680518"/>
                <a:gridCol w="889687"/>
                <a:gridCol w="889687"/>
                <a:gridCol w="889687"/>
                <a:gridCol w="889687"/>
              </a:tblGrid>
              <a:tr h="50709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Plant Traits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Depth of Water to Apply, cm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inches)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8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Plant Type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General rooting depth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1.3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0.5 )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2.5 (1.0)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5.0 (2.0)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7.5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3)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Annuals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15-30 cm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(6-12 in)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Turfgrass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15-60 cm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(6-12 in)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Herb. Perennials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30-60 cm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(6-12 in)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Woody Plants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60-120 cm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(24-48 in)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Desert Plants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30-300 cm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(12-144 in)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--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--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589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Soil Traits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709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Depth of </a:t>
                      </a:r>
                      <a:r>
                        <a:rPr lang="en-US" sz="1800" dirty="0" smtClean="0">
                          <a:effectLst/>
                        </a:rPr>
                        <a:t>applied</a:t>
                      </a:r>
                      <a:r>
                        <a:rPr lang="en-US" sz="1800" baseline="0" dirty="0" smtClean="0">
                          <a:effectLst/>
                        </a:rPr>
                        <a:t> (or rain) </a:t>
                      </a:r>
                      <a:r>
                        <a:rPr lang="en-US" sz="1800" dirty="0" smtClean="0">
                          <a:effectLst/>
                        </a:rPr>
                        <a:t>water </a:t>
                      </a:r>
                      <a:r>
                        <a:rPr lang="en-US" sz="1800" dirty="0" err="1" smtClean="0">
                          <a:effectLst/>
                        </a:rPr>
                        <a:t>pene-tration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into the soil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Silt Loam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 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6)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28 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(11)</a:t>
                      </a:r>
                      <a:endParaRPr lang="en-US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22)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83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33)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7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Loamy Sand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32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12)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62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25)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125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50)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187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>
                          <a:effectLst/>
                        </a:rPr>
                        <a:t>75)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421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426" y="-50094"/>
            <a:ext cx="18836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26" y="1720158"/>
            <a:ext cx="917553" cy="155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5602" y="3617996"/>
            <a:ext cx="3251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end of 19 days, estimated water to refill root zone depleted</a:t>
            </a:r>
          </a:p>
          <a:p>
            <a:r>
              <a:rPr lang="en-US" dirty="0" smtClean="0"/>
              <a:t>-Apply 9 gallons to shrub</a:t>
            </a:r>
          </a:p>
          <a:p>
            <a:r>
              <a:rPr lang="en-US" dirty="0" smtClean="0"/>
              <a:t>-Apply 50 gallons to tree </a:t>
            </a:r>
          </a:p>
          <a:p>
            <a:endParaRPr lang="en-US" dirty="0"/>
          </a:p>
          <a:p>
            <a:r>
              <a:rPr lang="en-US" dirty="0" smtClean="0"/>
              <a:t>NOTE: these are best guess estimates; need to be tempered by good judgment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178302" y="2554865"/>
            <a:ext cx="961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2” water</a:t>
            </a:r>
            <a:endParaRPr lang="en-US" sz="1500" b="1" dirty="0"/>
          </a:p>
        </p:txBody>
      </p:sp>
      <p:sp>
        <p:nvSpPr>
          <p:cNvPr id="39" name="Rectangle 38"/>
          <p:cNvSpPr/>
          <p:nvPr/>
        </p:nvSpPr>
        <p:spPr>
          <a:xfrm>
            <a:off x="639326" y="2327551"/>
            <a:ext cx="2551109" cy="87630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515626" y="2311247"/>
            <a:ext cx="0" cy="8763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962834" y="1277035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1: full root zone, 0.25” ET , 1.87” remaining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3051255" y="3167790"/>
            <a:ext cx="664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Midsummer, conventional species, 0.5% of ET</a:t>
            </a:r>
            <a:endParaRPr lang="en-US" sz="24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626" y="-15445"/>
            <a:ext cx="18836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826" y="1754807"/>
            <a:ext cx="917553" cy="155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 rot="16200000">
            <a:off x="5115303" y="2532876"/>
            <a:ext cx="11134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1.87 water</a:t>
            </a:r>
            <a:endParaRPr lang="en-US" sz="1500" b="1" dirty="0"/>
          </a:p>
        </p:txBody>
      </p:sp>
      <p:sp>
        <p:nvSpPr>
          <p:cNvPr id="20" name="Rectangle 19"/>
          <p:cNvSpPr/>
          <p:nvPr/>
        </p:nvSpPr>
        <p:spPr>
          <a:xfrm>
            <a:off x="4652526" y="2498379"/>
            <a:ext cx="2551109" cy="740124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21822" y="2557678"/>
            <a:ext cx="0" cy="69352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5976034" y="131168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2: full root zone, 0.28” ET , 1.73” remaining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962400" y="2526483"/>
            <a:ext cx="609600" cy="445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52526" y="2408291"/>
            <a:ext cx="2551109" cy="90088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solidFill>
              <a:srgbClr val="FFC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7962900" y="2471822"/>
            <a:ext cx="1028700" cy="445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26" y="3426960"/>
            <a:ext cx="18836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326" y="5197212"/>
            <a:ext cx="917553" cy="155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 rot="16200000">
            <a:off x="1876803" y="5859865"/>
            <a:ext cx="1113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0.03” water</a:t>
            </a:r>
            <a:endParaRPr lang="en-US" sz="1500" b="1" dirty="0"/>
          </a:p>
        </p:txBody>
      </p:sp>
      <p:sp>
        <p:nvSpPr>
          <p:cNvPr id="31" name="Rectangle 30"/>
          <p:cNvSpPr/>
          <p:nvPr/>
        </p:nvSpPr>
        <p:spPr>
          <a:xfrm>
            <a:off x="1414026" y="6635188"/>
            <a:ext cx="2551109" cy="45719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2737534" y="475408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2: full root zone, 0.28” ET , 0.03” remaining</a:t>
            </a:r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>
            <a:off x="723900" y="5968888"/>
            <a:ext cx="609600" cy="44582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371600" y="5823140"/>
            <a:ext cx="2551109" cy="812047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solidFill>
              <a:srgbClr val="FFC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23900" y="3400854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17 days, average ET 0.2”day, 1.7” of water used…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9486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390" y="609600"/>
            <a:ext cx="3200400" cy="5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365348"/>
            <a:ext cx="2058987" cy="349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 rot="16200000">
            <a:off x="6855645" y="5107755"/>
            <a:ext cx="138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1” water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1981201" y="4648200"/>
            <a:ext cx="4952998" cy="110764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275882" y="182622"/>
            <a:ext cx="7877517" cy="647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Assuming a depth of water to apply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48198" y="3204422"/>
            <a:ext cx="533003" cy="1447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03216" y="983779"/>
            <a:ext cx="38687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Can assume 2” water to apply for loam soils, most woody plants</a:t>
            </a:r>
          </a:p>
          <a:p>
            <a:r>
              <a:rPr lang="en-US" sz="2800" dirty="0" smtClean="0"/>
              <a:t>1” for sandy soils and drought sensitive plants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828800" y="5906478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irrigation zone controlled by a valve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50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85800" y="1752600"/>
            <a:ext cx="2438400" cy="10668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352800" y="1981200"/>
            <a:ext cx="2438400" cy="838200"/>
          </a:xfrm>
          <a:prstGeom prst="rect">
            <a:avLst/>
          </a:prstGeom>
          <a:solidFill>
            <a:srgbClr val="09C1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019800" y="2133600"/>
            <a:ext cx="2438400" cy="6858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352800" y="1752600"/>
            <a:ext cx="2438400" cy="228600"/>
          </a:xfrm>
          <a:prstGeom prst="rect">
            <a:avLst/>
          </a:prstGeom>
          <a:solidFill>
            <a:srgbClr val="D3C1B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429000" y="5943600"/>
            <a:ext cx="2438400" cy="228600"/>
          </a:xfrm>
          <a:prstGeom prst="rect">
            <a:avLst/>
          </a:prstGeom>
          <a:solidFill>
            <a:srgbClr val="09C1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6" descr="29 struc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667"/>
          <a:stretch>
            <a:fillRect/>
          </a:stretch>
        </p:blipFill>
        <p:spPr bwMode="auto">
          <a:xfrm>
            <a:off x="685800" y="533400"/>
            <a:ext cx="2438400" cy="12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6" descr="29 struc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667"/>
          <a:stretch>
            <a:fillRect/>
          </a:stretch>
        </p:blipFill>
        <p:spPr bwMode="auto">
          <a:xfrm>
            <a:off x="3352800" y="533400"/>
            <a:ext cx="2438400" cy="12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6" descr="29 struc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667"/>
          <a:stretch>
            <a:fillRect/>
          </a:stretch>
        </p:blipFill>
        <p:spPr bwMode="auto">
          <a:xfrm>
            <a:off x="6019800" y="533400"/>
            <a:ext cx="2438400" cy="12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 descr="29 struc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667"/>
          <a:stretch>
            <a:fillRect/>
          </a:stretch>
        </p:blipFill>
        <p:spPr bwMode="auto">
          <a:xfrm>
            <a:off x="609600" y="3962400"/>
            <a:ext cx="2438400" cy="12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" descr="29 struc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667"/>
          <a:stretch>
            <a:fillRect/>
          </a:stretch>
        </p:blipFill>
        <p:spPr bwMode="auto">
          <a:xfrm>
            <a:off x="3429000" y="3962400"/>
            <a:ext cx="2438400" cy="139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0"/>
          <p:cNvPicPr>
            <a:picLocks noChangeAspect="1" noChangeArrowheads="1"/>
          </p:cNvPicPr>
          <p:nvPr/>
        </p:nvPicPr>
        <p:blipFill>
          <a:blip r:embed="rId4" cstate="email">
            <a:lum bright="17000"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76200"/>
            <a:ext cx="2438400" cy="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0"/>
          <p:cNvPicPr>
            <a:picLocks noChangeAspect="1" noChangeArrowheads="1"/>
          </p:cNvPicPr>
          <p:nvPr/>
        </p:nvPicPr>
        <p:blipFill>
          <a:blip r:embed="rId4" cstate="email">
            <a:lum bright="17000"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438400" cy="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0"/>
          <p:cNvPicPr>
            <a:picLocks noChangeAspect="1" noChangeArrowheads="1"/>
          </p:cNvPicPr>
          <p:nvPr/>
        </p:nvPicPr>
        <p:blipFill>
          <a:blip r:embed="rId4" cstate="email">
            <a:lum bright="17000"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2438400" cy="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0"/>
          <p:cNvPicPr>
            <a:picLocks noChangeAspect="1" noChangeArrowheads="1"/>
          </p:cNvPicPr>
          <p:nvPr/>
        </p:nvPicPr>
        <p:blipFill>
          <a:blip r:embed="rId4" cstate="email">
            <a:lum bright="17000"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438400" cy="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0"/>
          <p:cNvPicPr>
            <a:picLocks noChangeAspect="1" noChangeArrowheads="1"/>
          </p:cNvPicPr>
          <p:nvPr/>
        </p:nvPicPr>
        <p:blipFill>
          <a:blip r:embed="rId4" cstate="email">
            <a:lum bright="17000"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3581400"/>
            <a:ext cx="2438400" cy="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 descr="29 struc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667"/>
          <a:stretch>
            <a:fillRect/>
          </a:stretch>
        </p:blipFill>
        <p:spPr bwMode="auto">
          <a:xfrm>
            <a:off x="6019800" y="3962400"/>
            <a:ext cx="2438400" cy="139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0"/>
          <p:cNvPicPr>
            <a:picLocks noChangeAspect="1" noChangeArrowheads="1"/>
          </p:cNvPicPr>
          <p:nvPr/>
        </p:nvPicPr>
        <p:blipFill>
          <a:blip r:embed="rId4" cstate="email">
            <a:lum bright="17000"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2438400" cy="5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Down Arrow 67"/>
          <p:cNvSpPr/>
          <p:nvPr/>
        </p:nvSpPr>
        <p:spPr>
          <a:xfrm>
            <a:off x="7010400" y="4038600"/>
            <a:ext cx="457200" cy="1219200"/>
          </a:xfrm>
          <a:prstGeom prst="downArrow">
            <a:avLst/>
          </a:prstGeom>
          <a:solidFill>
            <a:srgbClr val="09C1FB"/>
          </a:solidFill>
          <a:ln>
            <a:solidFill>
              <a:srgbClr val="00B0F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019800" y="5334000"/>
            <a:ext cx="2438400" cy="838200"/>
          </a:xfrm>
          <a:prstGeom prst="rect">
            <a:avLst/>
          </a:prstGeom>
          <a:solidFill>
            <a:srgbClr val="08CE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32500" y="1752600"/>
            <a:ext cx="2438400" cy="381000"/>
          </a:xfrm>
          <a:prstGeom prst="rect">
            <a:avLst/>
          </a:prstGeom>
          <a:solidFill>
            <a:srgbClr val="D3C1B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9600" y="5753100"/>
            <a:ext cx="2438400" cy="4191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9600" y="5181600"/>
            <a:ext cx="2438400" cy="571500"/>
          </a:xfrm>
          <a:prstGeom prst="rect">
            <a:avLst/>
          </a:prstGeom>
          <a:solidFill>
            <a:srgbClr val="D3C1B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29000" y="5276850"/>
            <a:ext cx="2438400" cy="666750"/>
          </a:xfrm>
          <a:prstGeom prst="rect">
            <a:avLst/>
          </a:prstGeom>
          <a:solidFill>
            <a:srgbClr val="D3C1B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-2990165" y="3121966"/>
            <a:ext cx="655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Assume 1” water in root zone, PF=50% of ET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819400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Day 1:ET=0.26”; 0.13”use, 0.87” remains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2801898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Day 2:ET=0.20”; 0.10”use, 0.77” remains</a:t>
            </a:r>
            <a:endParaRPr lang="en-US" sz="1500" dirty="0"/>
          </a:p>
        </p:txBody>
      </p:sp>
      <p:sp>
        <p:nvSpPr>
          <p:cNvPr id="30" name="TextBox 29"/>
          <p:cNvSpPr txBox="1"/>
          <p:nvPr/>
        </p:nvSpPr>
        <p:spPr>
          <a:xfrm>
            <a:off x="6019800" y="2798800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Day 3:ET=0.28”; 0.14”use, 0.63” remains</a:t>
            </a:r>
            <a:endParaRPr lang="en-US" sz="1500" dirty="0"/>
          </a:p>
        </p:txBody>
      </p:sp>
      <p:sp>
        <p:nvSpPr>
          <p:cNvPr id="31" name="TextBox 30"/>
          <p:cNvSpPr txBox="1"/>
          <p:nvPr/>
        </p:nvSpPr>
        <p:spPr>
          <a:xfrm>
            <a:off x="609600" y="6172198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Day 8:ET=0.20”; 0.10”use, 0.14” remains</a:t>
            </a:r>
            <a:endParaRPr lang="en-US" sz="1500" dirty="0"/>
          </a:p>
        </p:txBody>
      </p:sp>
      <p:sp>
        <p:nvSpPr>
          <p:cNvPr id="32" name="TextBox 31"/>
          <p:cNvSpPr txBox="1"/>
          <p:nvPr/>
        </p:nvSpPr>
        <p:spPr>
          <a:xfrm rot="5400000">
            <a:off x="5602933" y="3381344"/>
            <a:ext cx="655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Assume 4 days passed, ET=0.24”/day, 0.24” remaining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3403600" y="6172200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Day 9:ET=0.26”; 0.13”use, 0.01” remains</a:t>
            </a:r>
            <a:endParaRPr lang="en-US" sz="1500" dirty="0"/>
          </a:p>
        </p:txBody>
      </p:sp>
      <p:sp>
        <p:nvSpPr>
          <p:cNvPr id="34" name="TextBox 33"/>
          <p:cNvSpPr txBox="1"/>
          <p:nvPr/>
        </p:nvSpPr>
        <p:spPr>
          <a:xfrm>
            <a:off x="6019800" y="6172198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Day 10: soil water in root zone depleted: irrigate</a:t>
            </a:r>
            <a:endParaRPr lang="en-US" sz="1500" dirty="0"/>
          </a:p>
        </p:txBody>
      </p:sp>
      <p:sp>
        <p:nvSpPr>
          <p:cNvPr id="35" name="TextBox 34"/>
          <p:cNvSpPr txBox="1"/>
          <p:nvPr/>
        </p:nvSpPr>
        <p:spPr>
          <a:xfrm>
            <a:off x="1828801" y="3276600"/>
            <a:ext cx="655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Conventional non turf plants: PF=50% ET, midsummer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92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Application of SLIDE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Regulation: seasonal water use</a:t>
            </a:r>
          </a:p>
          <a:p>
            <a:pPr lvl="1"/>
            <a:r>
              <a:rPr lang="en-US" dirty="0" smtClean="0"/>
              <a:t>Designing landscape to meet target allocation of water </a:t>
            </a:r>
            <a:r>
              <a:rPr lang="en-US" dirty="0" err="1" smtClean="0"/>
              <a:t>water</a:t>
            </a:r>
            <a:endParaRPr lang="en-US" dirty="0" smtClean="0"/>
          </a:p>
          <a:p>
            <a:pPr lvl="1"/>
            <a:r>
              <a:rPr lang="en-US" dirty="0" smtClean="0"/>
              <a:t>Regulators check actual water use (</a:t>
            </a:r>
            <a:r>
              <a:rPr lang="en-US" dirty="0" err="1" smtClean="0"/>
              <a:t>WaterMAPS</a:t>
            </a:r>
            <a:r>
              <a:rPr lang="en-US" dirty="0" smtClean="0"/>
              <a:t> to mine water billing data) against estimated landscape water use estimated from design </a:t>
            </a:r>
          </a:p>
          <a:p>
            <a:r>
              <a:rPr lang="en-US" dirty="0" smtClean="0"/>
              <a:t>Irrigation scheduling within season: ET controllers</a:t>
            </a:r>
          </a:p>
          <a:p>
            <a:r>
              <a:rPr lang="en-US" dirty="0"/>
              <a:t>Design: major audience for SLIDE Rules; save water by either using low PF plants, plant cover below 80%: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90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5"/>
            <a:ext cx="8229600" cy="882445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Rules make landscape irrigation water use estimation more accessible</a:t>
            </a:r>
          </a:p>
          <a:p>
            <a:pPr lvl="1"/>
            <a:r>
              <a:rPr lang="en-US" dirty="0" smtClean="0"/>
              <a:t>#1. Reference ET basis for estimating landscape water use; useful for turf, less so for non turf</a:t>
            </a:r>
          </a:p>
          <a:p>
            <a:pPr lvl="1"/>
            <a:r>
              <a:rPr lang="en-US" dirty="0" smtClean="0"/>
              <a:t>#2. Plant Factors estimate water use as fraction of </a:t>
            </a:r>
            <a:r>
              <a:rPr lang="en-US" dirty="0" err="1" smtClean="0"/>
              <a:t>ETo</a:t>
            </a:r>
            <a:r>
              <a:rPr lang="en-US" dirty="0" smtClean="0"/>
              <a:t> for turf, non turf, and desert plants</a:t>
            </a:r>
          </a:p>
          <a:p>
            <a:pPr lvl="1"/>
            <a:r>
              <a:rPr lang="en-US" dirty="0" smtClean="0"/>
              <a:t>#3. </a:t>
            </a:r>
            <a:r>
              <a:rPr lang="en-US" dirty="0" err="1" smtClean="0"/>
              <a:t>Hydrozone</a:t>
            </a:r>
            <a:r>
              <a:rPr lang="en-US" dirty="0"/>
              <a:t> </a:t>
            </a:r>
            <a:r>
              <a:rPr lang="en-US" dirty="0" smtClean="0"/>
              <a:t>goal; use plants of same PF in zone</a:t>
            </a:r>
          </a:p>
          <a:p>
            <a:pPr lvl="1"/>
            <a:r>
              <a:rPr lang="en-US" dirty="0" smtClean="0"/>
              <a:t>#4. Density; &gt; 80% ‘big leaf’ water use; &lt;80% single plant water use</a:t>
            </a:r>
          </a:p>
          <a:p>
            <a:r>
              <a:rPr lang="en-US" sz="2800" dirty="0" smtClean="0"/>
              <a:t>Ultimately, satellites will measure actual water use of large, oasis turf; eliminate need for weather station </a:t>
            </a:r>
            <a:r>
              <a:rPr lang="en-US" sz="2800" dirty="0" err="1" smtClean="0"/>
              <a:t>ETo</a:t>
            </a:r>
            <a:endParaRPr lang="en-US" sz="28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241" y="203201"/>
            <a:ext cx="8229600" cy="947737"/>
          </a:xfrm>
        </p:spPr>
        <p:txBody>
          <a:bodyPr/>
          <a:lstStyle/>
          <a:p>
            <a:r>
              <a:rPr lang="en-US" dirty="0" smtClean="0"/>
              <a:t>Plant Water Demand</a:t>
            </a: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3CE9A79-043E-4812-BF92-71F49044C9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2108"/>
          <p:cNvSpPr>
            <a:spLocks noChangeArrowheads="1"/>
          </p:cNvSpPr>
          <p:nvPr/>
        </p:nvSpPr>
        <p:spPr bwMode="auto">
          <a:xfrm>
            <a:off x="2405921" y="5405437"/>
            <a:ext cx="6738079" cy="1447800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15" name="Picture 2051" descr="EType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879" y="4872037"/>
            <a:ext cx="307657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052"/>
          <p:cNvGrpSpPr>
            <a:grpSpLocks/>
          </p:cNvGrpSpPr>
          <p:nvPr/>
        </p:nvGrpSpPr>
        <p:grpSpPr bwMode="auto">
          <a:xfrm>
            <a:off x="3004279" y="2281237"/>
            <a:ext cx="2105025" cy="2895600"/>
            <a:chOff x="1920" y="1248"/>
            <a:chExt cx="1326" cy="1824"/>
          </a:xfrm>
        </p:grpSpPr>
        <p:pic>
          <p:nvPicPr>
            <p:cNvPr id="17" name="Picture 2053" descr="EType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920" y="1248"/>
              <a:ext cx="1326" cy="1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2054"/>
            <p:cNvGrpSpPr>
              <a:grpSpLocks/>
            </p:cNvGrpSpPr>
            <p:nvPr/>
          </p:nvGrpSpPr>
          <p:grpSpPr bwMode="auto">
            <a:xfrm>
              <a:off x="1920" y="2064"/>
              <a:ext cx="1296" cy="1008"/>
              <a:chOff x="480" y="2304"/>
              <a:chExt cx="912" cy="720"/>
            </a:xfrm>
          </p:grpSpPr>
          <p:sp>
            <p:nvSpPr>
              <p:cNvPr id="19" name="Line 2055"/>
              <p:cNvSpPr>
                <a:spLocks noChangeShapeType="1"/>
              </p:cNvSpPr>
              <p:nvPr/>
            </p:nvSpPr>
            <p:spPr bwMode="auto">
              <a:xfrm>
                <a:off x="480" y="2304"/>
                <a:ext cx="144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Line 2056"/>
              <p:cNvSpPr>
                <a:spLocks noChangeShapeType="1"/>
              </p:cNvSpPr>
              <p:nvPr/>
            </p:nvSpPr>
            <p:spPr bwMode="auto">
              <a:xfrm flipH="1">
                <a:off x="1152" y="2352"/>
                <a:ext cx="240" cy="6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Group 2057"/>
          <p:cNvGrpSpPr>
            <a:grpSpLocks/>
          </p:cNvGrpSpPr>
          <p:nvPr/>
        </p:nvGrpSpPr>
        <p:grpSpPr bwMode="auto">
          <a:xfrm>
            <a:off x="6661879" y="985837"/>
            <a:ext cx="1892300" cy="2819400"/>
            <a:chOff x="4224" y="432"/>
            <a:chExt cx="1192" cy="1776"/>
          </a:xfrm>
        </p:grpSpPr>
        <p:pic>
          <p:nvPicPr>
            <p:cNvPr id="22" name="Picture 2058" descr="EType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224" y="432"/>
              <a:ext cx="1192" cy="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2059"/>
            <p:cNvSpPr>
              <a:spLocks noChangeShapeType="1"/>
            </p:cNvSpPr>
            <p:nvPr/>
          </p:nvSpPr>
          <p:spPr bwMode="auto">
            <a:xfrm>
              <a:off x="4224" y="1056"/>
              <a:ext cx="182" cy="1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Line 2060"/>
            <p:cNvSpPr>
              <a:spLocks noChangeShapeType="1"/>
            </p:cNvSpPr>
            <p:nvPr/>
          </p:nvSpPr>
          <p:spPr bwMode="auto">
            <a:xfrm flipH="1">
              <a:off x="4608" y="1133"/>
              <a:ext cx="768" cy="1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9" name="Picture 2050" descr="Etype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61679" y="2895600"/>
            <a:ext cx="39243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p Arrow 2"/>
          <p:cNvSpPr/>
          <p:nvPr/>
        </p:nvSpPr>
        <p:spPr>
          <a:xfrm>
            <a:off x="5547454" y="5405437"/>
            <a:ext cx="472346" cy="11572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 Arrow 43"/>
          <p:cNvSpPr/>
          <p:nvPr/>
        </p:nvSpPr>
        <p:spPr>
          <a:xfrm>
            <a:off x="2904631" y="5410200"/>
            <a:ext cx="472346" cy="3392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 Arrow 44"/>
          <p:cNvSpPr/>
          <p:nvPr/>
        </p:nvSpPr>
        <p:spPr>
          <a:xfrm>
            <a:off x="7502684" y="378327"/>
            <a:ext cx="472346" cy="1157288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2276" y="3243263"/>
            <a:ext cx="6699524" cy="947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When: Evapotranspiration use that depletes soil water to threshold of plant performance degrading</a:t>
            </a:r>
            <a:endParaRPr lang="en-US" sz="2800" dirty="0" smtClean="0"/>
          </a:p>
          <a:p>
            <a:pPr marL="633413" indent="-633413" algn="l">
              <a:buFont typeface="Arial" panose="020B0604020202020204" pitchFamily="34" charset="0"/>
              <a:buChar char="•"/>
            </a:pPr>
            <a:r>
              <a:rPr lang="en-US" sz="3600" dirty="0" smtClean="0"/>
              <a:t>How much:</a:t>
            </a:r>
            <a:br>
              <a:rPr lang="en-US" sz="3600" dirty="0" smtClean="0"/>
            </a:br>
            <a:r>
              <a:rPr lang="en-US" sz="3600" dirty="0" smtClean="0"/>
              <a:t>amount </a:t>
            </a:r>
            <a:br>
              <a:rPr lang="en-US" sz="3600" dirty="0" smtClean="0"/>
            </a:br>
            <a:r>
              <a:rPr lang="en-US" sz="3600" dirty="0" smtClean="0"/>
              <a:t>needed to </a:t>
            </a:r>
            <a:br>
              <a:rPr lang="en-US" sz="3600" dirty="0" smtClean="0"/>
            </a:br>
            <a:r>
              <a:rPr lang="en-US" sz="3600" dirty="0" smtClean="0"/>
              <a:t>refill </a:t>
            </a:r>
            <a:br>
              <a:rPr lang="en-US" sz="3600" dirty="0" smtClean="0"/>
            </a:br>
            <a:r>
              <a:rPr lang="en-US" sz="3600" dirty="0" smtClean="0"/>
              <a:t>root </a:t>
            </a:r>
            <a:br>
              <a:rPr lang="en-US" sz="3600" dirty="0" smtClean="0"/>
            </a:br>
            <a:r>
              <a:rPr lang="en-US" sz="3600" dirty="0" smtClean="0"/>
              <a:t>zone</a:t>
            </a:r>
          </a:p>
        </p:txBody>
      </p:sp>
      <p:sp>
        <p:nvSpPr>
          <p:cNvPr id="47" name="Up Arrow 46"/>
          <p:cNvSpPr/>
          <p:nvPr/>
        </p:nvSpPr>
        <p:spPr>
          <a:xfrm>
            <a:off x="8003476" y="5029199"/>
            <a:ext cx="472346" cy="404595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 Arrow 47"/>
          <p:cNvSpPr/>
          <p:nvPr/>
        </p:nvSpPr>
        <p:spPr>
          <a:xfrm>
            <a:off x="4790968" y="3988050"/>
            <a:ext cx="472346" cy="1157288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1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66" y="152400"/>
            <a:ext cx="8229600" cy="868362"/>
          </a:xfrm>
        </p:spPr>
        <p:txBody>
          <a:bodyPr/>
          <a:lstStyle/>
          <a:p>
            <a:r>
              <a:rPr lang="en-US" dirty="0" smtClean="0"/>
              <a:t>Tree Water Use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23" y="941249"/>
            <a:ext cx="67818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Weather factors that govern tree transpiration (water use) </a:t>
            </a:r>
          </a:p>
          <a:p>
            <a:pPr lvl="1"/>
            <a:r>
              <a:rPr lang="en-US" sz="2400" dirty="0" smtClean="0"/>
              <a:t>Sun: energy to evaporate water</a:t>
            </a:r>
          </a:p>
          <a:p>
            <a:pPr lvl="1"/>
            <a:r>
              <a:rPr lang="en-US" sz="2400" dirty="0" smtClean="0"/>
              <a:t>Temperature: air space evaporation potential</a:t>
            </a:r>
          </a:p>
          <a:p>
            <a:pPr lvl="1"/>
            <a:r>
              <a:rPr lang="en-US" sz="2400" dirty="0" smtClean="0"/>
              <a:t>Humidity: actual air space </a:t>
            </a:r>
            <a:br>
              <a:rPr lang="en-US" sz="2400" dirty="0" smtClean="0"/>
            </a:br>
            <a:r>
              <a:rPr lang="en-US" sz="2400" dirty="0" smtClean="0"/>
              <a:t>available for evaporation</a:t>
            </a:r>
          </a:p>
          <a:p>
            <a:pPr lvl="1"/>
            <a:r>
              <a:rPr lang="en-US" sz="2400" dirty="0" smtClean="0"/>
              <a:t>Wind: how fast </a:t>
            </a:r>
            <a:br>
              <a:rPr lang="en-US" sz="2400" dirty="0" smtClean="0"/>
            </a:br>
            <a:r>
              <a:rPr lang="en-US" sz="2400" dirty="0" smtClean="0"/>
              <a:t>evaporate water moves</a:t>
            </a:r>
            <a:br>
              <a:rPr lang="en-US" sz="2400" dirty="0" smtClean="0"/>
            </a:br>
            <a:r>
              <a:rPr lang="en-US" sz="2400" dirty="0" smtClean="0"/>
              <a:t>into actual available </a:t>
            </a:r>
            <a:br>
              <a:rPr lang="en-US" sz="2400" dirty="0" smtClean="0"/>
            </a:br>
            <a:r>
              <a:rPr lang="en-US" sz="2400" dirty="0" smtClean="0"/>
              <a:t>air space</a:t>
            </a:r>
          </a:p>
          <a:p>
            <a:r>
              <a:rPr lang="en-US" sz="2800" dirty="0" smtClean="0"/>
              <a:t>Trees respond to wind,</a:t>
            </a:r>
            <a:br>
              <a:rPr lang="en-US" sz="2800" dirty="0" smtClean="0"/>
            </a:br>
            <a:r>
              <a:rPr lang="en-US" sz="2800" dirty="0" smtClean="0"/>
              <a:t>humidity different from </a:t>
            </a:r>
            <a:br>
              <a:rPr lang="en-US" sz="2800" dirty="0" smtClean="0"/>
            </a:br>
            <a:r>
              <a:rPr lang="en-US" sz="2800" dirty="0" smtClean="0"/>
              <a:t>other plants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Freeform 3"/>
          <p:cNvSpPr/>
          <p:nvPr/>
        </p:nvSpPr>
        <p:spPr>
          <a:xfrm>
            <a:off x="5334000" y="4419600"/>
            <a:ext cx="396724" cy="1422400"/>
          </a:xfrm>
          <a:custGeom>
            <a:avLst/>
            <a:gdLst>
              <a:gd name="connsiteX0" fmla="*/ 193524 w 396724"/>
              <a:gd name="connsiteY0" fmla="*/ 0 h 1422400"/>
              <a:gd name="connsiteX1" fmla="*/ 33867 w 396724"/>
              <a:gd name="connsiteY1" fmla="*/ 696685 h 1422400"/>
              <a:gd name="connsiteX2" fmla="*/ 396724 w 396724"/>
              <a:gd name="connsiteY2" fmla="*/ 1422400 h 1422400"/>
              <a:gd name="connsiteX3" fmla="*/ 396724 w 396724"/>
              <a:gd name="connsiteY3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724" h="1422400">
                <a:moveTo>
                  <a:pt x="193524" y="0"/>
                </a:moveTo>
                <a:cubicBezTo>
                  <a:pt x="96762" y="229809"/>
                  <a:pt x="0" y="459618"/>
                  <a:pt x="33867" y="696685"/>
                </a:cubicBezTo>
                <a:cubicBezTo>
                  <a:pt x="67734" y="933752"/>
                  <a:pt x="396724" y="1422400"/>
                  <a:pt x="396724" y="1422400"/>
                </a:cubicBezTo>
                <a:lnTo>
                  <a:pt x="396724" y="1422400"/>
                </a:lnTo>
              </a:path>
            </a:pathLst>
          </a:custGeom>
          <a:ln w="635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5410200" y="3810000"/>
            <a:ext cx="3416300" cy="2763838"/>
            <a:chOff x="628" y="1117"/>
            <a:chExt cx="11612" cy="9658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2635" y="1825"/>
              <a:ext cx="3798" cy="3797"/>
              <a:chOff x="1091" y="730"/>
              <a:chExt cx="1519" cy="1519"/>
            </a:xfrm>
          </p:grpSpPr>
          <p:sp>
            <p:nvSpPr>
              <p:cNvPr id="68" name="Freeform 3"/>
              <p:cNvSpPr>
                <a:spLocks/>
              </p:cNvSpPr>
              <p:nvPr/>
            </p:nvSpPr>
            <p:spPr bwMode="auto">
              <a:xfrm>
                <a:off x="1104" y="1053"/>
                <a:ext cx="1479" cy="909"/>
              </a:xfrm>
              <a:custGeom>
                <a:avLst/>
                <a:gdLst/>
                <a:ahLst/>
                <a:cxnLst>
                  <a:cxn ang="0">
                    <a:pos x="730" y="0"/>
                  </a:cxn>
                  <a:cxn ang="0">
                    <a:pos x="699" y="1"/>
                  </a:cxn>
                  <a:cxn ang="0">
                    <a:pos x="643" y="11"/>
                  </a:cxn>
                  <a:cxn ang="0">
                    <a:pos x="557" y="38"/>
                  </a:cxn>
                  <a:cxn ang="0">
                    <a:pos x="459" y="76"/>
                  </a:cxn>
                  <a:cxn ang="0">
                    <a:pos x="300" y="149"/>
                  </a:cxn>
                  <a:cxn ang="0">
                    <a:pos x="92" y="257"/>
                  </a:cxn>
                  <a:cxn ang="0">
                    <a:pos x="4" y="311"/>
                  </a:cxn>
                  <a:cxn ang="0">
                    <a:pos x="12" y="320"/>
                  </a:cxn>
                  <a:cxn ang="0">
                    <a:pos x="29" y="355"/>
                  </a:cxn>
                  <a:cxn ang="0">
                    <a:pos x="65" y="433"/>
                  </a:cxn>
                  <a:cxn ang="0">
                    <a:pos x="106" y="508"/>
                  </a:cxn>
                  <a:cxn ang="0">
                    <a:pos x="140" y="562"/>
                  </a:cxn>
                  <a:cxn ang="0">
                    <a:pos x="183" y="618"/>
                  </a:cxn>
                  <a:cxn ang="0">
                    <a:pos x="232" y="671"/>
                  </a:cxn>
                  <a:cxn ang="0">
                    <a:pos x="292" y="725"/>
                  </a:cxn>
                  <a:cxn ang="0">
                    <a:pos x="359" y="775"/>
                  </a:cxn>
                  <a:cxn ang="0">
                    <a:pos x="438" y="819"/>
                  </a:cxn>
                  <a:cxn ang="0">
                    <a:pos x="528" y="858"/>
                  </a:cxn>
                  <a:cxn ang="0">
                    <a:pos x="630" y="886"/>
                  </a:cxn>
                  <a:cxn ang="0">
                    <a:pos x="745" y="906"/>
                  </a:cxn>
                  <a:cxn ang="0">
                    <a:pos x="826" y="909"/>
                  </a:cxn>
                  <a:cxn ang="0">
                    <a:pos x="862" y="908"/>
                  </a:cxn>
                  <a:cxn ang="0">
                    <a:pos x="922" y="894"/>
                  </a:cxn>
                  <a:cxn ang="0">
                    <a:pos x="1008" y="861"/>
                  </a:cxn>
                  <a:cxn ang="0">
                    <a:pos x="1097" y="815"/>
                  </a:cxn>
                  <a:cxn ang="0">
                    <a:pos x="1187" y="762"/>
                  </a:cxn>
                  <a:cxn ang="0">
                    <a:pos x="1277" y="702"/>
                  </a:cxn>
                  <a:cxn ang="0">
                    <a:pos x="1404" y="608"/>
                  </a:cxn>
                  <a:cxn ang="0">
                    <a:pos x="1387" y="451"/>
                  </a:cxn>
                  <a:cxn ang="0">
                    <a:pos x="1231" y="293"/>
                  </a:cxn>
                  <a:cxn ang="0">
                    <a:pos x="1114" y="180"/>
                  </a:cxn>
                  <a:cxn ang="0">
                    <a:pos x="1024" y="101"/>
                  </a:cxn>
                  <a:cxn ang="0">
                    <a:pos x="953" y="53"/>
                  </a:cxn>
                  <a:cxn ang="0">
                    <a:pos x="893" y="24"/>
                  </a:cxn>
                  <a:cxn ang="0">
                    <a:pos x="809" y="7"/>
                  </a:cxn>
                </a:cxnLst>
                <a:rect l="0" t="0" r="r" b="b"/>
                <a:pathLst>
                  <a:path w="1479" h="909">
                    <a:moveTo>
                      <a:pt x="743" y="0"/>
                    </a:moveTo>
                    <a:lnTo>
                      <a:pt x="730" y="0"/>
                    </a:lnTo>
                    <a:lnTo>
                      <a:pt x="714" y="0"/>
                    </a:lnTo>
                    <a:lnTo>
                      <a:pt x="699" y="1"/>
                    </a:lnTo>
                    <a:lnTo>
                      <a:pt x="682" y="3"/>
                    </a:lnTo>
                    <a:lnTo>
                      <a:pt x="643" y="11"/>
                    </a:lnTo>
                    <a:lnTo>
                      <a:pt x="601" y="23"/>
                    </a:lnTo>
                    <a:lnTo>
                      <a:pt x="557" y="38"/>
                    </a:lnTo>
                    <a:lnTo>
                      <a:pt x="509" y="55"/>
                    </a:lnTo>
                    <a:lnTo>
                      <a:pt x="459" y="76"/>
                    </a:lnTo>
                    <a:lnTo>
                      <a:pt x="407" y="99"/>
                    </a:lnTo>
                    <a:lnTo>
                      <a:pt x="300" y="149"/>
                    </a:lnTo>
                    <a:lnTo>
                      <a:pt x="194" y="203"/>
                    </a:lnTo>
                    <a:lnTo>
                      <a:pt x="92" y="257"/>
                    </a:lnTo>
                    <a:lnTo>
                      <a:pt x="0" y="311"/>
                    </a:lnTo>
                    <a:lnTo>
                      <a:pt x="4" y="311"/>
                    </a:lnTo>
                    <a:lnTo>
                      <a:pt x="8" y="314"/>
                    </a:lnTo>
                    <a:lnTo>
                      <a:pt x="12" y="320"/>
                    </a:lnTo>
                    <a:lnTo>
                      <a:pt x="17" y="330"/>
                    </a:lnTo>
                    <a:lnTo>
                      <a:pt x="29" y="355"/>
                    </a:lnTo>
                    <a:lnTo>
                      <a:pt x="44" y="391"/>
                    </a:lnTo>
                    <a:lnTo>
                      <a:pt x="65" y="433"/>
                    </a:lnTo>
                    <a:lnTo>
                      <a:pt x="90" y="481"/>
                    </a:lnTo>
                    <a:lnTo>
                      <a:pt x="106" y="508"/>
                    </a:lnTo>
                    <a:lnTo>
                      <a:pt x="123" y="535"/>
                    </a:lnTo>
                    <a:lnTo>
                      <a:pt x="140" y="562"/>
                    </a:lnTo>
                    <a:lnTo>
                      <a:pt x="161" y="589"/>
                    </a:lnTo>
                    <a:lnTo>
                      <a:pt x="183" y="618"/>
                    </a:lnTo>
                    <a:lnTo>
                      <a:pt x="206" y="645"/>
                    </a:lnTo>
                    <a:lnTo>
                      <a:pt x="232" y="671"/>
                    </a:lnTo>
                    <a:lnTo>
                      <a:pt x="261" y="698"/>
                    </a:lnTo>
                    <a:lnTo>
                      <a:pt x="292" y="725"/>
                    </a:lnTo>
                    <a:lnTo>
                      <a:pt x="325" y="750"/>
                    </a:lnTo>
                    <a:lnTo>
                      <a:pt x="359" y="775"/>
                    </a:lnTo>
                    <a:lnTo>
                      <a:pt x="398" y="798"/>
                    </a:lnTo>
                    <a:lnTo>
                      <a:pt x="438" y="819"/>
                    </a:lnTo>
                    <a:lnTo>
                      <a:pt x="482" y="838"/>
                    </a:lnTo>
                    <a:lnTo>
                      <a:pt x="528" y="858"/>
                    </a:lnTo>
                    <a:lnTo>
                      <a:pt x="578" y="873"/>
                    </a:lnTo>
                    <a:lnTo>
                      <a:pt x="630" y="886"/>
                    </a:lnTo>
                    <a:lnTo>
                      <a:pt x="686" y="896"/>
                    </a:lnTo>
                    <a:lnTo>
                      <a:pt x="745" y="906"/>
                    </a:lnTo>
                    <a:lnTo>
                      <a:pt x="809" y="909"/>
                    </a:lnTo>
                    <a:lnTo>
                      <a:pt x="826" y="909"/>
                    </a:lnTo>
                    <a:lnTo>
                      <a:pt x="843" y="909"/>
                    </a:lnTo>
                    <a:lnTo>
                      <a:pt x="862" y="908"/>
                    </a:lnTo>
                    <a:lnTo>
                      <a:pt x="882" y="904"/>
                    </a:lnTo>
                    <a:lnTo>
                      <a:pt x="922" y="894"/>
                    </a:lnTo>
                    <a:lnTo>
                      <a:pt x="964" y="879"/>
                    </a:lnTo>
                    <a:lnTo>
                      <a:pt x="1008" y="861"/>
                    </a:lnTo>
                    <a:lnTo>
                      <a:pt x="1052" y="840"/>
                    </a:lnTo>
                    <a:lnTo>
                      <a:pt x="1097" y="815"/>
                    </a:lnTo>
                    <a:lnTo>
                      <a:pt x="1143" y="790"/>
                    </a:lnTo>
                    <a:lnTo>
                      <a:pt x="1187" y="762"/>
                    </a:lnTo>
                    <a:lnTo>
                      <a:pt x="1233" y="733"/>
                    </a:lnTo>
                    <a:lnTo>
                      <a:pt x="1277" y="702"/>
                    </a:lnTo>
                    <a:lnTo>
                      <a:pt x="1321" y="671"/>
                    </a:lnTo>
                    <a:lnTo>
                      <a:pt x="1404" y="608"/>
                    </a:lnTo>
                    <a:lnTo>
                      <a:pt x="1479" y="549"/>
                    </a:lnTo>
                    <a:lnTo>
                      <a:pt x="1387" y="451"/>
                    </a:lnTo>
                    <a:lnTo>
                      <a:pt x="1304" y="366"/>
                    </a:lnTo>
                    <a:lnTo>
                      <a:pt x="1231" y="293"/>
                    </a:lnTo>
                    <a:lnTo>
                      <a:pt x="1170" y="232"/>
                    </a:lnTo>
                    <a:lnTo>
                      <a:pt x="1114" y="180"/>
                    </a:lnTo>
                    <a:lnTo>
                      <a:pt x="1066" y="136"/>
                    </a:lnTo>
                    <a:lnTo>
                      <a:pt x="1024" y="101"/>
                    </a:lnTo>
                    <a:lnTo>
                      <a:pt x="985" y="74"/>
                    </a:lnTo>
                    <a:lnTo>
                      <a:pt x="953" y="53"/>
                    </a:lnTo>
                    <a:lnTo>
                      <a:pt x="922" y="36"/>
                    </a:lnTo>
                    <a:lnTo>
                      <a:pt x="893" y="24"/>
                    </a:lnTo>
                    <a:lnTo>
                      <a:pt x="866" y="17"/>
                    </a:lnTo>
                    <a:lnTo>
                      <a:pt x="809" y="7"/>
                    </a:lnTo>
                    <a:lnTo>
                      <a:pt x="74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9" name="Group 4"/>
              <p:cNvGrpSpPr>
                <a:grpSpLocks/>
              </p:cNvGrpSpPr>
              <p:nvPr/>
            </p:nvGrpSpPr>
            <p:grpSpPr bwMode="auto">
              <a:xfrm>
                <a:off x="1091" y="730"/>
                <a:ext cx="1519" cy="1519"/>
                <a:chOff x="1091" y="730"/>
                <a:chExt cx="1519" cy="1519"/>
              </a:xfrm>
            </p:grpSpPr>
            <p:sp>
              <p:nvSpPr>
                <p:cNvPr id="70" name="Freeform 5"/>
                <p:cNvSpPr>
                  <a:spLocks/>
                </p:cNvSpPr>
                <p:nvPr/>
              </p:nvSpPr>
              <p:spPr bwMode="auto">
                <a:xfrm>
                  <a:off x="1851" y="730"/>
                  <a:ext cx="759" cy="758"/>
                </a:xfrm>
                <a:custGeom>
                  <a:avLst/>
                  <a:gdLst/>
                  <a:ahLst/>
                  <a:cxnLst>
                    <a:cxn ang="0">
                      <a:pos x="757" y="720"/>
                    </a:cxn>
                    <a:cxn ang="0">
                      <a:pos x="749" y="643"/>
                    </a:cxn>
                    <a:cxn ang="0">
                      <a:pos x="734" y="570"/>
                    </a:cxn>
                    <a:cxn ang="0">
                      <a:pos x="713" y="499"/>
                    </a:cxn>
                    <a:cxn ang="0">
                      <a:pos x="684" y="430"/>
                    </a:cxn>
                    <a:cxn ang="0">
                      <a:pos x="649" y="367"/>
                    </a:cxn>
                    <a:cxn ang="0">
                      <a:pos x="607" y="305"/>
                    </a:cxn>
                    <a:cxn ang="0">
                      <a:pos x="561" y="250"/>
                    </a:cxn>
                    <a:cxn ang="0">
                      <a:pos x="509" y="198"/>
                    </a:cxn>
                    <a:cxn ang="0">
                      <a:pos x="453" y="152"/>
                    </a:cxn>
                    <a:cxn ang="0">
                      <a:pos x="392" y="109"/>
                    </a:cxn>
                    <a:cxn ang="0">
                      <a:pos x="329" y="75"/>
                    </a:cxn>
                    <a:cxn ang="0">
                      <a:pos x="259" y="46"/>
                    </a:cxn>
                    <a:cxn ang="0">
                      <a:pos x="188" y="23"/>
                    </a:cxn>
                    <a:cxn ang="0">
                      <a:pos x="115" y="8"/>
                    </a:cxn>
                    <a:cxn ang="0">
                      <a:pos x="39" y="0"/>
                    </a:cxn>
                    <a:cxn ang="0">
                      <a:pos x="0" y="15"/>
                    </a:cxn>
                    <a:cxn ang="0">
                      <a:pos x="75" y="19"/>
                    </a:cxn>
                    <a:cxn ang="0">
                      <a:pos x="148" y="31"/>
                    </a:cxn>
                    <a:cxn ang="0">
                      <a:pos x="219" y="50"/>
                    </a:cxn>
                    <a:cxn ang="0">
                      <a:pos x="288" y="75"/>
                    </a:cxn>
                    <a:cxn ang="0">
                      <a:pos x="353" y="106"/>
                    </a:cxn>
                    <a:cxn ang="0">
                      <a:pos x="415" y="144"/>
                    </a:cxn>
                    <a:cxn ang="0">
                      <a:pos x="473" y="186"/>
                    </a:cxn>
                    <a:cxn ang="0">
                      <a:pos x="524" y="234"/>
                    </a:cxn>
                    <a:cxn ang="0">
                      <a:pos x="572" y="286"/>
                    </a:cxn>
                    <a:cxn ang="0">
                      <a:pos x="615" y="344"/>
                    </a:cxn>
                    <a:cxn ang="0">
                      <a:pos x="653" y="405"/>
                    </a:cxn>
                    <a:cxn ang="0">
                      <a:pos x="684" y="470"/>
                    </a:cxn>
                    <a:cxn ang="0">
                      <a:pos x="709" y="538"/>
                    </a:cxn>
                    <a:cxn ang="0">
                      <a:pos x="728" y="609"/>
                    </a:cxn>
                    <a:cxn ang="0">
                      <a:pos x="739" y="683"/>
                    </a:cxn>
                    <a:cxn ang="0">
                      <a:pos x="743" y="758"/>
                    </a:cxn>
                  </a:cxnLst>
                  <a:rect l="0" t="0" r="r" b="b"/>
                  <a:pathLst>
                    <a:path w="759" h="758">
                      <a:moveTo>
                        <a:pt x="759" y="758"/>
                      </a:moveTo>
                      <a:lnTo>
                        <a:pt x="757" y="720"/>
                      </a:lnTo>
                      <a:lnTo>
                        <a:pt x="755" y="682"/>
                      </a:lnTo>
                      <a:lnTo>
                        <a:pt x="749" y="643"/>
                      </a:lnTo>
                      <a:lnTo>
                        <a:pt x="743" y="607"/>
                      </a:lnTo>
                      <a:lnTo>
                        <a:pt x="734" y="570"/>
                      </a:lnTo>
                      <a:lnTo>
                        <a:pt x="724" y="534"/>
                      </a:lnTo>
                      <a:lnTo>
                        <a:pt x="713" y="499"/>
                      </a:lnTo>
                      <a:lnTo>
                        <a:pt x="699" y="465"/>
                      </a:lnTo>
                      <a:lnTo>
                        <a:pt x="684" y="430"/>
                      </a:lnTo>
                      <a:lnTo>
                        <a:pt x="666" y="397"/>
                      </a:lnTo>
                      <a:lnTo>
                        <a:pt x="649" y="367"/>
                      </a:lnTo>
                      <a:lnTo>
                        <a:pt x="628" y="334"/>
                      </a:lnTo>
                      <a:lnTo>
                        <a:pt x="607" y="305"/>
                      </a:lnTo>
                      <a:lnTo>
                        <a:pt x="586" y="276"/>
                      </a:lnTo>
                      <a:lnTo>
                        <a:pt x="561" y="250"/>
                      </a:lnTo>
                      <a:lnTo>
                        <a:pt x="536" y="223"/>
                      </a:lnTo>
                      <a:lnTo>
                        <a:pt x="509" y="198"/>
                      </a:lnTo>
                      <a:lnTo>
                        <a:pt x="482" y="173"/>
                      </a:lnTo>
                      <a:lnTo>
                        <a:pt x="453" y="152"/>
                      </a:lnTo>
                      <a:lnTo>
                        <a:pt x="423" y="131"/>
                      </a:lnTo>
                      <a:lnTo>
                        <a:pt x="392" y="109"/>
                      </a:lnTo>
                      <a:lnTo>
                        <a:pt x="361" y="92"/>
                      </a:lnTo>
                      <a:lnTo>
                        <a:pt x="329" y="75"/>
                      </a:lnTo>
                      <a:lnTo>
                        <a:pt x="294" y="59"/>
                      </a:lnTo>
                      <a:lnTo>
                        <a:pt x="259" y="46"/>
                      </a:lnTo>
                      <a:lnTo>
                        <a:pt x="225" y="35"/>
                      </a:lnTo>
                      <a:lnTo>
                        <a:pt x="188" y="23"/>
                      </a:lnTo>
                      <a:lnTo>
                        <a:pt x="152" y="15"/>
                      </a:lnTo>
                      <a:lnTo>
                        <a:pt x="115" y="8"/>
                      </a:lnTo>
                      <a:lnTo>
                        <a:pt x="77" y="4"/>
                      </a:lnTo>
                      <a:lnTo>
                        <a:pt x="39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39" y="17"/>
                      </a:lnTo>
                      <a:lnTo>
                        <a:pt x="75" y="19"/>
                      </a:lnTo>
                      <a:lnTo>
                        <a:pt x="112" y="25"/>
                      </a:lnTo>
                      <a:lnTo>
                        <a:pt x="148" y="31"/>
                      </a:lnTo>
                      <a:lnTo>
                        <a:pt x="184" y="40"/>
                      </a:lnTo>
                      <a:lnTo>
                        <a:pt x="219" y="50"/>
                      </a:lnTo>
                      <a:lnTo>
                        <a:pt x="254" y="61"/>
                      </a:lnTo>
                      <a:lnTo>
                        <a:pt x="288" y="75"/>
                      </a:lnTo>
                      <a:lnTo>
                        <a:pt x="321" y="90"/>
                      </a:lnTo>
                      <a:lnTo>
                        <a:pt x="353" y="106"/>
                      </a:lnTo>
                      <a:lnTo>
                        <a:pt x="384" y="123"/>
                      </a:lnTo>
                      <a:lnTo>
                        <a:pt x="415" y="144"/>
                      </a:lnTo>
                      <a:lnTo>
                        <a:pt x="444" y="163"/>
                      </a:lnTo>
                      <a:lnTo>
                        <a:pt x="473" y="186"/>
                      </a:lnTo>
                      <a:lnTo>
                        <a:pt x="499" y="209"/>
                      </a:lnTo>
                      <a:lnTo>
                        <a:pt x="524" y="234"/>
                      </a:lnTo>
                      <a:lnTo>
                        <a:pt x="549" y="259"/>
                      </a:lnTo>
                      <a:lnTo>
                        <a:pt x="572" y="286"/>
                      </a:lnTo>
                      <a:lnTo>
                        <a:pt x="595" y="315"/>
                      </a:lnTo>
                      <a:lnTo>
                        <a:pt x="615" y="344"/>
                      </a:lnTo>
                      <a:lnTo>
                        <a:pt x="634" y="374"/>
                      </a:lnTo>
                      <a:lnTo>
                        <a:pt x="653" y="405"/>
                      </a:lnTo>
                      <a:lnTo>
                        <a:pt x="668" y="438"/>
                      </a:lnTo>
                      <a:lnTo>
                        <a:pt x="684" y="470"/>
                      </a:lnTo>
                      <a:lnTo>
                        <a:pt x="697" y="503"/>
                      </a:lnTo>
                      <a:lnTo>
                        <a:pt x="709" y="538"/>
                      </a:lnTo>
                      <a:lnTo>
                        <a:pt x="718" y="574"/>
                      </a:lnTo>
                      <a:lnTo>
                        <a:pt x="728" y="609"/>
                      </a:lnTo>
                      <a:lnTo>
                        <a:pt x="734" y="645"/>
                      </a:lnTo>
                      <a:lnTo>
                        <a:pt x="739" y="683"/>
                      </a:lnTo>
                      <a:lnTo>
                        <a:pt x="741" y="720"/>
                      </a:lnTo>
                      <a:lnTo>
                        <a:pt x="743" y="758"/>
                      </a:lnTo>
                      <a:lnTo>
                        <a:pt x="759" y="7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6"/>
                <p:cNvSpPr>
                  <a:spLocks/>
                </p:cNvSpPr>
                <p:nvPr/>
              </p:nvSpPr>
              <p:spPr bwMode="auto">
                <a:xfrm>
                  <a:off x="1851" y="1488"/>
                  <a:ext cx="759" cy="761"/>
                </a:xfrm>
                <a:custGeom>
                  <a:avLst/>
                  <a:gdLst/>
                  <a:ahLst/>
                  <a:cxnLst>
                    <a:cxn ang="0">
                      <a:pos x="39" y="759"/>
                    </a:cxn>
                    <a:cxn ang="0">
                      <a:pos x="115" y="751"/>
                    </a:cxn>
                    <a:cxn ang="0">
                      <a:pos x="188" y="736"/>
                    </a:cxn>
                    <a:cxn ang="0">
                      <a:pos x="259" y="714"/>
                    </a:cxn>
                    <a:cxn ang="0">
                      <a:pos x="329" y="684"/>
                    </a:cxn>
                    <a:cxn ang="0">
                      <a:pos x="392" y="649"/>
                    </a:cxn>
                    <a:cxn ang="0">
                      <a:pos x="453" y="609"/>
                    </a:cxn>
                    <a:cxn ang="0">
                      <a:pos x="509" y="563"/>
                    </a:cxn>
                    <a:cxn ang="0">
                      <a:pos x="561" y="511"/>
                    </a:cxn>
                    <a:cxn ang="0">
                      <a:pos x="607" y="455"/>
                    </a:cxn>
                    <a:cxn ang="0">
                      <a:pos x="649" y="394"/>
                    </a:cxn>
                    <a:cxn ang="0">
                      <a:pos x="684" y="329"/>
                    </a:cxn>
                    <a:cxn ang="0">
                      <a:pos x="713" y="261"/>
                    </a:cxn>
                    <a:cxn ang="0">
                      <a:pos x="734" y="190"/>
                    </a:cxn>
                    <a:cxn ang="0">
                      <a:pos x="749" y="115"/>
                    </a:cxn>
                    <a:cxn ang="0">
                      <a:pos x="757" y="41"/>
                    </a:cxn>
                    <a:cxn ang="0">
                      <a:pos x="743" y="0"/>
                    </a:cxn>
                    <a:cxn ang="0">
                      <a:pos x="739" y="77"/>
                    </a:cxn>
                    <a:cxn ang="0">
                      <a:pos x="728" y="150"/>
                    </a:cxn>
                    <a:cxn ang="0">
                      <a:pos x="709" y="221"/>
                    </a:cxn>
                    <a:cxn ang="0">
                      <a:pos x="684" y="290"/>
                    </a:cxn>
                    <a:cxn ang="0">
                      <a:pos x="653" y="354"/>
                    </a:cxn>
                    <a:cxn ang="0">
                      <a:pos x="615" y="415"/>
                    </a:cxn>
                    <a:cxn ang="0">
                      <a:pos x="572" y="473"/>
                    </a:cxn>
                    <a:cxn ang="0">
                      <a:pos x="524" y="526"/>
                    </a:cxn>
                    <a:cxn ang="0">
                      <a:pos x="473" y="574"/>
                    </a:cxn>
                    <a:cxn ang="0">
                      <a:pos x="415" y="617"/>
                    </a:cxn>
                    <a:cxn ang="0">
                      <a:pos x="353" y="653"/>
                    </a:cxn>
                    <a:cxn ang="0">
                      <a:pos x="288" y="686"/>
                    </a:cxn>
                    <a:cxn ang="0">
                      <a:pos x="219" y="711"/>
                    </a:cxn>
                    <a:cxn ang="0">
                      <a:pos x="148" y="728"/>
                    </a:cxn>
                    <a:cxn ang="0">
                      <a:pos x="75" y="739"/>
                    </a:cxn>
                    <a:cxn ang="0">
                      <a:pos x="0" y="743"/>
                    </a:cxn>
                  </a:cxnLst>
                  <a:rect l="0" t="0" r="r" b="b"/>
                  <a:pathLst>
                    <a:path w="759" h="761">
                      <a:moveTo>
                        <a:pt x="0" y="761"/>
                      </a:moveTo>
                      <a:lnTo>
                        <a:pt x="39" y="759"/>
                      </a:lnTo>
                      <a:lnTo>
                        <a:pt x="77" y="757"/>
                      </a:lnTo>
                      <a:lnTo>
                        <a:pt x="115" y="751"/>
                      </a:lnTo>
                      <a:lnTo>
                        <a:pt x="152" y="745"/>
                      </a:lnTo>
                      <a:lnTo>
                        <a:pt x="188" y="736"/>
                      </a:lnTo>
                      <a:lnTo>
                        <a:pt x="225" y="726"/>
                      </a:lnTo>
                      <a:lnTo>
                        <a:pt x="259" y="714"/>
                      </a:lnTo>
                      <a:lnTo>
                        <a:pt x="294" y="699"/>
                      </a:lnTo>
                      <a:lnTo>
                        <a:pt x="329" y="684"/>
                      </a:lnTo>
                      <a:lnTo>
                        <a:pt x="361" y="668"/>
                      </a:lnTo>
                      <a:lnTo>
                        <a:pt x="392" y="649"/>
                      </a:lnTo>
                      <a:lnTo>
                        <a:pt x="423" y="630"/>
                      </a:lnTo>
                      <a:lnTo>
                        <a:pt x="453" y="609"/>
                      </a:lnTo>
                      <a:lnTo>
                        <a:pt x="482" y="586"/>
                      </a:lnTo>
                      <a:lnTo>
                        <a:pt x="509" y="563"/>
                      </a:lnTo>
                      <a:lnTo>
                        <a:pt x="536" y="538"/>
                      </a:lnTo>
                      <a:lnTo>
                        <a:pt x="561" y="511"/>
                      </a:lnTo>
                      <a:lnTo>
                        <a:pt x="586" y="482"/>
                      </a:lnTo>
                      <a:lnTo>
                        <a:pt x="607" y="455"/>
                      </a:lnTo>
                      <a:lnTo>
                        <a:pt x="628" y="425"/>
                      </a:lnTo>
                      <a:lnTo>
                        <a:pt x="649" y="394"/>
                      </a:lnTo>
                      <a:lnTo>
                        <a:pt x="666" y="361"/>
                      </a:lnTo>
                      <a:lnTo>
                        <a:pt x="684" y="329"/>
                      </a:lnTo>
                      <a:lnTo>
                        <a:pt x="699" y="296"/>
                      </a:lnTo>
                      <a:lnTo>
                        <a:pt x="713" y="261"/>
                      </a:lnTo>
                      <a:lnTo>
                        <a:pt x="724" y="227"/>
                      </a:lnTo>
                      <a:lnTo>
                        <a:pt x="734" y="190"/>
                      </a:lnTo>
                      <a:lnTo>
                        <a:pt x="743" y="154"/>
                      </a:lnTo>
                      <a:lnTo>
                        <a:pt x="749" y="115"/>
                      </a:lnTo>
                      <a:lnTo>
                        <a:pt x="755" y="79"/>
                      </a:lnTo>
                      <a:lnTo>
                        <a:pt x="757" y="41"/>
                      </a:lnTo>
                      <a:lnTo>
                        <a:pt x="759" y="0"/>
                      </a:lnTo>
                      <a:lnTo>
                        <a:pt x="743" y="0"/>
                      </a:lnTo>
                      <a:lnTo>
                        <a:pt x="741" y="39"/>
                      </a:lnTo>
                      <a:lnTo>
                        <a:pt x="739" y="77"/>
                      </a:lnTo>
                      <a:lnTo>
                        <a:pt x="734" y="114"/>
                      </a:lnTo>
                      <a:lnTo>
                        <a:pt x="728" y="150"/>
                      </a:lnTo>
                      <a:lnTo>
                        <a:pt x="718" y="187"/>
                      </a:lnTo>
                      <a:lnTo>
                        <a:pt x="709" y="221"/>
                      </a:lnTo>
                      <a:lnTo>
                        <a:pt x="697" y="256"/>
                      </a:lnTo>
                      <a:lnTo>
                        <a:pt x="684" y="290"/>
                      </a:lnTo>
                      <a:lnTo>
                        <a:pt x="668" y="323"/>
                      </a:lnTo>
                      <a:lnTo>
                        <a:pt x="653" y="354"/>
                      </a:lnTo>
                      <a:lnTo>
                        <a:pt x="634" y="386"/>
                      </a:lnTo>
                      <a:lnTo>
                        <a:pt x="615" y="415"/>
                      </a:lnTo>
                      <a:lnTo>
                        <a:pt x="595" y="446"/>
                      </a:lnTo>
                      <a:lnTo>
                        <a:pt x="572" y="473"/>
                      </a:lnTo>
                      <a:lnTo>
                        <a:pt x="549" y="499"/>
                      </a:lnTo>
                      <a:lnTo>
                        <a:pt x="524" y="526"/>
                      </a:lnTo>
                      <a:lnTo>
                        <a:pt x="499" y="549"/>
                      </a:lnTo>
                      <a:lnTo>
                        <a:pt x="473" y="574"/>
                      </a:lnTo>
                      <a:lnTo>
                        <a:pt x="444" y="595"/>
                      </a:lnTo>
                      <a:lnTo>
                        <a:pt x="415" y="617"/>
                      </a:lnTo>
                      <a:lnTo>
                        <a:pt x="384" y="636"/>
                      </a:lnTo>
                      <a:lnTo>
                        <a:pt x="353" y="653"/>
                      </a:lnTo>
                      <a:lnTo>
                        <a:pt x="321" y="670"/>
                      </a:lnTo>
                      <a:lnTo>
                        <a:pt x="288" y="686"/>
                      </a:lnTo>
                      <a:lnTo>
                        <a:pt x="254" y="699"/>
                      </a:lnTo>
                      <a:lnTo>
                        <a:pt x="219" y="711"/>
                      </a:lnTo>
                      <a:lnTo>
                        <a:pt x="184" y="720"/>
                      </a:lnTo>
                      <a:lnTo>
                        <a:pt x="148" y="728"/>
                      </a:lnTo>
                      <a:lnTo>
                        <a:pt x="112" y="736"/>
                      </a:lnTo>
                      <a:lnTo>
                        <a:pt x="75" y="739"/>
                      </a:lnTo>
                      <a:lnTo>
                        <a:pt x="39" y="743"/>
                      </a:lnTo>
                      <a:lnTo>
                        <a:pt x="0" y="743"/>
                      </a:lnTo>
                      <a:lnTo>
                        <a:pt x="0" y="7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7"/>
                <p:cNvSpPr>
                  <a:spLocks/>
                </p:cNvSpPr>
                <p:nvPr/>
              </p:nvSpPr>
              <p:spPr bwMode="auto">
                <a:xfrm>
                  <a:off x="1091" y="1488"/>
                  <a:ext cx="760" cy="761"/>
                </a:xfrm>
                <a:custGeom>
                  <a:avLst/>
                  <a:gdLst/>
                  <a:ahLst/>
                  <a:cxnLst>
                    <a:cxn ang="0">
                      <a:pos x="2" y="41"/>
                    </a:cxn>
                    <a:cxn ang="0">
                      <a:pos x="9" y="115"/>
                    </a:cxn>
                    <a:cxn ang="0">
                      <a:pos x="25" y="190"/>
                    </a:cxn>
                    <a:cxn ang="0">
                      <a:pos x="46" y="261"/>
                    </a:cxn>
                    <a:cxn ang="0">
                      <a:pos x="75" y="329"/>
                    </a:cxn>
                    <a:cxn ang="0">
                      <a:pos x="111" y="394"/>
                    </a:cxn>
                    <a:cxn ang="0">
                      <a:pos x="151" y="455"/>
                    </a:cxn>
                    <a:cxn ang="0">
                      <a:pos x="197" y="511"/>
                    </a:cxn>
                    <a:cxn ang="0">
                      <a:pos x="249" y="563"/>
                    </a:cxn>
                    <a:cxn ang="0">
                      <a:pos x="305" y="609"/>
                    </a:cxn>
                    <a:cxn ang="0">
                      <a:pos x="366" y="649"/>
                    </a:cxn>
                    <a:cxn ang="0">
                      <a:pos x="432" y="684"/>
                    </a:cxn>
                    <a:cxn ang="0">
                      <a:pos x="499" y="714"/>
                    </a:cxn>
                    <a:cxn ang="0">
                      <a:pos x="570" y="736"/>
                    </a:cxn>
                    <a:cxn ang="0">
                      <a:pos x="645" y="751"/>
                    </a:cxn>
                    <a:cxn ang="0">
                      <a:pos x="720" y="759"/>
                    </a:cxn>
                    <a:cxn ang="0">
                      <a:pos x="760" y="743"/>
                    </a:cxn>
                    <a:cxn ang="0">
                      <a:pos x="683" y="739"/>
                    </a:cxn>
                    <a:cxn ang="0">
                      <a:pos x="610" y="728"/>
                    </a:cxn>
                    <a:cxn ang="0">
                      <a:pos x="539" y="711"/>
                    </a:cxn>
                    <a:cxn ang="0">
                      <a:pos x="470" y="686"/>
                    </a:cxn>
                    <a:cxn ang="0">
                      <a:pos x="405" y="653"/>
                    </a:cxn>
                    <a:cxn ang="0">
                      <a:pos x="345" y="617"/>
                    </a:cxn>
                    <a:cxn ang="0">
                      <a:pos x="288" y="574"/>
                    </a:cxn>
                    <a:cxn ang="0">
                      <a:pos x="234" y="526"/>
                    </a:cxn>
                    <a:cxn ang="0">
                      <a:pos x="186" y="473"/>
                    </a:cxn>
                    <a:cxn ang="0">
                      <a:pos x="144" y="415"/>
                    </a:cxn>
                    <a:cxn ang="0">
                      <a:pos x="107" y="354"/>
                    </a:cxn>
                    <a:cxn ang="0">
                      <a:pos x="75" y="290"/>
                    </a:cxn>
                    <a:cxn ang="0">
                      <a:pos x="50" y="221"/>
                    </a:cxn>
                    <a:cxn ang="0">
                      <a:pos x="32" y="150"/>
                    </a:cxn>
                    <a:cxn ang="0">
                      <a:pos x="21" y="7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760" h="761">
                      <a:moveTo>
                        <a:pt x="0" y="0"/>
                      </a:moveTo>
                      <a:lnTo>
                        <a:pt x="2" y="41"/>
                      </a:lnTo>
                      <a:lnTo>
                        <a:pt x="4" y="79"/>
                      </a:lnTo>
                      <a:lnTo>
                        <a:pt x="9" y="115"/>
                      </a:lnTo>
                      <a:lnTo>
                        <a:pt x="15" y="154"/>
                      </a:lnTo>
                      <a:lnTo>
                        <a:pt x="25" y="190"/>
                      </a:lnTo>
                      <a:lnTo>
                        <a:pt x="34" y="227"/>
                      </a:lnTo>
                      <a:lnTo>
                        <a:pt x="46" y="261"/>
                      </a:lnTo>
                      <a:lnTo>
                        <a:pt x="61" y="296"/>
                      </a:lnTo>
                      <a:lnTo>
                        <a:pt x="75" y="329"/>
                      </a:lnTo>
                      <a:lnTo>
                        <a:pt x="92" y="361"/>
                      </a:lnTo>
                      <a:lnTo>
                        <a:pt x="111" y="394"/>
                      </a:lnTo>
                      <a:lnTo>
                        <a:pt x="130" y="425"/>
                      </a:lnTo>
                      <a:lnTo>
                        <a:pt x="151" y="455"/>
                      </a:lnTo>
                      <a:lnTo>
                        <a:pt x="174" y="482"/>
                      </a:lnTo>
                      <a:lnTo>
                        <a:pt x="197" y="511"/>
                      </a:lnTo>
                      <a:lnTo>
                        <a:pt x="222" y="538"/>
                      </a:lnTo>
                      <a:lnTo>
                        <a:pt x="249" y="563"/>
                      </a:lnTo>
                      <a:lnTo>
                        <a:pt x="276" y="586"/>
                      </a:lnTo>
                      <a:lnTo>
                        <a:pt x="305" y="609"/>
                      </a:lnTo>
                      <a:lnTo>
                        <a:pt x="336" y="630"/>
                      </a:lnTo>
                      <a:lnTo>
                        <a:pt x="366" y="649"/>
                      </a:lnTo>
                      <a:lnTo>
                        <a:pt x="397" y="668"/>
                      </a:lnTo>
                      <a:lnTo>
                        <a:pt x="432" y="684"/>
                      </a:lnTo>
                      <a:lnTo>
                        <a:pt x="464" y="699"/>
                      </a:lnTo>
                      <a:lnTo>
                        <a:pt x="499" y="714"/>
                      </a:lnTo>
                      <a:lnTo>
                        <a:pt x="534" y="726"/>
                      </a:lnTo>
                      <a:lnTo>
                        <a:pt x="570" y="736"/>
                      </a:lnTo>
                      <a:lnTo>
                        <a:pt x="607" y="745"/>
                      </a:lnTo>
                      <a:lnTo>
                        <a:pt x="645" y="751"/>
                      </a:lnTo>
                      <a:lnTo>
                        <a:pt x="681" y="757"/>
                      </a:lnTo>
                      <a:lnTo>
                        <a:pt x="720" y="759"/>
                      </a:lnTo>
                      <a:lnTo>
                        <a:pt x="760" y="761"/>
                      </a:lnTo>
                      <a:lnTo>
                        <a:pt x="760" y="743"/>
                      </a:lnTo>
                      <a:lnTo>
                        <a:pt x="722" y="743"/>
                      </a:lnTo>
                      <a:lnTo>
                        <a:pt x="683" y="739"/>
                      </a:lnTo>
                      <a:lnTo>
                        <a:pt x="647" y="736"/>
                      </a:lnTo>
                      <a:lnTo>
                        <a:pt x="610" y="728"/>
                      </a:lnTo>
                      <a:lnTo>
                        <a:pt x="574" y="720"/>
                      </a:lnTo>
                      <a:lnTo>
                        <a:pt x="539" y="711"/>
                      </a:lnTo>
                      <a:lnTo>
                        <a:pt x="505" y="699"/>
                      </a:lnTo>
                      <a:lnTo>
                        <a:pt x="470" y="686"/>
                      </a:lnTo>
                      <a:lnTo>
                        <a:pt x="438" y="670"/>
                      </a:lnTo>
                      <a:lnTo>
                        <a:pt x="405" y="653"/>
                      </a:lnTo>
                      <a:lnTo>
                        <a:pt x="374" y="636"/>
                      </a:lnTo>
                      <a:lnTo>
                        <a:pt x="345" y="617"/>
                      </a:lnTo>
                      <a:lnTo>
                        <a:pt x="315" y="595"/>
                      </a:lnTo>
                      <a:lnTo>
                        <a:pt x="288" y="574"/>
                      </a:lnTo>
                      <a:lnTo>
                        <a:pt x="261" y="549"/>
                      </a:lnTo>
                      <a:lnTo>
                        <a:pt x="234" y="526"/>
                      </a:lnTo>
                      <a:lnTo>
                        <a:pt x="209" y="499"/>
                      </a:lnTo>
                      <a:lnTo>
                        <a:pt x="186" y="473"/>
                      </a:lnTo>
                      <a:lnTo>
                        <a:pt x="165" y="446"/>
                      </a:lnTo>
                      <a:lnTo>
                        <a:pt x="144" y="415"/>
                      </a:lnTo>
                      <a:lnTo>
                        <a:pt x="125" y="386"/>
                      </a:lnTo>
                      <a:lnTo>
                        <a:pt x="107" y="354"/>
                      </a:lnTo>
                      <a:lnTo>
                        <a:pt x="90" y="323"/>
                      </a:lnTo>
                      <a:lnTo>
                        <a:pt x="75" y="290"/>
                      </a:lnTo>
                      <a:lnTo>
                        <a:pt x="61" y="256"/>
                      </a:lnTo>
                      <a:lnTo>
                        <a:pt x="50" y="221"/>
                      </a:lnTo>
                      <a:lnTo>
                        <a:pt x="40" y="187"/>
                      </a:lnTo>
                      <a:lnTo>
                        <a:pt x="32" y="150"/>
                      </a:lnTo>
                      <a:lnTo>
                        <a:pt x="25" y="114"/>
                      </a:lnTo>
                      <a:lnTo>
                        <a:pt x="21" y="77"/>
                      </a:lnTo>
                      <a:lnTo>
                        <a:pt x="17" y="39"/>
                      </a:ln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8"/>
                <p:cNvSpPr>
                  <a:spLocks/>
                </p:cNvSpPr>
                <p:nvPr/>
              </p:nvSpPr>
              <p:spPr bwMode="auto">
                <a:xfrm>
                  <a:off x="1091" y="730"/>
                  <a:ext cx="760" cy="758"/>
                </a:xfrm>
                <a:custGeom>
                  <a:avLst/>
                  <a:gdLst/>
                  <a:ahLst/>
                  <a:cxnLst>
                    <a:cxn ang="0">
                      <a:pos x="720" y="0"/>
                    </a:cxn>
                    <a:cxn ang="0">
                      <a:pos x="645" y="8"/>
                    </a:cxn>
                    <a:cxn ang="0">
                      <a:pos x="570" y="23"/>
                    </a:cxn>
                    <a:cxn ang="0">
                      <a:pos x="499" y="46"/>
                    </a:cxn>
                    <a:cxn ang="0">
                      <a:pos x="432" y="75"/>
                    </a:cxn>
                    <a:cxn ang="0">
                      <a:pos x="366" y="109"/>
                    </a:cxn>
                    <a:cxn ang="0">
                      <a:pos x="305" y="152"/>
                    </a:cxn>
                    <a:cxn ang="0">
                      <a:pos x="249" y="198"/>
                    </a:cxn>
                    <a:cxn ang="0">
                      <a:pos x="197" y="250"/>
                    </a:cxn>
                    <a:cxn ang="0">
                      <a:pos x="151" y="305"/>
                    </a:cxn>
                    <a:cxn ang="0">
                      <a:pos x="111" y="367"/>
                    </a:cxn>
                    <a:cxn ang="0">
                      <a:pos x="75" y="430"/>
                    </a:cxn>
                    <a:cxn ang="0">
                      <a:pos x="46" y="499"/>
                    </a:cxn>
                    <a:cxn ang="0">
                      <a:pos x="25" y="570"/>
                    </a:cxn>
                    <a:cxn ang="0">
                      <a:pos x="9" y="643"/>
                    </a:cxn>
                    <a:cxn ang="0">
                      <a:pos x="2" y="720"/>
                    </a:cxn>
                    <a:cxn ang="0">
                      <a:pos x="17" y="758"/>
                    </a:cxn>
                    <a:cxn ang="0">
                      <a:pos x="21" y="683"/>
                    </a:cxn>
                    <a:cxn ang="0">
                      <a:pos x="32" y="609"/>
                    </a:cxn>
                    <a:cxn ang="0">
                      <a:pos x="50" y="538"/>
                    </a:cxn>
                    <a:cxn ang="0">
                      <a:pos x="75" y="470"/>
                    </a:cxn>
                    <a:cxn ang="0">
                      <a:pos x="107" y="405"/>
                    </a:cxn>
                    <a:cxn ang="0">
                      <a:pos x="144" y="344"/>
                    </a:cxn>
                    <a:cxn ang="0">
                      <a:pos x="186" y="286"/>
                    </a:cxn>
                    <a:cxn ang="0">
                      <a:pos x="234" y="234"/>
                    </a:cxn>
                    <a:cxn ang="0">
                      <a:pos x="288" y="186"/>
                    </a:cxn>
                    <a:cxn ang="0">
                      <a:pos x="345" y="144"/>
                    </a:cxn>
                    <a:cxn ang="0">
                      <a:pos x="405" y="106"/>
                    </a:cxn>
                    <a:cxn ang="0">
                      <a:pos x="470" y="75"/>
                    </a:cxn>
                    <a:cxn ang="0">
                      <a:pos x="539" y="50"/>
                    </a:cxn>
                    <a:cxn ang="0">
                      <a:pos x="610" y="31"/>
                    </a:cxn>
                    <a:cxn ang="0">
                      <a:pos x="683" y="19"/>
                    </a:cxn>
                    <a:cxn ang="0">
                      <a:pos x="760" y="15"/>
                    </a:cxn>
                  </a:cxnLst>
                  <a:rect l="0" t="0" r="r" b="b"/>
                  <a:pathLst>
                    <a:path w="760" h="758">
                      <a:moveTo>
                        <a:pt x="760" y="0"/>
                      </a:moveTo>
                      <a:lnTo>
                        <a:pt x="720" y="0"/>
                      </a:lnTo>
                      <a:lnTo>
                        <a:pt x="681" y="4"/>
                      </a:lnTo>
                      <a:lnTo>
                        <a:pt x="645" y="8"/>
                      </a:lnTo>
                      <a:lnTo>
                        <a:pt x="607" y="15"/>
                      </a:lnTo>
                      <a:lnTo>
                        <a:pt x="570" y="23"/>
                      </a:lnTo>
                      <a:lnTo>
                        <a:pt x="534" y="35"/>
                      </a:lnTo>
                      <a:lnTo>
                        <a:pt x="499" y="46"/>
                      </a:lnTo>
                      <a:lnTo>
                        <a:pt x="464" y="59"/>
                      </a:lnTo>
                      <a:lnTo>
                        <a:pt x="432" y="75"/>
                      </a:lnTo>
                      <a:lnTo>
                        <a:pt x="397" y="92"/>
                      </a:lnTo>
                      <a:lnTo>
                        <a:pt x="366" y="109"/>
                      </a:lnTo>
                      <a:lnTo>
                        <a:pt x="336" y="131"/>
                      </a:lnTo>
                      <a:lnTo>
                        <a:pt x="305" y="152"/>
                      </a:lnTo>
                      <a:lnTo>
                        <a:pt x="276" y="173"/>
                      </a:lnTo>
                      <a:lnTo>
                        <a:pt x="249" y="198"/>
                      </a:lnTo>
                      <a:lnTo>
                        <a:pt x="222" y="223"/>
                      </a:lnTo>
                      <a:lnTo>
                        <a:pt x="197" y="250"/>
                      </a:lnTo>
                      <a:lnTo>
                        <a:pt x="174" y="276"/>
                      </a:lnTo>
                      <a:lnTo>
                        <a:pt x="151" y="305"/>
                      </a:lnTo>
                      <a:lnTo>
                        <a:pt x="130" y="334"/>
                      </a:lnTo>
                      <a:lnTo>
                        <a:pt x="111" y="367"/>
                      </a:lnTo>
                      <a:lnTo>
                        <a:pt x="92" y="397"/>
                      </a:lnTo>
                      <a:lnTo>
                        <a:pt x="75" y="430"/>
                      </a:lnTo>
                      <a:lnTo>
                        <a:pt x="61" y="465"/>
                      </a:lnTo>
                      <a:lnTo>
                        <a:pt x="46" y="499"/>
                      </a:lnTo>
                      <a:lnTo>
                        <a:pt x="34" y="534"/>
                      </a:lnTo>
                      <a:lnTo>
                        <a:pt x="25" y="570"/>
                      </a:lnTo>
                      <a:lnTo>
                        <a:pt x="15" y="607"/>
                      </a:lnTo>
                      <a:lnTo>
                        <a:pt x="9" y="643"/>
                      </a:lnTo>
                      <a:lnTo>
                        <a:pt x="4" y="682"/>
                      </a:lnTo>
                      <a:lnTo>
                        <a:pt x="2" y="720"/>
                      </a:lnTo>
                      <a:lnTo>
                        <a:pt x="0" y="758"/>
                      </a:lnTo>
                      <a:lnTo>
                        <a:pt x="17" y="758"/>
                      </a:lnTo>
                      <a:lnTo>
                        <a:pt x="17" y="720"/>
                      </a:lnTo>
                      <a:lnTo>
                        <a:pt x="21" y="683"/>
                      </a:lnTo>
                      <a:lnTo>
                        <a:pt x="25" y="645"/>
                      </a:lnTo>
                      <a:lnTo>
                        <a:pt x="32" y="609"/>
                      </a:lnTo>
                      <a:lnTo>
                        <a:pt x="40" y="574"/>
                      </a:lnTo>
                      <a:lnTo>
                        <a:pt x="50" y="538"/>
                      </a:lnTo>
                      <a:lnTo>
                        <a:pt x="61" y="503"/>
                      </a:lnTo>
                      <a:lnTo>
                        <a:pt x="75" y="470"/>
                      </a:lnTo>
                      <a:lnTo>
                        <a:pt x="90" y="438"/>
                      </a:lnTo>
                      <a:lnTo>
                        <a:pt x="107" y="405"/>
                      </a:lnTo>
                      <a:lnTo>
                        <a:pt x="125" y="374"/>
                      </a:lnTo>
                      <a:lnTo>
                        <a:pt x="144" y="344"/>
                      </a:lnTo>
                      <a:lnTo>
                        <a:pt x="165" y="315"/>
                      </a:lnTo>
                      <a:lnTo>
                        <a:pt x="186" y="286"/>
                      </a:lnTo>
                      <a:lnTo>
                        <a:pt x="209" y="259"/>
                      </a:lnTo>
                      <a:lnTo>
                        <a:pt x="234" y="234"/>
                      </a:lnTo>
                      <a:lnTo>
                        <a:pt x="261" y="209"/>
                      </a:lnTo>
                      <a:lnTo>
                        <a:pt x="288" y="186"/>
                      </a:lnTo>
                      <a:lnTo>
                        <a:pt x="315" y="163"/>
                      </a:lnTo>
                      <a:lnTo>
                        <a:pt x="345" y="144"/>
                      </a:lnTo>
                      <a:lnTo>
                        <a:pt x="374" y="123"/>
                      </a:lnTo>
                      <a:lnTo>
                        <a:pt x="405" y="106"/>
                      </a:lnTo>
                      <a:lnTo>
                        <a:pt x="438" y="90"/>
                      </a:lnTo>
                      <a:lnTo>
                        <a:pt x="470" y="75"/>
                      </a:lnTo>
                      <a:lnTo>
                        <a:pt x="505" y="61"/>
                      </a:lnTo>
                      <a:lnTo>
                        <a:pt x="539" y="50"/>
                      </a:lnTo>
                      <a:lnTo>
                        <a:pt x="574" y="40"/>
                      </a:lnTo>
                      <a:lnTo>
                        <a:pt x="610" y="31"/>
                      </a:lnTo>
                      <a:lnTo>
                        <a:pt x="647" y="25"/>
                      </a:lnTo>
                      <a:lnTo>
                        <a:pt x="683" y="19"/>
                      </a:lnTo>
                      <a:lnTo>
                        <a:pt x="722" y="17"/>
                      </a:lnTo>
                      <a:lnTo>
                        <a:pt x="760" y="15"/>
                      </a:lnTo>
                      <a:lnTo>
                        <a:pt x="76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4" name="Group 9"/>
                <p:cNvGrpSpPr>
                  <a:grpSpLocks/>
                </p:cNvGrpSpPr>
                <p:nvPr/>
              </p:nvGrpSpPr>
              <p:grpSpPr bwMode="auto">
                <a:xfrm>
                  <a:off x="1104" y="1056"/>
                  <a:ext cx="1479" cy="909"/>
                  <a:chOff x="1104" y="1053"/>
                  <a:chExt cx="1479" cy="909"/>
                </a:xfrm>
              </p:grpSpPr>
              <p:sp>
                <p:nvSpPr>
                  <p:cNvPr id="75" name="Freeform 10"/>
                  <p:cNvSpPr>
                    <a:spLocks/>
                  </p:cNvSpPr>
                  <p:nvPr/>
                </p:nvSpPr>
                <p:spPr bwMode="auto">
                  <a:xfrm>
                    <a:off x="1104" y="1053"/>
                    <a:ext cx="1479" cy="909"/>
                  </a:xfrm>
                  <a:custGeom>
                    <a:avLst/>
                    <a:gdLst/>
                    <a:ahLst/>
                    <a:cxnLst>
                      <a:cxn ang="0">
                        <a:pos x="730" y="0"/>
                      </a:cxn>
                      <a:cxn ang="0">
                        <a:pos x="699" y="1"/>
                      </a:cxn>
                      <a:cxn ang="0">
                        <a:pos x="643" y="11"/>
                      </a:cxn>
                      <a:cxn ang="0">
                        <a:pos x="557" y="38"/>
                      </a:cxn>
                      <a:cxn ang="0">
                        <a:pos x="459" y="76"/>
                      </a:cxn>
                      <a:cxn ang="0">
                        <a:pos x="300" y="149"/>
                      </a:cxn>
                      <a:cxn ang="0">
                        <a:pos x="92" y="257"/>
                      </a:cxn>
                      <a:cxn ang="0">
                        <a:pos x="4" y="311"/>
                      </a:cxn>
                      <a:cxn ang="0">
                        <a:pos x="12" y="320"/>
                      </a:cxn>
                      <a:cxn ang="0">
                        <a:pos x="29" y="355"/>
                      </a:cxn>
                      <a:cxn ang="0">
                        <a:pos x="65" y="433"/>
                      </a:cxn>
                      <a:cxn ang="0">
                        <a:pos x="106" y="508"/>
                      </a:cxn>
                      <a:cxn ang="0">
                        <a:pos x="140" y="562"/>
                      </a:cxn>
                      <a:cxn ang="0">
                        <a:pos x="183" y="618"/>
                      </a:cxn>
                      <a:cxn ang="0">
                        <a:pos x="232" y="671"/>
                      </a:cxn>
                      <a:cxn ang="0">
                        <a:pos x="292" y="725"/>
                      </a:cxn>
                      <a:cxn ang="0">
                        <a:pos x="359" y="775"/>
                      </a:cxn>
                      <a:cxn ang="0">
                        <a:pos x="438" y="819"/>
                      </a:cxn>
                      <a:cxn ang="0">
                        <a:pos x="528" y="858"/>
                      </a:cxn>
                      <a:cxn ang="0">
                        <a:pos x="630" y="886"/>
                      </a:cxn>
                      <a:cxn ang="0">
                        <a:pos x="745" y="906"/>
                      </a:cxn>
                      <a:cxn ang="0">
                        <a:pos x="826" y="909"/>
                      </a:cxn>
                      <a:cxn ang="0">
                        <a:pos x="862" y="908"/>
                      </a:cxn>
                      <a:cxn ang="0">
                        <a:pos x="922" y="894"/>
                      </a:cxn>
                      <a:cxn ang="0">
                        <a:pos x="1008" y="861"/>
                      </a:cxn>
                      <a:cxn ang="0">
                        <a:pos x="1097" y="815"/>
                      </a:cxn>
                      <a:cxn ang="0">
                        <a:pos x="1187" y="762"/>
                      </a:cxn>
                      <a:cxn ang="0">
                        <a:pos x="1277" y="702"/>
                      </a:cxn>
                      <a:cxn ang="0">
                        <a:pos x="1404" y="608"/>
                      </a:cxn>
                      <a:cxn ang="0">
                        <a:pos x="1387" y="451"/>
                      </a:cxn>
                      <a:cxn ang="0">
                        <a:pos x="1231" y="293"/>
                      </a:cxn>
                      <a:cxn ang="0">
                        <a:pos x="1114" y="180"/>
                      </a:cxn>
                      <a:cxn ang="0">
                        <a:pos x="1024" y="101"/>
                      </a:cxn>
                      <a:cxn ang="0">
                        <a:pos x="953" y="53"/>
                      </a:cxn>
                      <a:cxn ang="0">
                        <a:pos x="893" y="24"/>
                      </a:cxn>
                      <a:cxn ang="0">
                        <a:pos x="809" y="7"/>
                      </a:cxn>
                    </a:cxnLst>
                    <a:rect l="0" t="0" r="r" b="b"/>
                    <a:pathLst>
                      <a:path w="1479" h="909">
                        <a:moveTo>
                          <a:pt x="743" y="0"/>
                        </a:moveTo>
                        <a:lnTo>
                          <a:pt x="730" y="0"/>
                        </a:lnTo>
                        <a:lnTo>
                          <a:pt x="714" y="0"/>
                        </a:lnTo>
                        <a:lnTo>
                          <a:pt x="699" y="1"/>
                        </a:lnTo>
                        <a:lnTo>
                          <a:pt x="682" y="3"/>
                        </a:lnTo>
                        <a:lnTo>
                          <a:pt x="643" y="11"/>
                        </a:lnTo>
                        <a:lnTo>
                          <a:pt x="601" y="23"/>
                        </a:lnTo>
                        <a:lnTo>
                          <a:pt x="557" y="38"/>
                        </a:lnTo>
                        <a:lnTo>
                          <a:pt x="509" y="55"/>
                        </a:lnTo>
                        <a:lnTo>
                          <a:pt x="459" y="76"/>
                        </a:lnTo>
                        <a:lnTo>
                          <a:pt x="407" y="99"/>
                        </a:lnTo>
                        <a:lnTo>
                          <a:pt x="300" y="149"/>
                        </a:lnTo>
                        <a:lnTo>
                          <a:pt x="194" y="203"/>
                        </a:lnTo>
                        <a:lnTo>
                          <a:pt x="92" y="257"/>
                        </a:lnTo>
                        <a:lnTo>
                          <a:pt x="0" y="311"/>
                        </a:lnTo>
                        <a:lnTo>
                          <a:pt x="4" y="311"/>
                        </a:lnTo>
                        <a:lnTo>
                          <a:pt x="8" y="314"/>
                        </a:lnTo>
                        <a:lnTo>
                          <a:pt x="12" y="320"/>
                        </a:lnTo>
                        <a:lnTo>
                          <a:pt x="17" y="330"/>
                        </a:lnTo>
                        <a:lnTo>
                          <a:pt x="29" y="355"/>
                        </a:lnTo>
                        <a:lnTo>
                          <a:pt x="44" y="391"/>
                        </a:lnTo>
                        <a:lnTo>
                          <a:pt x="65" y="433"/>
                        </a:lnTo>
                        <a:lnTo>
                          <a:pt x="90" y="481"/>
                        </a:lnTo>
                        <a:lnTo>
                          <a:pt x="106" y="508"/>
                        </a:lnTo>
                        <a:lnTo>
                          <a:pt x="123" y="535"/>
                        </a:lnTo>
                        <a:lnTo>
                          <a:pt x="140" y="562"/>
                        </a:lnTo>
                        <a:lnTo>
                          <a:pt x="161" y="589"/>
                        </a:lnTo>
                        <a:lnTo>
                          <a:pt x="183" y="618"/>
                        </a:lnTo>
                        <a:lnTo>
                          <a:pt x="206" y="645"/>
                        </a:lnTo>
                        <a:lnTo>
                          <a:pt x="232" y="671"/>
                        </a:lnTo>
                        <a:lnTo>
                          <a:pt x="261" y="698"/>
                        </a:lnTo>
                        <a:lnTo>
                          <a:pt x="292" y="725"/>
                        </a:lnTo>
                        <a:lnTo>
                          <a:pt x="325" y="750"/>
                        </a:lnTo>
                        <a:lnTo>
                          <a:pt x="359" y="775"/>
                        </a:lnTo>
                        <a:lnTo>
                          <a:pt x="398" y="798"/>
                        </a:lnTo>
                        <a:lnTo>
                          <a:pt x="438" y="819"/>
                        </a:lnTo>
                        <a:lnTo>
                          <a:pt x="482" y="838"/>
                        </a:lnTo>
                        <a:lnTo>
                          <a:pt x="528" y="858"/>
                        </a:lnTo>
                        <a:lnTo>
                          <a:pt x="578" y="873"/>
                        </a:lnTo>
                        <a:lnTo>
                          <a:pt x="630" y="886"/>
                        </a:lnTo>
                        <a:lnTo>
                          <a:pt x="686" y="896"/>
                        </a:lnTo>
                        <a:lnTo>
                          <a:pt x="745" y="906"/>
                        </a:lnTo>
                        <a:lnTo>
                          <a:pt x="809" y="909"/>
                        </a:lnTo>
                        <a:lnTo>
                          <a:pt x="826" y="909"/>
                        </a:lnTo>
                        <a:lnTo>
                          <a:pt x="843" y="909"/>
                        </a:lnTo>
                        <a:lnTo>
                          <a:pt x="862" y="908"/>
                        </a:lnTo>
                        <a:lnTo>
                          <a:pt x="882" y="904"/>
                        </a:lnTo>
                        <a:lnTo>
                          <a:pt x="922" y="894"/>
                        </a:lnTo>
                        <a:lnTo>
                          <a:pt x="964" y="879"/>
                        </a:lnTo>
                        <a:lnTo>
                          <a:pt x="1008" y="861"/>
                        </a:lnTo>
                        <a:lnTo>
                          <a:pt x="1052" y="840"/>
                        </a:lnTo>
                        <a:lnTo>
                          <a:pt x="1097" y="815"/>
                        </a:lnTo>
                        <a:lnTo>
                          <a:pt x="1143" y="790"/>
                        </a:lnTo>
                        <a:lnTo>
                          <a:pt x="1187" y="762"/>
                        </a:lnTo>
                        <a:lnTo>
                          <a:pt x="1233" y="733"/>
                        </a:lnTo>
                        <a:lnTo>
                          <a:pt x="1277" y="702"/>
                        </a:lnTo>
                        <a:lnTo>
                          <a:pt x="1321" y="671"/>
                        </a:lnTo>
                        <a:lnTo>
                          <a:pt x="1404" y="608"/>
                        </a:lnTo>
                        <a:lnTo>
                          <a:pt x="1479" y="549"/>
                        </a:lnTo>
                        <a:lnTo>
                          <a:pt x="1387" y="451"/>
                        </a:lnTo>
                        <a:lnTo>
                          <a:pt x="1304" y="366"/>
                        </a:lnTo>
                        <a:lnTo>
                          <a:pt x="1231" y="293"/>
                        </a:lnTo>
                        <a:lnTo>
                          <a:pt x="1170" y="232"/>
                        </a:lnTo>
                        <a:lnTo>
                          <a:pt x="1114" y="180"/>
                        </a:lnTo>
                        <a:lnTo>
                          <a:pt x="1066" y="136"/>
                        </a:lnTo>
                        <a:lnTo>
                          <a:pt x="1024" y="101"/>
                        </a:lnTo>
                        <a:lnTo>
                          <a:pt x="985" y="74"/>
                        </a:lnTo>
                        <a:lnTo>
                          <a:pt x="953" y="53"/>
                        </a:lnTo>
                        <a:lnTo>
                          <a:pt x="922" y="36"/>
                        </a:lnTo>
                        <a:lnTo>
                          <a:pt x="893" y="24"/>
                        </a:lnTo>
                        <a:lnTo>
                          <a:pt x="866" y="17"/>
                        </a:lnTo>
                        <a:lnTo>
                          <a:pt x="809" y="7"/>
                        </a:lnTo>
                        <a:lnTo>
                          <a:pt x="743" y="0"/>
                        </a:lnTo>
                        <a:close/>
                      </a:path>
                    </a:pathLst>
                  </a:custGeom>
                  <a:solidFill>
                    <a:srgbClr val="33CC3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76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304" y="1316"/>
                    <a:ext cx="1020" cy="364"/>
                    <a:chOff x="1304" y="1316"/>
                    <a:chExt cx="1020" cy="364"/>
                  </a:xfrm>
                </p:grpSpPr>
                <p:sp>
                  <p:nvSpPr>
                    <p:cNvPr id="77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04" y="1316"/>
                      <a:ext cx="411" cy="2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5"/>
                        </a:cxn>
                        <a:cxn ang="0">
                          <a:pos x="25" y="155"/>
                        </a:cxn>
                        <a:cxn ang="0">
                          <a:pos x="46" y="144"/>
                        </a:cxn>
                        <a:cxn ang="0">
                          <a:pos x="63" y="134"/>
                        </a:cxn>
                        <a:cxn ang="0">
                          <a:pos x="79" y="120"/>
                        </a:cxn>
                        <a:cxn ang="0">
                          <a:pos x="105" y="96"/>
                        </a:cxn>
                        <a:cxn ang="0">
                          <a:pos x="127" y="71"/>
                        </a:cxn>
                        <a:cxn ang="0">
                          <a:pos x="144" y="48"/>
                        </a:cxn>
                        <a:cxn ang="0">
                          <a:pos x="163" y="26"/>
                        </a:cxn>
                        <a:cxn ang="0">
                          <a:pos x="173" y="19"/>
                        </a:cxn>
                        <a:cxn ang="0">
                          <a:pos x="182" y="11"/>
                        </a:cxn>
                        <a:cxn ang="0">
                          <a:pos x="196" y="3"/>
                        </a:cxn>
                        <a:cxn ang="0">
                          <a:pos x="209" y="0"/>
                        </a:cxn>
                        <a:cxn ang="0">
                          <a:pos x="223" y="3"/>
                        </a:cxn>
                        <a:cxn ang="0">
                          <a:pos x="236" y="7"/>
                        </a:cxn>
                        <a:cxn ang="0">
                          <a:pos x="246" y="15"/>
                        </a:cxn>
                        <a:cxn ang="0">
                          <a:pos x="255" y="23"/>
                        </a:cxn>
                        <a:cxn ang="0">
                          <a:pos x="274" y="40"/>
                        </a:cxn>
                        <a:cxn ang="0">
                          <a:pos x="292" y="61"/>
                        </a:cxn>
                        <a:cxn ang="0">
                          <a:pos x="311" y="82"/>
                        </a:cxn>
                        <a:cxn ang="0">
                          <a:pos x="336" y="105"/>
                        </a:cxn>
                        <a:cxn ang="0">
                          <a:pos x="351" y="115"/>
                        </a:cxn>
                        <a:cxn ang="0">
                          <a:pos x="369" y="126"/>
                        </a:cxn>
                        <a:cxn ang="0">
                          <a:pos x="388" y="134"/>
                        </a:cxn>
                        <a:cxn ang="0">
                          <a:pos x="411" y="144"/>
                        </a:cxn>
                        <a:cxn ang="0">
                          <a:pos x="392" y="149"/>
                        </a:cxn>
                        <a:cxn ang="0">
                          <a:pos x="376" y="157"/>
                        </a:cxn>
                        <a:cxn ang="0">
                          <a:pos x="361" y="167"/>
                        </a:cxn>
                        <a:cxn ang="0">
                          <a:pos x="347" y="178"/>
                        </a:cxn>
                        <a:cxn ang="0">
                          <a:pos x="326" y="199"/>
                        </a:cxn>
                        <a:cxn ang="0">
                          <a:pos x="309" y="222"/>
                        </a:cxn>
                        <a:cxn ang="0">
                          <a:pos x="294" y="245"/>
                        </a:cxn>
                        <a:cxn ang="0">
                          <a:pos x="278" y="263"/>
                        </a:cxn>
                        <a:cxn ang="0">
                          <a:pos x="269" y="270"/>
                        </a:cxn>
                        <a:cxn ang="0">
                          <a:pos x="261" y="276"/>
                        </a:cxn>
                        <a:cxn ang="0">
                          <a:pos x="249" y="280"/>
                        </a:cxn>
                        <a:cxn ang="0">
                          <a:pos x="238" y="280"/>
                        </a:cxn>
                        <a:cxn ang="0">
                          <a:pos x="213" y="274"/>
                        </a:cxn>
                        <a:cxn ang="0">
                          <a:pos x="194" y="268"/>
                        </a:cxn>
                        <a:cxn ang="0">
                          <a:pos x="177" y="261"/>
                        </a:cxn>
                        <a:cxn ang="0">
                          <a:pos x="163" y="253"/>
                        </a:cxn>
                        <a:cxn ang="0">
                          <a:pos x="144" y="238"/>
                        </a:cxn>
                        <a:cxn ang="0">
                          <a:pos x="127" y="220"/>
                        </a:cxn>
                        <a:cxn ang="0">
                          <a:pos x="119" y="211"/>
                        </a:cxn>
                        <a:cxn ang="0">
                          <a:pos x="109" y="203"/>
                        </a:cxn>
                        <a:cxn ang="0">
                          <a:pos x="100" y="195"/>
                        </a:cxn>
                        <a:cxn ang="0">
                          <a:pos x="86" y="188"/>
                        </a:cxn>
                        <a:cxn ang="0">
                          <a:pos x="71" y="182"/>
                        </a:cxn>
                        <a:cxn ang="0">
                          <a:pos x="52" y="174"/>
                        </a:cxn>
                        <a:cxn ang="0">
                          <a:pos x="29" y="170"/>
                        </a:cxn>
                        <a:cxn ang="0">
                          <a:pos x="0" y="165"/>
                        </a:cxn>
                      </a:cxnLst>
                      <a:rect l="0" t="0" r="r" b="b"/>
                      <a:pathLst>
                        <a:path w="411" h="280">
                          <a:moveTo>
                            <a:pt x="0" y="165"/>
                          </a:moveTo>
                          <a:lnTo>
                            <a:pt x="25" y="155"/>
                          </a:lnTo>
                          <a:lnTo>
                            <a:pt x="46" y="144"/>
                          </a:lnTo>
                          <a:lnTo>
                            <a:pt x="63" y="134"/>
                          </a:lnTo>
                          <a:lnTo>
                            <a:pt x="79" y="120"/>
                          </a:lnTo>
                          <a:lnTo>
                            <a:pt x="105" y="96"/>
                          </a:lnTo>
                          <a:lnTo>
                            <a:pt x="127" y="71"/>
                          </a:lnTo>
                          <a:lnTo>
                            <a:pt x="144" y="48"/>
                          </a:lnTo>
                          <a:lnTo>
                            <a:pt x="163" y="26"/>
                          </a:lnTo>
                          <a:lnTo>
                            <a:pt x="173" y="19"/>
                          </a:lnTo>
                          <a:lnTo>
                            <a:pt x="182" y="11"/>
                          </a:lnTo>
                          <a:lnTo>
                            <a:pt x="196" y="3"/>
                          </a:lnTo>
                          <a:lnTo>
                            <a:pt x="209" y="0"/>
                          </a:lnTo>
                          <a:lnTo>
                            <a:pt x="223" y="3"/>
                          </a:lnTo>
                          <a:lnTo>
                            <a:pt x="236" y="7"/>
                          </a:lnTo>
                          <a:lnTo>
                            <a:pt x="246" y="15"/>
                          </a:lnTo>
                          <a:lnTo>
                            <a:pt x="255" y="23"/>
                          </a:lnTo>
                          <a:lnTo>
                            <a:pt x="274" y="40"/>
                          </a:lnTo>
                          <a:lnTo>
                            <a:pt x="292" y="61"/>
                          </a:lnTo>
                          <a:lnTo>
                            <a:pt x="311" y="82"/>
                          </a:lnTo>
                          <a:lnTo>
                            <a:pt x="336" y="105"/>
                          </a:lnTo>
                          <a:lnTo>
                            <a:pt x="351" y="115"/>
                          </a:lnTo>
                          <a:lnTo>
                            <a:pt x="369" y="126"/>
                          </a:lnTo>
                          <a:lnTo>
                            <a:pt x="388" y="134"/>
                          </a:lnTo>
                          <a:lnTo>
                            <a:pt x="411" y="144"/>
                          </a:lnTo>
                          <a:lnTo>
                            <a:pt x="392" y="149"/>
                          </a:lnTo>
                          <a:lnTo>
                            <a:pt x="376" y="157"/>
                          </a:lnTo>
                          <a:lnTo>
                            <a:pt x="361" y="167"/>
                          </a:lnTo>
                          <a:lnTo>
                            <a:pt x="347" y="178"/>
                          </a:lnTo>
                          <a:lnTo>
                            <a:pt x="326" y="199"/>
                          </a:lnTo>
                          <a:lnTo>
                            <a:pt x="309" y="222"/>
                          </a:lnTo>
                          <a:lnTo>
                            <a:pt x="294" y="245"/>
                          </a:lnTo>
                          <a:lnTo>
                            <a:pt x="278" y="263"/>
                          </a:lnTo>
                          <a:lnTo>
                            <a:pt x="269" y="270"/>
                          </a:lnTo>
                          <a:lnTo>
                            <a:pt x="261" y="276"/>
                          </a:lnTo>
                          <a:lnTo>
                            <a:pt x="249" y="280"/>
                          </a:lnTo>
                          <a:lnTo>
                            <a:pt x="238" y="280"/>
                          </a:lnTo>
                          <a:lnTo>
                            <a:pt x="213" y="274"/>
                          </a:lnTo>
                          <a:lnTo>
                            <a:pt x="194" y="268"/>
                          </a:lnTo>
                          <a:lnTo>
                            <a:pt x="177" y="261"/>
                          </a:lnTo>
                          <a:lnTo>
                            <a:pt x="163" y="253"/>
                          </a:lnTo>
                          <a:lnTo>
                            <a:pt x="144" y="238"/>
                          </a:lnTo>
                          <a:lnTo>
                            <a:pt x="127" y="220"/>
                          </a:lnTo>
                          <a:lnTo>
                            <a:pt x="119" y="211"/>
                          </a:lnTo>
                          <a:lnTo>
                            <a:pt x="109" y="203"/>
                          </a:lnTo>
                          <a:lnTo>
                            <a:pt x="100" y="195"/>
                          </a:lnTo>
                          <a:lnTo>
                            <a:pt x="86" y="188"/>
                          </a:lnTo>
                          <a:lnTo>
                            <a:pt x="71" y="182"/>
                          </a:lnTo>
                          <a:lnTo>
                            <a:pt x="52" y="174"/>
                          </a:lnTo>
                          <a:lnTo>
                            <a:pt x="29" y="170"/>
                          </a:lnTo>
                          <a:lnTo>
                            <a:pt x="0" y="165"/>
                          </a:lnTo>
                          <a:close/>
                        </a:path>
                      </a:pathLst>
                    </a:custGeom>
                    <a:solidFill>
                      <a:srgbClr val="CCFFCC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304" y="1316"/>
                      <a:ext cx="411" cy="2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5"/>
                        </a:cxn>
                        <a:cxn ang="0">
                          <a:pos x="25" y="155"/>
                        </a:cxn>
                        <a:cxn ang="0">
                          <a:pos x="46" y="144"/>
                        </a:cxn>
                        <a:cxn ang="0">
                          <a:pos x="63" y="134"/>
                        </a:cxn>
                        <a:cxn ang="0">
                          <a:pos x="79" y="120"/>
                        </a:cxn>
                        <a:cxn ang="0">
                          <a:pos x="105" y="96"/>
                        </a:cxn>
                        <a:cxn ang="0">
                          <a:pos x="127" y="71"/>
                        </a:cxn>
                        <a:cxn ang="0">
                          <a:pos x="144" y="48"/>
                        </a:cxn>
                        <a:cxn ang="0">
                          <a:pos x="163" y="26"/>
                        </a:cxn>
                        <a:cxn ang="0">
                          <a:pos x="173" y="19"/>
                        </a:cxn>
                        <a:cxn ang="0">
                          <a:pos x="182" y="11"/>
                        </a:cxn>
                        <a:cxn ang="0">
                          <a:pos x="196" y="3"/>
                        </a:cxn>
                        <a:cxn ang="0">
                          <a:pos x="209" y="0"/>
                        </a:cxn>
                        <a:cxn ang="0">
                          <a:pos x="223" y="3"/>
                        </a:cxn>
                        <a:cxn ang="0">
                          <a:pos x="236" y="7"/>
                        </a:cxn>
                        <a:cxn ang="0">
                          <a:pos x="246" y="15"/>
                        </a:cxn>
                        <a:cxn ang="0">
                          <a:pos x="255" y="23"/>
                        </a:cxn>
                        <a:cxn ang="0">
                          <a:pos x="274" y="40"/>
                        </a:cxn>
                        <a:cxn ang="0">
                          <a:pos x="292" y="61"/>
                        </a:cxn>
                        <a:cxn ang="0">
                          <a:pos x="311" y="82"/>
                        </a:cxn>
                        <a:cxn ang="0">
                          <a:pos x="336" y="105"/>
                        </a:cxn>
                        <a:cxn ang="0">
                          <a:pos x="351" y="115"/>
                        </a:cxn>
                        <a:cxn ang="0">
                          <a:pos x="369" y="126"/>
                        </a:cxn>
                        <a:cxn ang="0">
                          <a:pos x="388" y="134"/>
                        </a:cxn>
                        <a:cxn ang="0">
                          <a:pos x="411" y="144"/>
                        </a:cxn>
                        <a:cxn ang="0">
                          <a:pos x="392" y="149"/>
                        </a:cxn>
                        <a:cxn ang="0">
                          <a:pos x="376" y="157"/>
                        </a:cxn>
                        <a:cxn ang="0">
                          <a:pos x="361" y="167"/>
                        </a:cxn>
                        <a:cxn ang="0">
                          <a:pos x="347" y="178"/>
                        </a:cxn>
                        <a:cxn ang="0">
                          <a:pos x="326" y="199"/>
                        </a:cxn>
                        <a:cxn ang="0">
                          <a:pos x="309" y="222"/>
                        </a:cxn>
                        <a:cxn ang="0">
                          <a:pos x="294" y="245"/>
                        </a:cxn>
                        <a:cxn ang="0">
                          <a:pos x="278" y="263"/>
                        </a:cxn>
                        <a:cxn ang="0">
                          <a:pos x="269" y="270"/>
                        </a:cxn>
                        <a:cxn ang="0">
                          <a:pos x="261" y="276"/>
                        </a:cxn>
                        <a:cxn ang="0">
                          <a:pos x="249" y="280"/>
                        </a:cxn>
                        <a:cxn ang="0">
                          <a:pos x="238" y="280"/>
                        </a:cxn>
                        <a:cxn ang="0">
                          <a:pos x="213" y="274"/>
                        </a:cxn>
                        <a:cxn ang="0">
                          <a:pos x="194" y="268"/>
                        </a:cxn>
                        <a:cxn ang="0">
                          <a:pos x="177" y="261"/>
                        </a:cxn>
                        <a:cxn ang="0">
                          <a:pos x="163" y="253"/>
                        </a:cxn>
                        <a:cxn ang="0">
                          <a:pos x="144" y="238"/>
                        </a:cxn>
                        <a:cxn ang="0">
                          <a:pos x="127" y="220"/>
                        </a:cxn>
                        <a:cxn ang="0">
                          <a:pos x="119" y="211"/>
                        </a:cxn>
                        <a:cxn ang="0">
                          <a:pos x="109" y="203"/>
                        </a:cxn>
                        <a:cxn ang="0">
                          <a:pos x="100" y="195"/>
                        </a:cxn>
                        <a:cxn ang="0">
                          <a:pos x="86" y="188"/>
                        </a:cxn>
                        <a:cxn ang="0">
                          <a:pos x="71" y="182"/>
                        </a:cxn>
                        <a:cxn ang="0">
                          <a:pos x="52" y="174"/>
                        </a:cxn>
                        <a:cxn ang="0">
                          <a:pos x="29" y="170"/>
                        </a:cxn>
                        <a:cxn ang="0">
                          <a:pos x="0" y="165"/>
                        </a:cxn>
                      </a:cxnLst>
                      <a:rect l="0" t="0" r="r" b="b"/>
                      <a:pathLst>
                        <a:path w="411" h="280">
                          <a:moveTo>
                            <a:pt x="0" y="165"/>
                          </a:moveTo>
                          <a:lnTo>
                            <a:pt x="25" y="155"/>
                          </a:lnTo>
                          <a:lnTo>
                            <a:pt x="46" y="144"/>
                          </a:lnTo>
                          <a:lnTo>
                            <a:pt x="63" y="134"/>
                          </a:lnTo>
                          <a:lnTo>
                            <a:pt x="79" y="120"/>
                          </a:lnTo>
                          <a:lnTo>
                            <a:pt x="105" y="96"/>
                          </a:lnTo>
                          <a:lnTo>
                            <a:pt x="127" y="71"/>
                          </a:lnTo>
                          <a:lnTo>
                            <a:pt x="144" y="48"/>
                          </a:lnTo>
                          <a:lnTo>
                            <a:pt x="163" y="26"/>
                          </a:lnTo>
                          <a:lnTo>
                            <a:pt x="173" y="19"/>
                          </a:lnTo>
                          <a:lnTo>
                            <a:pt x="182" y="11"/>
                          </a:lnTo>
                          <a:lnTo>
                            <a:pt x="196" y="3"/>
                          </a:lnTo>
                          <a:lnTo>
                            <a:pt x="209" y="0"/>
                          </a:lnTo>
                          <a:lnTo>
                            <a:pt x="223" y="3"/>
                          </a:lnTo>
                          <a:lnTo>
                            <a:pt x="236" y="7"/>
                          </a:lnTo>
                          <a:lnTo>
                            <a:pt x="246" y="15"/>
                          </a:lnTo>
                          <a:lnTo>
                            <a:pt x="255" y="23"/>
                          </a:lnTo>
                          <a:lnTo>
                            <a:pt x="274" y="40"/>
                          </a:lnTo>
                          <a:lnTo>
                            <a:pt x="292" y="61"/>
                          </a:lnTo>
                          <a:lnTo>
                            <a:pt x="311" y="82"/>
                          </a:lnTo>
                          <a:lnTo>
                            <a:pt x="336" y="105"/>
                          </a:lnTo>
                          <a:lnTo>
                            <a:pt x="351" y="115"/>
                          </a:lnTo>
                          <a:lnTo>
                            <a:pt x="369" y="126"/>
                          </a:lnTo>
                          <a:lnTo>
                            <a:pt x="388" y="134"/>
                          </a:lnTo>
                          <a:lnTo>
                            <a:pt x="411" y="144"/>
                          </a:lnTo>
                          <a:lnTo>
                            <a:pt x="392" y="149"/>
                          </a:lnTo>
                          <a:lnTo>
                            <a:pt x="376" y="157"/>
                          </a:lnTo>
                          <a:lnTo>
                            <a:pt x="361" y="167"/>
                          </a:lnTo>
                          <a:lnTo>
                            <a:pt x="347" y="178"/>
                          </a:lnTo>
                          <a:lnTo>
                            <a:pt x="326" y="199"/>
                          </a:lnTo>
                          <a:lnTo>
                            <a:pt x="309" y="222"/>
                          </a:lnTo>
                          <a:lnTo>
                            <a:pt x="294" y="245"/>
                          </a:lnTo>
                          <a:lnTo>
                            <a:pt x="278" y="263"/>
                          </a:lnTo>
                          <a:lnTo>
                            <a:pt x="269" y="270"/>
                          </a:lnTo>
                          <a:lnTo>
                            <a:pt x="261" y="276"/>
                          </a:lnTo>
                          <a:lnTo>
                            <a:pt x="249" y="280"/>
                          </a:lnTo>
                          <a:lnTo>
                            <a:pt x="238" y="280"/>
                          </a:lnTo>
                          <a:lnTo>
                            <a:pt x="213" y="274"/>
                          </a:lnTo>
                          <a:lnTo>
                            <a:pt x="194" y="268"/>
                          </a:lnTo>
                          <a:lnTo>
                            <a:pt x="177" y="261"/>
                          </a:lnTo>
                          <a:lnTo>
                            <a:pt x="163" y="253"/>
                          </a:lnTo>
                          <a:lnTo>
                            <a:pt x="144" y="238"/>
                          </a:lnTo>
                          <a:lnTo>
                            <a:pt x="127" y="220"/>
                          </a:lnTo>
                          <a:lnTo>
                            <a:pt x="119" y="211"/>
                          </a:lnTo>
                          <a:lnTo>
                            <a:pt x="109" y="203"/>
                          </a:lnTo>
                          <a:lnTo>
                            <a:pt x="100" y="195"/>
                          </a:lnTo>
                          <a:lnTo>
                            <a:pt x="86" y="188"/>
                          </a:lnTo>
                          <a:lnTo>
                            <a:pt x="71" y="182"/>
                          </a:lnTo>
                          <a:lnTo>
                            <a:pt x="52" y="174"/>
                          </a:lnTo>
                          <a:lnTo>
                            <a:pt x="29" y="170"/>
                          </a:lnTo>
                          <a:lnTo>
                            <a:pt x="0" y="16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913" y="1400"/>
                      <a:ext cx="411" cy="2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5"/>
                        </a:cxn>
                        <a:cxn ang="0">
                          <a:pos x="23" y="155"/>
                        </a:cxn>
                        <a:cxn ang="0">
                          <a:pos x="44" y="144"/>
                        </a:cxn>
                        <a:cxn ang="0">
                          <a:pos x="63" y="132"/>
                        </a:cxn>
                        <a:cxn ang="0">
                          <a:pos x="78" y="121"/>
                        </a:cxn>
                        <a:cxn ang="0">
                          <a:pos x="105" y="96"/>
                        </a:cxn>
                        <a:cxn ang="0">
                          <a:pos x="126" y="71"/>
                        </a:cxn>
                        <a:cxn ang="0">
                          <a:pos x="144" y="48"/>
                        </a:cxn>
                        <a:cxn ang="0">
                          <a:pos x="161" y="27"/>
                        </a:cxn>
                        <a:cxn ang="0">
                          <a:pos x="170" y="19"/>
                        </a:cxn>
                        <a:cxn ang="0">
                          <a:pos x="182" y="12"/>
                        </a:cxn>
                        <a:cxn ang="0">
                          <a:pos x="194" y="4"/>
                        </a:cxn>
                        <a:cxn ang="0">
                          <a:pos x="209" y="0"/>
                        </a:cxn>
                        <a:cxn ang="0">
                          <a:pos x="222" y="4"/>
                        </a:cxn>
                        <a:cxn ang="0">
                          <a:pos x="234" y="8"/>
                        </a:cxn>
                        <a:cxn ang="0">
                          <a:pos x="245" y="15"/>
                        </a:cxn>
                        <a:cxn ang="0">
                          <a:pos x="255" y="23"/>
                        </a:cxn>
                        <a:cxn ang="0">
                          <a:pos x="272" y="40"/>
                        </a:cxn>
                        <a:cxn ang="0">
                          <a:pos x="291" y="61"/>
                        </a:cxn>
                        <a:cxn ang="0">
                          <a:pos x="311" y="83"/>
                        </a:cxn>
                        <a:cxn ang="0">
                          <a:pos x="336" y="106"/>
                        </a:cxn>
                        <a:cxn ang="0">
                          <a:pos x="351" y="115"/>
                        </a:cxn>
                        <a:cxn ang="0">
                          <a:pos x="368" y="125"/>
                        </a:cxn>
                        <a:cxn ang="0">
                          <a:pos x="387" y="134"/>
                        </a:cxn>
                        <a:cxn ang="0">
                          <a:pos x="411" y="144"/>
                        </a:cxn>
                        <a:cxn ang="0">
                          <a:pos x="391" y="150"/>
                        </a:cxn>
                        <a:cxn ang="0">
                          <a:pos x="374" y="157"/>
                        </a:cxn>
                        <a:cxn ang="0">
                          <a:pos x="361" y="167"/>
                        </a:cxn>
                        <a:cxn ang="0">
                          <a:pos x="347" y="177"/>
                        </a:cxn>
                        <a:cxn ang="0">
                          <a:pos x="326" y="200"/>
                        </a:cxn>
                        <a:cxn ang="0">
                          <a:pos x="309" y="223"/>
                        </a:cxn>
                        <a:cxn ang="0">
                          <a:pos x="293" y="246"/>
                        </a:cxn>
                        <a:cxn ang="0">
                          <a:pos x="276" y="263"/>
                        </a:cxn>
                        <a:cxn ang="0">
                          <a:pos x="268" y="271"/>
                        </a:cxn>
                        <a:cxn ang="0">
                          <a:pos x="259" y="276"/>
                        </a:cxn>
                        <a:cxn ang="0">
                          <a:pos x="249" y="280"/>
                        </a:cxn>
                        <a:cxn ang="0">
                          <a:pos x="238" y="280"/>
                        </a:cxn>
                        <a:cxn ang="0">
                          <a:pos x="213" y="275"/>
                        </a:cxn>
                        <a:cxn ang="0">
                          <a:pos x="192" y="269"/>
                        </a:cxn>
                        <a:cxn ang="0">
                          <a:pos x="176" y="261"/>
                        </a:cxn>
                        <a:cxn ang="0">
                          <a:pos x="163" y="253"/>
                        </a:cxn>
                        <a:cxn ang="0">
                          <a:pos x="142" y="236"/>
                        </a:cxn>
                        <a:cxn ang="0">
                          <a:pos x="126" y="221"/>
                        </a:cxn>
                        <a:cxn ang="0">
                          <a:pos x="119" y="211"/>
                        </a:cxn>
                        <a:cxn ang="0">
                          <a:pos x="109" y="203"/>
                        </a:cxn>
                        <a:cxn ang="0">
                          <a:pos x="99" y="196"/>
                        </a:cxn>
                        <a:cxn ang="0">
                          <a:pos x="86" y="188"/>
                        </a:cxn>
                        <a:cxn ang="0">
                          <a:pos x="71" y="182"/>
                        </a:cxn>
                        <a:cxn ang="0">
                          <a:pos x="51" y="175"/>
                        </a:cxn>
                        <a:cxn ang="0">
                          <a:pos x="28" y="169"/>
                        </a:cxn>
                        <a:cxn ang="0">
                          <a:pos x="0" y="165"/>
                        </a:cxn>
                      </a:cxnLst>
                      <a:rect l="0" t="0" r="r" b="b"/>
                      <a:pathLst>
                        <a:path w="411" h="280">
                          <a:moveTo>
                            <a:pt x="0" y="165"/>
                          </a:moveTo>
                          <a:lnTo>
                            <a:pt x="23" y="155"/>
                          </a:lnTo>
                          <a:lnTo>
                            <a:pt x="44" y="144"/>
                          </a:lnTo>
                          <a:lnTo>
                            <a:pt x="63" y="132"/>
                          </a:lnTo>
                          <a:lnTo>
                            <a:pt x="78" y="121"/>
                          </a:lnTo>
                          <a:lnTo>
                            <a:pt x="105" y="96"/>
                          </a:lnTo>
                          <a:lnTo>
                            <a:pt x="126" y="71"/>
                          </a:lnTo>
                          <a:lnTo>
                            <a:pt x="144" y="48"/>
                          </a:lnTo>
                          <a:lnTo>
                            <a:pt x="161" y="27"/>
                          </a:lnTo>
                          <a:lnTo>
                            <a:pt x="170" y="19"/>
                          </a:lnTo>
                          <a:lnTo>
                            <a:pt x="182" y="12"/>
                          </a:lnTo>
                          <a:lnTo>
                            <a:pt x="194" y="4"/>
                          </a:lnTo>
                          <a:lnTo>
                            <a:pt x="209" y="0"/>
                          </a:lnTo>
                          <a:lnTo>
                            <a:pt x="222" y="4"/>
                          </a:lnTo>
                          <a:lnTo>
                            <a:pt x="234" y="8"/>
                          </a:lnTo>
                          <a:lnTo>
                            <a:pt x="245" y="15"/>
                          </a:lnTo>
                          <a:lnTo>
                            <a:pt x="255" y="23"/>
                          </a:lnTo>
                          <a:lnTo>
                            <a:pt x="272" y="40"/>
                          </a:lnTo>
                          <a:lnTo>
                            <a:pt x="291" y="61"/>
                          </a:lnTo>
                          <a:lnTo>
                            <a:pt x="311" y="83"/>
                          </a:lnTo>
                          <a:lnTo>
                            <a:pt x="336" y="106"/>
                          </a:lnTo>
                          <a:lnTo>
                            <a:pt x="351" y="115"/>
                          </a:lnTo>
                          <a:lnTo>
                            <a:pt x="368" y="125"/>
                          </a:lnTo>
                          <a:lnTo>
                            <a:pt x="387" y="134"/>
                          </a:lnTo>
                          <a:lnTo>
                            <a:pt x="411" y="144"/>
                          </a:lnTo>
                          <a:lnTo>
                            <a:pt x="391" y="150"/>
                          </a:lnTo>
                          <a:lnTo>
                            <a:pt x="374" y="157"/>
                          </a:lnTo>
                          <a:lnTo>
                            <a:pt x="361" y="167"/>
                          </a:lnTo>
                          <a:lnTo>
                            <a:pt x="347" y="177"/>
                          </a:lnTo>
                          <a:lnTo>
                            <a:pt x="326" y="200"/>
                          </a:lnTo>
                          <a:lnTo>
                            <a:pt x="309" y="223"/>
                          </a:lnTo>
                          <a:lnTo>
                            <a:pt x="293" y="246"/>
                          </a:lnTo>
                          <a:lnTo>
                            <a:pt x="276" y="263"/>
                          </a:lnTo>
                          <a:lnTo>
                            <a:pt x="268" y="271"/>
                          </a:lnTo>
                          <a:lnTo>
                            <a:pt x="259" y="276"/>
                          </a:lnTo>
                          <a:lnTo>
                            <a:pt x="249" y="280"/>
                          </a:lnTo>
                          <a:lnTo>
                            <a:pt x="238" y="280"/>
                          </a:lnTo>
                          <a:lnTo>
                            <a:pt x="213" y="275"/>
                          </a:lnTo>
                          <a:lnTo>
                            <a:pt x="192" y="269"/>
                          </a:lnTo>
                          <a:lnTo>
                            <a:pt x="176" y="261"/>
                          </a:lnTo>
                          <a:lnTo>
                            <a:pt x="163" y="253"/>
                          </a:lnTo>
                          <a:lnTo>
                            <a:pt x="142" y="236"/>
                          </a:lnTo>
                          <a:lnTo>
                            <a:pt x="126" y="221"/>
                          </a:lnTo>
                          <a:lnTo>
                            <a:pt x="119" y="211"/>
                          </a:lnTo>
                          <a:lnTo>
                            <a:pt x="109" y="203"/>
                          </a:lnTo>
                          <a:lnTo>
                            <a:pt x="99" y="196"/>
                          </a:lnTo>
                          <a:lnTo>
                            <a:pt x="86" y="188"/>
                          </a:lnTo>
                          <a:lnTo>
                            <a:pt x="71" y="182"/>
                          </a:lnTo>
                          <a:lnTo>
                            <a:pt x="51" y="175"/>
                          </a:lnTo>
                          <a:lnTo>
                            <a:pt x="28" y="169"/>
                          </a:lnTo>
                          <a:lnTo>
                            <a:pt x="0" y="165"/>
                          </a:lnTo>
                          <a:close/>
                        </a:path>
                      </a:pathLst>
                    </a:custGeom>
                    <a:solidFill>
                      <a:srgbClr val="CCFFCC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913" y="1400"/>
                      <a:ext cx="411" cy="2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5"/>
                        </a:cxn>
                        <a:cxn ang="0">
                          <a:pos x="23" y="155"/>
                        </a:cxn>
                        <a:cxn ang="0">
                          <a:pos x="44" y="144"/>
                        </a:cxn>
                        <a:cxn ang="0">
                          <a:pos x="63" y="132"/>
                        </a:cxn>
                        <a:cxn ang="0">
                          <a:pos x="78" y="121"/>
                        </a:cxn>
                        <a:cxn ang="0">
                          <a:pos x="105" y="96"/>
                        </a:cxn>
                        <a:cxn ang="0">
                          <a:pos x="126" y="71"/>
                        </a:cxn>
                        <a:cxn ang="0">
                          <a:pos x="144" y="48"/>
                        </a:cxn>
                        <a:cxn ang="0">
                          <a:pos x="161" y="27"/>
                        </a:cxn>
                        <a:cxn ang="0">
                          <a:pos x="170" y="19"/>
                        </a:cxn>
                        <a:cxn ang="0">
                          <a:pos x="182" y="12"/>
                        </a:cxn>
                        <a:cxn ang="0">
                          <a:pos x="194" y="4"/>
                        </a:cxn>
                        <a:cxn ang="0">
                          <a:pos x="209" y="0"/>
                        </a:cxn>
                        <a:cxn ang="0">
                          <a:pos x="222" y="4"/>
                        </a:cxn>
                        <a:cxn ang="0">
                          <a:pos x="234" y="8"/>
                        </a:cxn>
                        <a:cxn ang="0">
                          <a:pos x="245" y="15"/>
                        </a:cxn>
                        <a:cxn ang="0">
                          <a:pos x="255" y="23"/>
                        </a:cxn>
                        <a:cxn ang="0">
                          <a:pos x="272" y="40"/>
                        </a:cxn>
                        <a:cxn ang="0">
                          <a:pos x="291" y="61"/>
                        </a:cxn>
                        <a:cxn ang="0">
                          <a:pos x="311" y="83"/>
                        </a:cxn>
                        <a:cxn ang="0">
                          <a:pos x="336" y="106"/>
                        </a:cxn>
                        <a:cxn ang="0">
                          <a:pos x="351" y="115"/>
                        </a:cxn>
                        <a:cxn ang="0">
                          <a:pos x="368" y="125"/>
                        </a:cxn>
                        <a:cxn ang="0">
                          <a:pos x="387" y="134"/>
                        </a:cxn>
                        <a:cxn ang="0">
                          <a:pos x="411" y="144"/>
                        </a:cxn>
                        <a:cxn ang="0">
                          <a:pos x="391" y="150"/>
                        </a:cxn>
                        <a:cxn ang="0">
                          <a:pos x="374" y="157"/>
                        </a:cxn>
                        <a:cxn ang="0">
                          <a:pos x="361" y="167"/>
                        </a:cxn>
                        <a:cxn ang="0">
                          <a:pos x="347" y="177"/>
                        </a:cxn>
                        <a:cxn ang="0">
                          <a:pos x="326" y="200"/>
                        </a:cxn>
                        <a:cxn ang="0">
                          <a:pos x="309" y="223"/>
                        </a:cxn>
                        <a:cxn ang="0">
                          <a:pos x="293" y="246"/>
                        </a:cxn>
                        <a:cxn ang="0">
                          <a:pos x="276" y="263"/>
                        </a:cxn>
                        <a:cxn ang="0">
                          <a:pos x="268" y="271"/>
                        </a:cxn>
                        <a:cxn ang="0">
                          <a:pos x="259" y="276"/>
                        </a:cxn>
                        <a:cxn ang="0">
                          <a:pos x="249" y="280"/>
                        </a:cxn>
                        <a:cxn ang="0">
                          <a:pos x="238" y="280"/>
                        </a:cxn>
                        <a:cxn ang="0">
                          <a:pos x="213" y="275"/>
                        </a:cxn>
                        <a:cxn ang="0">
                          <a:pos x="192" y="269"/>
                        </a:cxn>
                        <a:cxn ang="0">
                          <a:pos x="176" y="261"/>
                        </a:cxn>
                        <a:cxn ang="0">
                          <a:pos x="163" y="253"/>
                        </a:cxn>
                        <a:cxn ang="0">
                          <a:pos x="142" y="236"/>
                        </a:cxn>
                        <a:cxn ang="0">
                          <a:pos x="126" y="221"/>
                        </a:cxn>
                        <a:cxn ang="0">
                          <a:pos x="119" y="211"/>
                        </a:cxn>
                        <a:cxn ang="0">
                          <a:pos x="109" y="203"/>
                        </a:cxn>
                        <a:cxn ang="0">
                          <a:pos x="99" y="196"/>
                        </a:cxn>
                        <a:cxn ang="0">
                          <a:pos x="86" y="188"/>
                        </a:cxn>
                        <a:cxn ang="0">
                          <a:pos x="71" y="182"/>
                        </a:cxn>
                        <a:cxn ang="0">
                          <a:pos x="51" y="175"/>
                        </a:cxn>
                        <a:cxn ang="0">
                          <a:pos x="28" y="169"/>
                        </a:cxn>
                        <a:cxn ang="0">
                          <a:pos x="0" y="165"/>
                        </a:cxn>
                      </a:cxnLst>
                      <a:rect l="0" t="0" r="r" b="b"/>
                      <a:pathLst>
                        <a:path w="411" h="280">
                          <a:moveTo>
                            <a:pt x="0" y="165"/>
                          </a:moveTo>
                          <a:lnTo>
                            <a:pt x="23" y="155"/>
                          </a:lnTo>
                          <a:lnTo>
                            <a:pt x="44" y="144"/>
                          </a:lnTo>
                          <a:lnTo>
                            <a:pt x="63" y="132"/>
                          </a:lnTo>
                          <a:lnTo>
                            <a:pt x="78" y="121"/>
                          </a:lnTo>
                          <a:lnTo>
                            <a:pt x="105" y="96"/>
                          </a:lnTo>
                          <a:lnTo>
                            <a:pt x="126" y="71"/>
                          </a:lnTo>
                          <a:lnTo>
                            <a:pt x="144" y="48"/>
                          </a:lnTo>
                          <a:lnTo>
                            <a:pt x="161" y="27"/>
                          </a:lnTo>
                          <a:lnTo>
                            <a:pt x="170" y="19"/>
                          </a:lnTo>
                          <a:lnTo>
                            <a:pt x="182" y="12"/>
                          </a:lnTo>
                          <a:lnTo>
                            <a:pt x="194" y="4"/>
                          </a:lnTo>
                          <a:lnTo>
                            <a:pt x="209" y="0"/>
                          </a:lnTo>
                          <a:lnTo>
                            <a:pt x="222" y="4"/>
                          </a:lnTo>
                          <a:lnTo>
                            <a:pt x="234" y="8"/>
                          </a:lnTo>
                          <a:lnTo>
                            <a:pt x="245" y="15"/>
                          </a:lnTo>
                          <a:lnTo>
                            <a:pt x="255" y="23"/>
                          </a:lnTo>
                          <a:lnTo>
                            <a:pt x="272" y="40"/>
                          </a:lnTo>
                          <a:lnTo>
                            <a:pt x="291" y="61"/>
                          </a:lnTo>
                          <a:lnTo>
                            <a:pt x="311" y="83"/>
                          </a:lnTo>
                          <a:lnTo>
                            <a:pt x="336" y="106"/>
                          </a:lnTo>
                          <a:lnTo>
                            <a:pt x="351" y="115"/>
                          </a:lnTo>
                          <a:lnTo>
                            <a:pt x="368" y="125"/>
                          </a:lnTo>
                          <a:lnTo>
                            <a:pt x="387" y="134"/>
                          </a:lnTo>
                          <a:lnTo>
                            <a:pt x="411" y="144"/>
                          </a:lnTo>
                          <a:lnTo>
                            <a:pt x="391" y="150"/>
                          </a:lnTo>
                          <a:lnTo>
                            <a:pt x="374" y="157"/>
                          </a:lnTo>
                          <a:lnTo>
                            <a:pt x="361" y="167"/>
                          </a:lnTo>
                          <a:lnTo>
                            <a:pt x="347" y="177"/>
                          </a:lnTo>
                          <a:lnTo>
                            <a:pt x="326" y="200"/>
                          </a:lnTo>
                          <a:lnTo>
                            <a:pt x="309" y="223"/>
                          </a:lnTo>
                          <a:lnTo>
                            <a:pt x="293" y="246"/>
                          </a:lnTo>
                          <a:lnTo>
                            <a:pt x="276" y="263"/>
                          </a:lnTo>
                          <a:lnTo>
                            <a:pt x="268" y="271"/>
                          </a:lnTo>
                          <a:lnTo>
                            <a:pt x="259" y="276"/>
                          </a:lnTo>
                          <a:lnTo>
                            <a:pt x="249" y="280"/>
                          </a:lnTo>
                          <a:lnTo>
                            <a:pt x="238" y="280"/>
                          </a:lnTo>
                          <a:lnTo>
                            <a:pt x="213" y="275"/>
                          </a:lnTo>
                          <a:lnTo>
                            <a:pt x="192" y="269"/>
                          </a:lnTo>
                          <a:lnTo>
                            <a:pt x="176" y="261"/>
                          </a:lnTo>
                          <a:lnTo>
                            <a:pt x="163" y="253"/>
                          </a:lnTo>
                          <a:lnTo>
                            <a:pt x="142" y="236"/>
                          </a:lnTo>
                          <a:lnTo>
                            <a:pt x="126" y="221"/>
                          </a:lnTo>
                          <a:lnTo>
                            <a:pt x="119" y="211"/>
                          </a:lnTo>
                          <a:lnTo>
                            <a:pt x="109" y="203"/>
                          </a:lnTo>
                          <a:lnTo>
                            <a:pt x="99" y="196"/>
                          </a:lnTo>
                          <a:lnTo>
                            <a:pt x="86" y="188"/>
                          </a:lnTo>
                          <a:lnTo>
                            <a:pt x="71" y="182"/>
                          </a:lnTo>
                          <a:lnTo>
                            <a:pt x="51" y="175"/>
                          </a:lnTo>
                          <a:lnTo>
                            <a:pt x="28" y="169"/>
                          </a:lnTo>
                          <a:lnTo>
                            <a:pt x="0" y="165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5976" y="7248"/>
              <a:ext cx="6264" cy="3317"/>
              <a:chOff x="2427" y="2899"/>
              <a:chExt cx="2506" cy="1327"/>
            </a:xfrm>
          </p:grpSpPr>
          <p:sp>
            <p:nvSpPr>
              <p:cNvPr id="44" name="Line 17"/>
              <p:cNvSpPr>
                <a:spLocks noChangeShapeType="1"/>
              </p:cNvSpPr>
              <p:nvPr/>
            </p:nvSpPr>
            <p:spPr bwMode="auto">
              <a:xfrm>
                <a:off x="4714" y="3423"/>
                <a:ext cx="1" cy="1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5" name="Group 18"/>
              <p:cNvGrpSpPr>
                <a:grpSpLocks/>
              </p:cNvGrpSpPr>
              <p:nvPr/>
            </p:nvGrpSpPr>
            <p:grpSpPr bwMode="auto">
              <a:xfrm>
                <a:off x="2427" y="2899"/>
                <a:ext cx="2506" cy="1327"/>
                <a:chOff x="2427" y="2899"/>
                <a:chExt cx="2506" cy="1327"/>
              </a:xfrm>
            </p:grpSpPr>
            <p:grpSp>
              <p:nvGrpSpPr>
                <p:cNvPr id="46" name="Group 19"/>
                <p:cNvGrpSpPr>
                  <a:grpSpLocks/>
                </p:cNvGrpSpPr>
                <p:nvPr/>
              </p:nvGrpSpPr>
              <p:grpSpPr bwMode="auto">
                <a:xfrm>
                  <a:off x="2427" y="2899"/>
                  <a:ext cx="2506" cy="1122"/>
                  <a:chOff x="2427" y="2899"/>
                  <a:chExt cx="2506" cy="1122"/>
                </a:xfrm>
              </p:grpSpPr>
              <p:grpSp>
                <p:nvGrpSpPr>
                  <p:cNvPr id="52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627" y="2899"/>
                    <a:ext cx="2262" cy="1098"/>
                    <a:chOff x="2627" y="2899"/>
                    <a:chExt cx="2262" cy="1098"/>
                  </a:xfrm>
                </p:grpSpPr>
                <p:sp>
                  <p:nvSpPr>
                    <p:cNvPr id="66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2627" y="2899"/>
                      <a:ext cx="2262" cy="1098"/>
                    </a:xfrm>
                    <a:custGeom>
                      <a:avLst/>
                      <a:gdLst/>
                      <a:ahLst/>
                      <a:cxnLst>
                        <a:cxn ang="0">
                          <a:pos x="689" y="41"/>
                        </a:cxn>
                        <a:cxn ang="0">
                          <a:pos x="530" y="104"/>
                        </a:cxn>
                        <a:cxn ang="0">
                          <a:pos x="328" y="156"/>
                        </a:cxn>
                        <a:cxn ang="0">
                          <a:pos x="154" y="217"/>
                        </a:cxn>
                        <a:cxn ang="0">
                          <a:pos x="61" y="275"/>
                        </a:cxn>
                        <a:cxn ang="0">
                          <a:pos x="15" y="329"/>
                        </a:cxn>
                        <a:cxn ang="0">
                          <a:pos x="113" y="283"/>
                        </a:cxn>
                        <a:cxn ang="0">
                          <a:pos x="223" y="240"/>
                        </a:cxn>
                        <a:cxn ang="0">
                          <a:pos x="292" y="248"/>
                        </a:cxn>
                        <a:cxn ang="0">
                          <a:pos x="336" y="252"/>
                        </a:cxn>
                        <a:cxn ang="0">
                          <a:pos x="445" y="192"/>
                        </a:cxn>
                        <a:cxn ang="0">
                          <a:pos x="586" y="146"/>
                        </a:cxn>
                        <a:cxn ang="0">
                          <a:pos x="732" y="129"/>
                        </a:cxn>
                        <a:cxn ang="0">
                          <a:pos x="826" y="169"/>
                        </a:cxn>
                        <a:cxn ang="0">
                          <a:pos x="803" y="290"/>
                        </a:cxn>
                        <a:cxn ang="0">
                          <a:pos x="720" y="490"/>
                        </a:cxn>
                        <a:cxn ang="0">
                          <a:pos x="624" y="688"/>
                        </a:cxn>
                        <a:cxn ang="0">
                          <a:pos x="570" y="849"/>
                        </a:cxn>
                        <a:cxn ang="0">
                          <a:pos x="589" y="839"/>
                        </a:cxn>
                        <a:cxn ang="0">
                          <a:pos x="684" y="634"/>
                        </a:cxn>
                        <a:cxn ang="0">
                          <a:pos x="789" y="492"/>
                        </a:cxn>
                        <a:cxn ang="0">
                          <a:pos x="866" y="346"/>
                        </a:cxn>
                        <a:cxn ang="0">
                          <a:pos x="920" y="200"/>
                        </a:cxn>
                        <a:cxn ang="0">
                          <a:pos x="962" y="158"/>
                        </a:cxn>
                        <a:cxn ang="0">
                          <a:pos x="1016" y="175"/>
                        </a:cxn>
                        <a:cxn ang="0">
                          <a:pos x="1075" y="252"/>
                        </a:cxn>
                        <a:cxn ang="0">
                          <a:pos x="1118" y="273"/>
                        </a:cxn>
                        <a:cxn ang="0">
                          <a:pos x="1164" y="311"/>
                        </a:cxn>
                        <a:cxn ang="0">
                          <a:pos x="1202" y="394"/>
                        </a:cxn>
                        <a:cxn ang="0">
                          <a:pos x="1223" y="509"/>
                        </a:cxn>
                        <a:cxn ang="0">
                          <a:pos x="1264" y="605"/>
                        </a:cxn>
                        <a:cxn ang="0">
                          <a:pos x="1327" y="686"/>
                        </a:cxn>
                        <a:cxn ang="0">
                          <a:pos x="1459" y="812"/>
                        </a:cxn>
                        <a:cxn ang="0">
                          <a:pos x="1573" y="941"/>
                        </a:cxn>
                        <a:cxn ang="0">
                          <a:pos x="1607" y="1026"/>
                        </a:cxn>
                        <a:cxn ang="0">
                          <a:pos x="1619" y="1089"/>
                        </a:cxn>
                        <a:cxn ang="0">
                          <a:pos x="1630" y="1041"/>
                        </a:cxn>
                        <a:cxn ang="0">
                          <a:pos x="1615" y="976"/>
                        </a:cxn>
                        <a:cxn ang="0">
                          <a:pos x="1530" y="839"/>
                        </a:cxn>
                        <a:cxn ang="0">
                          <a:pos x="1402" y="682"/>
                        </a:cxn>
                        <a:cxn ang="0">
                          <a:pos x="1333" y="549"/>
                        </a:cxn>
                        <a:cxn ang="0">
                          <a:pos x="1294" y="404"/>
                        </a:cxn>
                        <a:cxn ang="0">
                          <a:pos x="1275" y="212"/>
                        </a:cxn>
                        <a:cxn ang="0">
                          <a:pos x="1342" y="177"/>
                        </a:cxn>
                        <a:cxn ang="0">
                          <a:pos x="1438" y="267"/>
                        </a:cxn>
                        <a:cxn ang="0">
                          <a:pos x="1475" y="327"/>
                        </a:cxn>
                        <a:cxn ang="0">
                          <a:pos x="1469" y="290"/>
                        </a:cxn>
                        <a:cxn ang="0">
                          <a:pos x="1479" y="171"/>
                        </a:cxn>
                        <a:cxn ang="0">
                          <a:pos x="1584" y="175"/>
                        </a:cxn>
                        <a:cxn ang="0">
                          <a:pos x="1711" y="181"/>
                        </a:cxn>
                        <a:cxn ang="0">
                          <a:pos x="1866" y="231"/>
                        </a:cxn>
                        <a:cxn ang="0">
                          <a:pos x="2034" y="269"/>
                        </a:cxn>
                        <a:cxn ang="0">
                          <a:pos x="2151" y="263"/>
                        </a:cxn>
                        <a:cxn ang="0">
                          <a:pos x="2245" y="244"/>
                        </a:cxn>
                        <a:cxn ang="0">
                          <a:pos x="2166" y="242"/>
                        </a:cxn>
                        <a:cxn ang="0">
                          <a:pos x="1978" y="210"/>
                        </a:cxn>
                        <a:cxn ang="0">
                          <a:pos x="1767" y="129"/>
                        </a:cxn>
                        <a:cxn ang="0">
                          <a:pos x="1619" y="60"/>
                        </a:cxn>
                        <a:cxn ang="0">
                          <a:pos x="1498" y="12"/>
                        </a:cxn>
                      </a:cxnLst>
                      <a:rect l="0" t="0" r="r" b="b"/>
                      <a:pathLst>
                        <a:path w="2262" h="1098">
                          <a:moveTo>
                            <a:pt x="747" y="0"/>
                          </a:moveTo>
                          <a:lnTo>
                            <a:pt x="728" y="16"/>
                          </a:lnTo>
                          <a:lnTo>
                            <a:pt x="709" y="29"/>
                          </a:lnTo>
                          <a:lnTo>
                            <a:pt x="689" y="41"/>
                          </a:lnTo>
                          <a:lnTo>
                            <a:pt x="668" y="52"/>
                          </a:lnTo>
                          <a:lnTo>
                            <a:pt x="624" y="73"/>
                          </a:lnTo>
                          <a:lnTo>
                            <a:pt x="578" y="91"/>
                          </a:lnTo>
                          <a:lnTo>
                            <a:pt x="530" y="104"/>
                          </a:lnTo>
                          <a:lnTo>
                            <a:pt x="482" y="117"/>
                          </a:lnTo>
                          <a:lnTo>
                            <a:pt x="430" y="129"/>
                          </a:lnTo>
                          <a:lnTo>
                            <a:pt x="380" y="142"/>
                          </a:lnTo>
                          <a:lnTo>
                            <a:pt x="328" y="156"/>
                          </a:lnTo>
                          <a:lnTo>
                            <a:pt x="276" y="169"/>
                          </a:lnTo>
                          <a:lnTo>
                            <a:pt x="227" y="187"/>
                          </a:lnTo>
                          <a:lnTo>
                            <a:pt x="177" y="206"/>
                          </a:lnTo>
                          <a:lnTo>
                            <a:pt x="154" y="217"/>
                          </a:lnTo>
                          <a:lnTo>
                            <a:pt x="129" y="231"/>
                          </a:lnTo>
                          <a:lnTo>
                            <a:pt x="106" y="244"/>
                          </a:lnTo>
                          <a:lnTo>
                            <a:pt x="83" y="258"/>
                          </a:lnTo>
                          <a:lnTo>
                            <a:pt x="61" y="275"/>
                          </a:lnTo>
                          <a:lnTo>
                            <a:pt x="40" y="292"/>
                          </a:lnTo>
                          <a:lnTo>
                            <a:pt x="19" y="311"/>
                          </a:lnTo>
                          <a:lnTo>
                            <a:pt x="0" y="332"/>
                          </a:lnTo>
                          <a:lnTo>
                            <a:pt x="15" y="329"/>
                          </a:lnTo>
                          <a:lnTo>
                            <a:pt x="33" y="321"/>
                          </a:lnTo>
                          <a:lnTo>
                            <a:pt x="52" y="313"/>
                          </a:lnTo>
                          <a:lnTo>
                            <a:pt x="71" y="304"/>
                          </a:lnTo>
                          <a:lnTo>
                            <a:pt x="113" y="283"/>
                          </a:lnTo>
                          <a:lnTo>
                            <a:pt x="157" y="261"/>
                          </a:lnTo>
                          <a:lnTo>
                            <a:pt x="179" y="254"/>
                          </a:lnTo>
                          <a:lnTo>
                            <a:pt x="200" y="246"/>
                          </a:lnTo>
                          <a:lnTo>
                            <a:pt x="223" y="240"/>
                          </a:lnTo>
                          <a:lnTo>
                            <a:pt x="244" y="238"/>
                          </a:lnTo>
                          <a:lnTo>
                            <a:pt x="263" y="240"/>
                          </a:lnTo>
                          <a:lnTo>
                            <a:pt x="282" y="244"/>
                          </a:lnTo>
                          <a:lnTo>
                            <a:pt x="292" y="248"/>
                          </a:lnTo>
                          <a:lnTo>
                            <a:pt x="301" y="254"/>
                          </a:lnTo>
                          <a:lnTo>
                            <a:pt x="309" y="260"/>
                          </a:lnTo>
                          <a:lnTo>
                            <a:pt x="317" y="267"/>
                          </a:lnTo>
                          <a:lnTo>
                            <a:pt x="336" y="252"/>
                          </a:lnTo>
                          <a:lnTo>
                            <a:pt x="359" y="236"/>
                          </a:lnTo>
                          <a:lnTo>
                            <a:pt x="384" y="223"/>
                          </a:lnTo>
                          <a:lnTo>
                            <a:pt x="413" y="208"/>
                          </a:lnTo>
                          <a:lnTo>
                            <a:pt x="445" y="192"/>
                          </a:lnTo>
                          <a:lnTo>
                            <a:pt x="478" y="179"/>
                          </a:lnTo>
                          <a:lnTo>
                            <a:pt x="513" y="167"/>
                          </a:lnTo>
                          <a:lnTo>
                            <a:pt x="549" y="156"/>
                          </a:lnTo>
                          <a:lnTo>
                            <a:pt x="586" y="146"/>
                          </a:lnTo>
                          <a:lnTo>
                            <a:pt x="622" y="139"/>
                          </a:lnTo>
                          <a:lnTo>
                            <a:pt x="659" y="133"/>
                          </a:lnTo>
                          <a:lnTo>
                            <a:pt x="695" y="129"/>
                          </a:lnTo>
                          <a:lnTo>
                            <a:pt x="732" y="129"/>
                          </a:lnTo>
                          <a:lnTo>
                            <a:pt x="764" y="131"/>
                          </a:lnTo>
                          <a:lnTo>
                            <a:pt x="797" y="137"/>
                          </a:lnTo>
                          <a:lnTo>
                            <a:pt x="826" y="146"/>
                          </a:lnTo>
                          <a:lnTo>
                            <a:pt x="826" y="169"/>
                          </a:lnTo>
                          <a:lnTo>
                            <a:pt x="824" y="192"/>
                          </a:lnTo>
                          <a:lnTo>
                            <a:pt x="820" y="217"/>
                          </a:lnTo>
                          <a:lnTo>
                            <a:pt x="816" y="240"/>
                          </a:lnTo>
                          <a:lnTo>
                            <a:pt x="803" y="290"/>
                          </a:lnTo>
                          <a:lnTo>
                            <a:pt x="787" y="340"/>
                          </a:lnTo>
                          <a:lnTo>
                            <a:pt x="766" y="390"/>
                          </a:lnTo>
                          <a:lnTo>
                            <a:pt x="745" y="440"/>
                          </a:lnTo>
                          <a:lnTo>
                            <a:pt x="720" y="490"/>
                          </a:lnTo>
                          <a:lnTo>
                            <a:pt x="695" y="540"/>
                          </a:lnTo>
                          <a:lnTo>
                            <a:pt x="670" y="590"/>
                          </a:lnTo>
                          <a:lnTo>
                            <a:pt x="647" y="640"/>
                          </a:lnTo>
                          <a:lnTo>
                            <a:pt x="624" y="688"/>
                          </a:lnTo>
                          <a:lnTo>
                            <a:pt x="603" y="736"/>
                          </a:lnTo>
                          <a:lnTo>
                            <a:pt x="588" y="782"/>
                          </a:lnTo>
                          <a:lnTo>
                            <a:pt x="574" y="828"/>
                          </a:lnTo>
                          <a:lnTo>
                            <a:pt x="570" y="849"/>
                          </a:lnTo>
                          <a:lnTo>
                            <a:pt x="566" y="870"/>
                          </a:lnTo>
                          <a:lnTo>
                            <a:pt x="565" y="891"/>
                          </a:lnTo>
                          <a:lnTo>
                            <a:pt x="565" y="912"/>
                          </a:lnTo>
                          <a:lnTo>
                            <a:pt x="589" y="839"/>
                          </a:lnTo>
                          <a:lnTo>
                            <a:pt x="613" y="774"/>
                          </a:lnTo>
                          <a:lnTo>
                            <a:pt x="637" y="720"/>
                          </a:lnTo>
                          <a:lnTo>
                            <a:pt x="661" y="672"/>
                          </a:lnTo>
                          <a:lnTo>
                            <a:pt x="684" y="634"/>
                          </a:lnTo>
                          <a:lnTo>
                            <a:pt x="707" y="599"/>
                          </a:lnTo>
                          <a:lnTo>
                            <a:pt x="728" y="569"/>
                          </a:lnTo>
                          <a:lnTo>
                            <a:pt x="749" y="542"/>
                          </a:lnTo>
                          <a:lnTo>
                            <a:pt x="789" y="492"/>
                          </a:lnTo>
                          <a:lnTo>
                            <a:pt x="824" y="444"/>
                          </a:lnTo>
                          <a:lnTo>
                            <a:pt x="839" y="415"/>
                          </a:lnTo>
                          <a:lnTo>
                            <a:pt x="853" y="382"/>
                          </a:lnTo>
                          <a:lnTo>
                            <a:pt x="866" y="346"/>
                          </a:lnTo>
                          <a:lnTo>
                            <a:pt x="878" y="304"/>
                          </a:lnTo>
                          <a:lnTo>
                            <a:pt x="893" y="258"/>
                          </a:lnTo>
                          <a:lnTo>
                            <a:pt x="910" y="217"/>
                          </a:lnTo>
                          <a:lnTo>
                            <a:pt x="920" y="200"/>
                          </a:lnTo>
                          <a:lnTo>
                            <a:pt x="929" y="185"/>
                          </a:lnTo>
                          <a:lnTo>
                            <a:pt x="939" y="173"/>
                          </a:lnTo>
                          <a:lnTo>
                            <a:pt x="950" y="164"/>
                          </a:lnTo>
                          <a:lnTo>
                            <a:pt x="962" y="158"/>
                          </a:lnTo>
                          <a:lnTo>
                            <a:pt x="974" y="156"/>
                          </a:lnTo>
                          <a:lnTo>
                            <a:pt x="987" y="158"/>
                          </a:lnTo>
                          <a:lnTo>
                            <a:pt x="1000" y="164"/>
                          </a:lnTo>
                          <a:lnTo>
                            <a:pt x="1016" y="175"/>
                          </a:lnTo>
                          <a:lnTo>
                            <a:pt x="1031" y="192"/>
                          </a:lnTo>
                          <a:lnTo>
                            <a:pt x="1048" y="215"/>
                          </a:lnTo>
                          <a:lnTo>
                            <a:pt x="1068" y="244"/>
                          </a:lnTo>
                          <a:lnTo>
                            <a:pt x="1075" y="252"/>
                          </a:lnTo>
                          <a:lnTo>
                            <a:pt x="1083" y="258"/>
                          </a:lnTo>
                          <a:lnTo>
                            <a:pt x="1093" y="261"/>
                          </a:lnTo>
                          <a:lnTo>
                            <a:pt x="1100" y="265"/>
                          </a:lnTo>
                          <a:lnTo>
                            <a:pt x="1118" y="273"/>
                          </a:lnTo>
                          <a:lnTo>
                            <a:pt x="1137" y="283"/>
                          </a:lnTo>
                          <a:lnTo>
                            <a:pt x="1144" y="290"/>
                          </a:lnTo>
                          <a:lnTo>
                            <a:pt x="1154" y="300"/>
                          </a:lnTo>
                          <a:lnTo>
                            <a:pt x="1164" y="311"/>
                          </a:lnTo>
                          <a:lnTo>
                            <a:pt x="1173" y="327"/>
                          </a:lnTo>
                          <a:lnTo>
                            <a:pt x="1183" y="346"/>
                          </a:lnTo>
                          <a:lnTo>
                            <a:pt x="1192" y="367"/>
                          </a:lnTo>
                          <a:lnTo>
                            <a:pt x="1202" y="394"/>
                          </a:lnTo>
                          <a:lnTo>
                            <a:pt x="1214" y="427"/>
                          </a:lnTo>
                          <a:lnTo>
                            <a:pt x="1214" y="455"/>
                          </a:lnTo>
                          <a:lnTo>
                            <a:pt x="1217" y="482"/>
                          </a:lnTo>
                          <a:lnTo>
                            <a:pt x="1223" y="509"/>
                          </a:lnTo>
                          <a:lnTo>
                            <a:pt x="1231" y="534"/>
                          </a:lnTo>
                          <a:lnTo>
                            <a:pt x="1240" y="559"/>
                          </a:lnTo>
                          <a:lnTo>
                            <a:pt x="1252" y="582"/>
                          </a:lnTo>
                          <a:lnTo>
                            <a:pt x="1264" y="605"/>
                          </a:lnTo>
                          <a:lnTo>
                            <a:pt x="1279" y="626"/>
                          </a:lnTo>
                          <a:lnTo>
                            <a:pt x="1294" y="645"/>
                          </a:lnTo>
                          <a:lnTo>
                            <a:pt x="1310" y="667"/>
                          </a:lnTo>
                          <a:lnTo>
                            <a:pt x="1327" y="686"/>
                          </a:lnTo>
                          <a:lnTo>
                            <a:pt x="1344" y="705"/>
                          </a:lnTo>
                          <a:lnTo>
                            <a:pt x="1383" y="741"/>
                          </a:lnTo>
                          <a:lnTo>
                            <a:pt x="1421" y="776"/>
                          </a:lnTo>
                          <a:lnTo>
                            <a:pt x="1459" y="812"/>
                          </a:lnTo>
                          <a:lnTo>
                            <a:pt x="1496" y="847"/>
                          </a:lnTo>
                          <a:lnTo>
                            <a:pt x="1529" y="883"/>
                          </a:lnTo>
                          <a:lnTo>
                            <a:pt x="1559" y="920"/>
                          </a:lnTo>
                          <a:lnTo>
                            <a:pt x="1573" y="941"/>
                          </a:lnTo>
                          <a:lnTo>
                            <a:pt x="1584" y="960"/>
                          </a:lnTo>
                          <a:lnTo>
                            <a:pt x="1594" y="981"/>
                          </a:lnTo>
                          <a:lnTo>
                            <a:pt x="1601" y="1002"/>
                          </a:lnTo>
                          <a:lnTo>
                            <a:pt x="1607" y="1026"/>
                          </a:lnTo>
                          <a:lnTo>
                            <a:pt x="1611" y="1049"/>
                          </a:lnTo>
                          <a:lnTo>
                            <a:pt x="1613" y="1074"/>
                          </a:lnTo>
                          <a:lnTo>
                            <a:pt x="1613" y="1098"/>
                          </a:lnTo>
                          <a:lnTo>
                            <a:pt x="1619" y="1089"/>
                          </a:lnTo>
                          <a:lnTo>
                            <a:pt x="1625" y="1077"/>
                          </a:lnTo>
                          <a:lnTo>
                            <a:pt x="1626" y="1066"/>
                          </a:lnTo>
                          <a:lnTo>
                            <a:pt x="1628" y="1054"/>
                          </a:lnTo>
                          <a:lnTo>
                            <a:pt x="1630" y="1041"/>
                          </a:lnTo>
                          <a:lnTo>
                            <a:pt x="1628" y="1029"/>
                          </a:lnTo>
                          <a:lnTo>
                            <a:pt x="1626" y="1016"/>
                          </a:lnTo>
                          <a:lnTo>
                            <a:pt x="1625" y="1002"/>
                          </a:lnTo>
                          <a:lnTo>
                            <a:pt x="1615" y="976"/>
                          </a:lnTo>
                          <a:lnTo>
                            <a:pt x="1601" y="949"/>
                          </a:lnTo>
                          <a:lnTo>
                            <a:pt x="1586" y="920"/>
                          </a:lnTo>
                          <a:lnTo>
                            <a:pt x="1569" y="893"/>
                          </a:lnTo>
                          <a:lnTo>
                            <a:pt x="1530" y="839"/>
                          </a:lnTo>
                          <a:lnTo>
                            <a:pt x="1490" y="789"/>
                          </a:lnTo>
                          <a:lnTo>
                            <a:pt x="1454" y="745"/>
                          </a:lnTo>
                          <a:lnTo>
                            <a:pt x="1427" y="711"/>
                          </a:lnTo>
                          <a:lnTo>
                            <a:pt x="1402" y="682"/>
                          </a:lnTo>
                          <a:lnTo>
                            <a:pt x="1383" y="651"/>
                          </a:lnTo>
                          <a:lnTo>
                            <a:pt x="1363" y="619"/>
                          </a:lnTo>
                          <a:lnTo>
                            <a:pt x="1346" y="584"/>
                          </a:lnTo>
                          <a:lnTo>
                            <a:pt x="1333" y="549"/>
                          </a:lnTo>
                          <a:lnTo>
                            <a:pt x="1321" y="515"/>
                          </a:lnTo>
                          <a:lnTo>
                            <a:pt x="1310" y="478"/>
                          </a:lnTo>
                          <a:lnTo>
                            <a:pt x="1302" y="440"/>
                          </a:lnTo>
                          <a:lnTo>
                            <a:pt x="1294" y="404"/>
                          </a:lnTo>
                          <a:lnTo>
                            <a:pt x="1288" y="365"/>
                          </a:lnTo>
                          <a:lnTo>
                            <a:pt x="1283" y="327"/>
                          </a:lnTo>
                          <a:lnTo>
                            <a:pt x="1281" y="288"/>
                          </a:lnTo>
                          <a:lnTo>
                            <a:pt x="1275" y="212"/>
                          </a:lnTo>
                          <a:lnTo>
                            <a:pt x="1275" y="137"/>
                          </a:lnTo>
                          <a:lnTo>
                            <a:pt x="1298" y="150"/>
                          </a:lnTo>
                          <a:lnTo>
                            <a:pt x="1321" y="164"/>
                          </a:lnTo>
                          <a:lnTo>
                            <a:pt x="1342" y="177"/>
                          </a:lnTo>
                          <a:lnTo>
                            <a:pt x="1360" y="190"/>
                          </a:lnTo>
                          <a:lnTo>
                            <a:pt x="1392" y="217"/>
                          </a:lnTo>
                          <a:lnTo>
                            <a:pt x="1417" y="244"/>
                          </a:lnTo>
                          <a:lnTo>
                            <a:pt x="1438" y="267"/>
                          </a:lnTo>
                          <a:lnTo>
                            <a:pt x="1454" y="288"/>
                          </a:lnTo>
                          <a:lnTo>
                            <a:pt x="1465" y="306"/>
                          </a:lnTo>
                          <a:lnTo>
                            <a:pt x="1471" y="319"/>
                          </a:lnTo>
                          <a:lnTo>
                            <a:pt x="1475" y="327"/>
                          </a:lnTo>
                          <a:lnTo>
                            <a:pt x="1477" y="329"/>
                          </a:lnTo>
                          <a:lnTo>
                            <a:pt x="1475" y="325"/>
                          </a:lnTo>
                          <a:lnTo>
                            <a:pt x="1473" y="311"/>
                          </a:lnTo>
                          <a:lnTo>
                            <a:pt x="1469" y="290"/>
                          </a:lnTo>
                          <a:lnTo>
                            <a:pt x="1463" y="260"/>
                          </a:lnTo>
                          <a:lnTo>
                            <a:pt x="1459" y="217"/>
                          </a:lnTo>
                          <a:lnTo>
                            <a:pt x="1456" y="165"/>
                          </a:lnTo>
                          <a:lnTo>
                            <a:pt x="1479" y="171"/>
                          </a:lnTo>
                          <a:lnTo>
                            <a:pt x="1500" y="175"/>
                          </a:lnTo>
                          <a:lnTo>
                            <a:pt x="1521" y="177"/>
                          </a:lnTo>
                          <a:lnTo>
                            <a:pt x="1542" y="177"/>
                          </a:lnTo>
                          <a:lnTo>
                            <a:pt x="1584" y="175"/>
                          </a:lnTo>
                          <a:lnTo>
                            <a:pt x="1628" y="173"/>
                          </a:lnTo>
                          <a:lnTo>
                            <a:pt x="1653" y="175"/>
                          </a:lnTo>
                          <a:lnTo>
                            <a:pt x="1682" y="177"/>
                          </a:lnTo>
                          <a:lnTo>
                            <a:pt x="1711" y="181"/>
                          </a:lnTo>
                          <a:lnTo>
                            <a:pt x="1744" y="188"/>
                          </a:lnTo>
                          <a:lnTo>
                            <a:pt x="1780" y="198"/>
                          </a:lnTo>
                          <a:lnTo>
                            <a:pt x="1820" y="212"/>
                          </a:lnTo>
                          <a:lnTo>
                            <a:pt x="1866" y="231"/>
                          </a:lnTo>
                          <a:lnTo>
                            <a:pt x="1914" y="252"/>
                          </a:lnTo>
                          <a:lnTo>
                            <a:pt x="1959" y="260"/>
                          </a:lnTo>
                          <a:lnTo>
                            <a:pt x="1997" y="265"/>
                          </a:lnTo>
                          <a:lnTo>
                            <a:pt x="2034" y="269"/>
                          </a:lnTo>
                          <a:lnTo>
                            <a:pt x="2068" y="269"/>
                          </a:lnTo>
                          <a:lnTo>
                            <a:pt x="2099" y="269"/>
                          </a:lnTo>
                          <a:lnTo>
                            <a:pt x="2126" y="265"/>
                          </a:lnTo>
                          <a:lnTo>
                            <a:pt x="2151" y="263"/>
                          </a:lnTo>
                          <a:lnTo>
                            <a:pt x="2172" y="260"/>
                          </a:lnTo>
                          <a:lnTo>
                            <a:pt x="2208" y="252"/>
                          </a:lnTo>
                          <a:lnTo>
                            <a:pt x="2235" y="246"/>
                          </a:lnTo>
                          <a:lnTo>
                            <a:pt x="2245" y="244"/>
                          </a:lnTo>
                          <a:lnTo>
                            <a:pt x="2252" y="244"/>
                          </a:lnTo>
                          <a:lnTo>
                            <a:pt x="2258" y="248"/>
                          </a:lnTo>
                          <a:lnTo>
                            <a:pt x="2262" y="252"/>
                          </a:lnTo>
                          <a:lnTo>
                            <a:pt x="2166" y="242"/>
                          </a:lnTo>
                          <a:lnTo>
                            <a:pt x="2082" y="231"/>
                          </a:lnTo>
                          <a:lnTo>
                            <a:pt x="2045" y="225"/>
                          </a:lnTo>
                          <a:lnTo>
                            <a:pt x="2011" y="217"/>
                          </a:lnTo>
                          <a:lnTo>
                            <a:pt x="1978" y="210"/>
                          </a:lnTo>
                          <a:lnTo>
                            <a:pt x="1947" y="202"/>
                          </a:lnTo>
                          <a:lnTo>
                            <a:pt x="1888" y="181"/>
                          </a:lnTo>
                          <a:lnTo>
                            <a:pt x="1828" y="158"/>
                          </a:lnTo>
                          <a:lnTo>
                            <a:pt x="1767" y="129"/>
                          </a:lnTo>
                          <a:lnTo>
                            <a:pt x="1699" y="96"/>
                          </a:lnTo>
                          <a:lnTo>
                            <a:pt x="1673" y="85"/>
                          </a:lnTo>
                          <a:lnTo>
                            <a:pt x="1646" y="71"/>
                          </a:lnTo>
                          <a:lnTo>
                            <a:pt x="1619" y="60"/>
                          </a:lnTo>
                          <a:lnTo>
                            <a:pt x="1592" y="46"/>
                          </a:lnTo>
                          <a:lnTo>
                            <a:pt x="1563" y="35"/>
                          </a:lnTo>
                          <a:lnTo>
                            <a:pt x="1532" y="23"/>
                          </a:lnTo>
                          <a:lnTo>
                            <a:pt x="1498" y="12"/>
                          </a:lnTo>
                          <a:lnTo>
                            <a:pt x="1461" y="0"/>
                          </a:lnTo>
                          <a:lnTo>
                            <a:pt x="747" y="0"/>
                          </a:lnTo>
                          <a:close/>
                        </a:path>
                      </a:pathLst>
                    </a:custGeom>
                    <a:solidFill>
                      <a:srgbClr val="FFFF66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2627" y="2899"/>
                      <a:ext cx="2262" cy="1098"/>
                    </a:xfrm>
                    <a:custGeom>
                      <a:avLst/>
                      <a:gdLst/>
                      <a:ahLst/>
                      <a:cxnLst>
                        <a:cxn ang="0">
                          <a:pos x="689" y="41"/>
                        </a:cxn>
                        <a:cxn ang="0">
                          <a:pos x="530" y="104"/>
                        </a:cxn>
                        <a:cxn ang="0">
                          <a:pos x="328" y="156"/>
                        </a:cxn>
                        <a:cxn ang="0">
                          <a:pos x="154" y="217"/>
                        </a:cxn>
                        <a:cxn ang="0">
                          <a:pos x="61" y="275"/>
                        </a:cxn>
                        <a:cxn ang="0">
                          <a:pos x="15" y="329"/>
                        </a:cxn>
                        <a:cxn ang="0">
                          <a:pos x="113" y="283"/>
                        </a:cxn>
                        <a:cxn ang="0">
                          <a:pos x="223" y="240"/>
                        </a:cxn>
                        <a:cxn ang="0">
                          <a:pos x="292" y="248"/>
                        </a:cxn>
                        <a:cxn ang="0">
                          <a:pos x="336" y="252"/>
                        </a:cxn>
                        <a:cxn ang="0">
                          <a:pos x="445" y="192"/>
                        </a:cxn>
                        <a:cxn ang="0">
                          <a:pos x="586" y="146"/>
                        </a:cxn>
                        <a:cxn ang="0">
                          <a:pos x="732" y="129"/>
                        </a:cxn>
                        <a:cxn ang="0">
                          <a:pos x="826" y="169"/>
                        </a:cxn>
                        <a:cxn ang="0">
                          <a:pos x="803" y="290"/>
                        </a:cxn>
                        <a:cxn ang="0">
                          <a:pos x="720" y="490"/>
                        </a:cxn>
                        <a:cxn ang="0">
                          <a:pos x="624" y="688"/>
                        </a:cxn>
                        <a:cxn ang="0">
                          <a:pos x="570" y="849"/>
                        </a:cxn>
                        <a:cxn ang="0">
                          <a:pos x="589" y="839"/>
                        </a:cxn>
                        <a:cxn ang="0">
                          <a:pos x="684" y="634"/>
                        </a:cxn>
                        <a:cxn ang="0">
                          <a:pos x="789" y="492"/>
                        </a:cxn>
                        <a:cxn ang="0">
                          <a:pos x="866" y="346"/>
                        </a:cxn>
                        <a:cxn ang="0">
                          <a:pos x="920" y="200"/>
                        </a:cxn>
                        <a:cxn ang="0">
                          <a:pos x="962" y="158"/>
                        </a:cxn>
                        <a:cxn ang="0">
                          <a:pos x="1016" y="175"/>
                        </a:cxn>
                        <a:cxn ang="0">
                          <a:pos x="1075" y="252"/>
                        </a:cxn>
                        <a:cxn ang="0">
                          <a:pos x="1118" y="273"/>
                        </a:cxn>
                        <a:cxn ang="0">
                          <a:pos x="1164" y="311"/>
                        </a:cxn>
                        <a:cxn ang="0">
                          <a:pos x="1202" y="394"/>
                        </a:cxn>
                        <a:cxn ang="0">
                          <a:pos x="1223" y="509"/>
                        </a:cxn>
                        <a:cxn ang="0">
                          <a:pos x="1264" y="605"/>
                        </a:cxn>
                        <a:cxn ang="0">
                          <a:pos x="1327" y="686"/>
                        </a:cxn>
                        <a:cxn ang="0">
                          <a:pos x="1459" y="812"/>
                        </a:cxn>
                        <a:cxn ang="0">
                          <a:pos x="1573" y="941"/>
                        </a:cxn>
                        <a:cxn ang="0">
                          <a:pos x="1607" y="1026"/>
                        </a:cxn>
                        <a:cxn ang="0">
                          <a:pos x="1619" y="1089"/>
                        </a:cxn>
                        <a:cxn ang="0">
                          <a:pos x="1630" y="1041"/>
                        </a:cxn>
                        <a:cxn ang="0">
                          <a:pos x="1615" y="976"/>
                        </a:cxn>
                        <a:cxn ang="0">
                          <a:pos x="1530" y="839"/>
                        </a:cxn>
                        <a:cxn ang="0">
                          <a:pos x="1402" y="682"/>
                        </a:cxn>
                        <a:cxn ang="0">
                          <a:pos x="1333" y="549"/>
                        </a:cxn>
                        <a:cxn ang="0">
                          <a:pos x="1294" y="404"/>
                        </a:cxn>
                        <a:cxn ang="0">
                          <a:pos x="1275" y="212"/>
                        </a:cxn>
                        <a:cxn ang="0">
                          <a:pos x="1342" y="177"/>
                        </a:cxn>
                        <a:cxn ang="0">
                          <a:pos x="1438" y="267"/>
                        </a:cxn>
                        <a:cxn ang="0">
                          <a:pos x="1475" y="327"/>
                        </a:cxn>
                        <a:cxn ang="0">
                          <a:pos x="1469" y="290"/>
                        </a:cxn>
                        <a:cxn ang="0">
                          <a:pos x="1479" y="171"/>
                        </a:cxn>
                        <a:cxn ang="0">
                          <a:pos x="1584" y="175"/>
                        </a:cxn>
                        <a:cxn ang="0">
                          <a:pos x="1711" y="181"/>
                        </a:cxn>
                        <a:cxn ang="0">
                          <a:pos x="1866" y="231"/>
                        </a:cxn>
                        <a:cxn ang="0">
                          <a:pos x="2034" y="269"/>
                        </a:cxn>
                        <a:cxn ang="0">
                          <a:pos x="2151" y="263"/>
                        </a:cxn>
                        <a:cxn ang="0">
                          <a:pos x="2245" y="244"/>
                        </a:cxn>
                        <a:cxn ang="0">
                          <a:pos x="2166" y="242"/>
                        </a:cxn>
                        <a:cxn ang="0">
                          <a:pos x="1978" y="210"/>
                        </a:cxn>
                        <a:cxn ang="0">
                          <a:pos x="1767" y="129"/>
                        </a:cxn>
                        <a:cxn ang="0">
                          <a:pos x="1619" y="60"/>
                        </a:cxn>
                        <a:cxn ang="0">
                          <a:pos x="1498" y="12"/>
                        </a:cxn>
                      </a:cxnLst>
                      <a:rect l="0" t="0" r="r" b="b"/>
                      <a:pathLst>
                        <a:path w="2262" h="1098">
                          <a:moveTo>
                            <a:pt x="747" y="0"/>
                          </a:moveTo>
                          <a:lnTo>
                            <a:pt x="728" y="16"/>
                          </a:lnTo>
                          <a:lnTo>
                            <a:pt x="709" y="29"/>
                          </a:lnTo>
                          <a:lnTo>
                            <a:pt x="689" y="41"/>
                          </a:lnTo>
                          <a:lnTo>
                            <a:pt x="668" y="52"/>
                          </a:lnTo>
                          <a:lnTo>
                            <a:pt x="624" y="73"/>
                          </a:lnTo>
                          <a:lnTo>
                            <a:pt x="578" y="91"/>
                          </a:lnTo>
                          <a:lnTo>
                            <a:pt x="530" y="104"/>
                          </a:lnTo>
                          <a:lnTo>
                            <a:pt x="482" y="117"/>
                          </a:lnTo>
                          <a:lnTo>
                            <a:pt x="430" y="129"/>
                          </a:lnTo>
                          <a:lnTo>
                            <a:pt x="380" y="142"/>
                          </a:lnTo>
                          <a:lnTo>
                            <a:pt x="328" y="156"/>
                          </a:lnTo>
                          <a:lnTo>
                            <a:pt x="276" y="169"/>
                          </a:lnTo>
                          <a:lnTo>
                            <a:pt x="227" y="187"/>
                          </a:lnTo>
                          <a:lnTo>
                            <a:pt x="177" y="206"/>
                          </a:lnTo>
                          <a:lnTo>
                            <a:pt x="154" y="217"/>
                          </a:lnTo>
                          <a:lnTo>
                            <a:pt x="129" y="231"/>
                          </a:lnTo>
                          <a:lnTo>
                            <a:pt x="106" y="244"/>
                          </a:lnTo>
                          <a:lnTo>
                            <a:pt x="83" y="258"/>
                          </a:lnTo>
                          <a:lnTo>
                            <a:pt x="61" y="275"/>
                          </a:lnTo>
                          <a:lnTo>
                            <a:pt x="40" y="292"/>
                          </a:lnTo>
                          <a:lnTo>
                            <a:pt x="19" y="311"/>
                          </a:lnTo>
                          <a:lnTo>
                            <a:pt x="0" y="332"/>
                          </a:lnTo>
                          <a:lnTo>
                            <a:pt x="15" y="329"/>
                          </a:lnTo>
                          <a:lnTo>
                            <a:pt x="33" y="321"/>
                          </a:lnTo>
                          <a:lnTo>
                            <a:pt x="52" y="313"/>
                          </a:lnTo>
                          <a:lnTo>
                            <a:pt x="71" y="304"/>
                          </a:lnTo>
                          <a:lnTo>
                            <a:pt x="113" y="283"/>
                          </a:lnTo>
                          <a:lnTo>
                            <a:pt x="157" y="261"/>
                          </a:lnTo>
                          <a:lnTo>
                            <a:pt x="179" y="254"/>
                          </a:lnTo>
                          <a:lnTo>
                            <a:pt x="200" y="246"/>
                          </a:lnTo>
                          <a:lnTo>
                            <a:pt x="223" y="240"/>
                          </a:lnTo>
                          <a:lnTo>
                            <a:pt x="244" y="238"/>
                          </a:lnTo>
                          <a:lnTo>
                            <a:pt x="263" y="240"/>
                          </a:lnTo>
                          <a:lnTo>
                            <a:pt x="282" y="244"/>
                          </a:lnTo>
                          <a:lnTo>
                            <a:pt x="292" y="248"/>
                          </a:lnTo>
                          <a:lnTo>
                            <a:pt x="301" y="254"/>
                          </a:lnTo>
                          <a:lnTo>
                            <a:pt x="309" y="260"/>
                          </a:lnTo>
                          <a:lnTo>
                            <a:pt x="317" y="267"/>
                          </a:lnTo>
                          <a:lnTo>
                            <a:pt x="336" y="252"/>
                          </a:lnTo>
                          <a:lnTo>
                            <a:pt x="359" y="236"/>
                          </a:lnTo>
                          <a:lnTo>
                            <a:pt x="384" y="223"/>
                          </a:lnTo>
                          <a:lnTo>
                            <a:pt x="413" y="208"/>
                          </a:lnTo>
                          <a:lnTo>
                            <a:pt x="445" y="192"/>
                          </a:lnTo>
                          <a:lnTo>
                            <a:pt x="478" y="179"/>
                          </a:lnTo>
                          <a:lnTo>
                            <a:pt x="513" y="167"/>
                          </a:lnTo>
                          <a:lnTo>
                            <a:pt x="549" y="156"/>
                          </a:lnTo>
                          <a:lnTo>
                            <a:pt x="586" y="146"/>
                          </a:lnTo>
                          <a:lnTo>
                            <a:pt x="622" y="139"/>
                          </a:lnTo>
                          <a:lnTo>
                            <a:pt x="659" y="133"/>
                          </a:lnTo>
                          <a:lnTo>
                            <a:pt x="695" y="129"/>
                          </a:lnTo>
                          <a:lnTo>
                            <a:pt x="732" y="129"/>
                          </a:lnTo>
                          <a:lnTo>
                            <a:pt x="764" y="131"/>
                          </a:lnTo>
                          <a:lnTo>
                            <a:pt x="797" y="137"/>
                          </a:lnTo>
                          <a:lnTo>
                            <a:pt x="826" y="146"/>
                          </a:lnTo>
                          <a:lnTo>
                            <a:pt x="826" y="169"/>
                          </a:lnTo>
                          <a:lnTo>
                            <a:pt x="824" y="192"/>
                          </a:lnTo>
                          <a:lnTo>
                            <a:pt x="820" y="217"/>
                          </a:lnTo>
                          <a:lnTo>
                            <a:pt x="816" y="240"/>
                          </a:lnTo>
                          <a:lnTo>
                            <a:pt x="803" y="290"/>
                          </a:lnTo>
                          <a:lnTo>
                            <a:pt x="787" y="340"/>
                          </a:lnTo>
                          <a:lnTo>
                            <a:pt x="766" y="390"/>
                          </a:lnTo>
                          <a:lnTo>
                            <a:pt x="745" y="440"/>
                          </a:lnTo>
                          <a:lnTo>
                            <a:pt x="720" y="490"/>
                          </a:lnTo>
                          <a:lnTo>
                            <a:pt x="695" y="540"/>
                          </a:lnTo>
                          <a:lnTo>
                            <a:pt x="670" y="590"/>
                          </a:lnTo>
                          <a:lnTo>
                            <a:pt x="647" y="640"/>
                          </a:lnTo>
                          <a:lnTo>
                            <a:pt x="624" y="688"/>
                          </a:lnTo>
                          <a:lnTo>
                            <a:pt x="603" y="736"/>
                          </a:lnTo>
                          <a:lnTo>
                            <a:pt x="588" y="782"/>
                          </a:lnTo>
                          <a:lnTo>
                            <a:pt x="574" y="828"/>
                          </a:lnTo>
                          <a:lnTo>
                            <a:pt x="570" y="849"/>
                          </a:lnTo>
                          <a:lnTo>
                            <a:pt x="566" y="870"/>
                          </a:lnTo>
                          <a:lnTo>
                            <a:pt x="565" y="891"/>
                          </a:lnTo>
                          <a:lnTo>
                            <a:pt x="565" y="912"/>
                          </a:lnTo>
                          <a:lnTo>
                            <a:pt x="589" y="839"/>
                          </a:lnTo>
                          <a:lnTo>
                            <a:pt x="613" y="774"/>
                          </a:lnTo>
                          <a:lnTo>
                            <a:pt x="637" y="720"/>
                          </a:lnTo>
                          <a:lnTo>
                            <a:pt x="661" y="672"/>
                          </a:lnTo>
                          <a:lnTo>
                            <a:pt x="684" y="634"/>
                          </a:lnTo>
                          <a:lnTo>
                            <a:pt x="707" y="599"/>
                          </a:lnTo>
                          <a:lnTo>
                            <a:pt x="728" y="569"/>
                          </a:lnTo>
                          <a:lnTo>
                            <a:pt x="749" y="542"/>
                          </a:lnTo>
                          <a:lnTo>
                            <a:pt x="789" y="492"/>
                          </a:lnTo>
                          <a:lnTo>
                            <a:pt x="824" y="444"/>
                          </a:lnTo>
                          <a:lnTo>
                            <a:pt x="839" y="415"/>
                          </a:lnTo>
                          <a:lnTo>
                            <a:pt x="853" y="382"/>
                          </a:lnTo>
                          <a:lnTo>
                            <a:pt x="866" y="346"/>
                          </a:lnTo>
                          <a:lnTo>
                            <a:pt x="878" y="304"/>
                          </a:lnTo>
                          <a:lnTo>
                            <a:pt x="893" y="258"/>
                          </a:lnTo>
                          <a:lnTo>
                            <a:pt x="910" y="217"/>
                          </a:lnTo>
                          <a:lnTo>
                            <a:pt x="920" y="200"/>
                          </a:lnTo>
                          <a:lnTo>
                            <a:pt x="929" y="185"/>
                          </a:lnTo>
                          <a:lnTo>
                            <a:pt x="939" y="173"/>
                          </a:lnTo>
                          <a:lnTo>
                            <a:pt x="950" y="164"/>
                          </a:lnTo>
                          <a:lnTo>
                            <a:pt x="962" y="158"/>
                          </a:lnTo>
                          <a:lnTo>
                            <a:pt x="974" y="156"/>
                          </a:lnTo>
                          <a:lnTo>
                            <a:pt x="987" y="158"/>
                          </a:lnTo>
                          <a:lnTo>
                            <a:pt x="1000" y="164"/>
                          </a:lnTo>
                          <a:lnTo>
                            <a:pt x="1016" y="175"/>
                          </a:lnTo>
                          <a:lnTo>
                            <a:pt x="1031" y="192"/>
                          </a:lnTo>
                          <a:lnTo>
                            <a:pt x="1048" y="215"/>
                          </a:lnTo>
                          <a:lnTo>
                            <a:pt x="1068" y="244"/>
                          </a:lnTo>
                          <a:lnTo>
                            <a:pt x="1075" y="252"/>
                          </a:lnTo>
                          <a:lnTo>
                            <a:pt x="1083" y="258"/>
                          </a:lnTo>
                          <a:lnTo>
                            <a:pt x="1093" y="261"/>
                          </a:lnTo>
                          <a:lnTo>
                            <a:pt x="1100" y="265"/>
                          </a:lnTo>
                          <a:lnTo>
                            <a:pt x="1118" y="273"/>
                          </a:lnTo>
                          <a:lnTo>
                            <a:pt x="1137" y="283"/>
                          </a:lnTo>
                          <a:lnTo>
                            <a:pt x="1144" y="290"/>
                          </a:lnTo>
                          <a:lnTo>
                            <a:pt x="1154" y="300"/>
                          </a:lnTo>
                          <a:lnTo>
                            <a:pt x="1164" y="311"/>
                          </a:lnTo>
                          <a:lnTo>
                            <a:pt x="1173" y="327"/>
                          </a:lnTo>
                          <a:lnTo>
                            <a:pt x="1183" y="346"/>
                          </a:lnTo>
                          <a:lnTo>
                            <a:pt x="1192" y="367"/>
                          </a:lnTo>
                          <a:lnTo>
                            <a:pt x="1202" y="394"/>
                          </a:lnTo>
                          <a:lnTo>
                            <a:pt x="1214" y="427"/>
                          </a:lnTo>
                          <a:lnTo>
                            <a:pt x="1214" y="455"/>
                          </a:lnTo>
                          <a:lnTo>
                            <a:pt x="1217" y="482"/>
                          </a:lnTo>
                          <a:lnTo>
                            <a:pt x="1223" y="509"/>
                          </a:lnTo>
                          <a:lnTo>
                            <a:pt x="1231" y="534"/>
                          </a:lnTo>
                          <a:lnTo>
                            <a:pt x="1240" y="559"/>
                          </a:lnTo>
                          <a:lnTo>
                            <a:pt x="1252" y="582"/>
                          </a:lnTo>
                          <a:lnTo>
                            <a:pt x="1264" y="605"/>
                          </a:lnTo>
                          <a:lnTo>
                            <a:pt x="1279" y="626"/>
                          </a:lnTo>
                          <a:lnTo>
                            <a:pt x="1294" y="645"/>
                          </a:lnTo>
                          <a:lnTo>
                            <a:pt x="1310" y="667"/>
                          </a:lnTo>
                          <a:lnTo>
                            <a:pt x="1327" y="686"/>
                          </a:lnTo>
                          <a:lnTo>
                            <a:pt x="1344" y="705"/>
                          </a:lnTo>
                          <a:lnTo>
                            <a:pt x="1383" y="741"/>
                          </a:lnTo>
                          <a:lnTo>
                            <a:pt x="1421" y="776"/>
                          </a:lnTo>
                          <a:lnTo>
                            <a:pt x="1459" y="812"/>
                          </a:lnTo>
                          <a:lnTo>
                            <a:pt x="1496" y="847"/>
                          </a:lnTo>
                          <a:lnTo>
                            <a:pt x="1529" y="883"/>
                          </a:lnTo>
                          <a:lnTo>
                            <a:pt x="1559" y="920"/>
                          </a:lnTo>
                          <a:lnTo>
                            <a:pt x="1573" y="941"/>
                          </a:lnTo>
                          <a:lnTo>
                            <a:pt x="1584" y="960"/>
                          </a:lnTo>
                          <a:lnTo>
                            <a:pt x="1594" y="981"/>
                          </a:lnTo>
                          <a:lnTo>
                            <a:pt x="1601" y="1002"/>
                          </a:lnTo>
                          <a:lnTo>
                            <a:pt x="1607" y="1026"/>
                          </a:lnTo>
                          <a:lnTo>
                            <a:pt x="1611" y="1049"/>
                          </a:lnTo>
                          <a:lnTo>
                            <a:pt x="1613" y="1074"/>
                          </a:lnTo>
                          <a:lnTo>
                            <a:pt x="1613" y="1098"/>
                          </a:lnTo>
                          <a:lnTo>
                            <a:pt x="1619" y="1089"/>
                          </a:lnTo>
                          <a:lnTo>
                            <a:pt x="1625" y="1077"/>
                          </a:lnTo>
                          <a:lnTo>
                            <a:pt x="1626" y="1066"/>
                          </a:lnTo>
                          <a:lnTo>
                            <a:pt x="1628" y="1054"/>
                          </a:lnTo>
                          <a:lnTo>
                            <a:pt x="1630" y="1041"/>
                          </a:lnTo>
                          <a:lnTo>
                            <a:pt x="1628" y="1029"/>
                          </a:lnTo>
                          <a:lnTo>
                            <a:pt x="1626" y="1016"/>
                          </a:lnTo>
                          <a:lnTo>
                            <a:pt x="1625" y="1002"/>
                          </a:lnTo>
                          <a:lnTo>
                            <a:pt x="1615" y="976"/>
                          </a:lnTo>
                          <a:lnTo>
                            <a:pt x="1601" y="949"/>
                          </a:lnTo>
                          <a:lnTo>
                            <a:pt x="1586" y="920"/>
                          </a:lnTo>
                          <a:lnTo>
                            <a:pt x="1569" y="893"/>
                          </a:lnTo>
                          <a:lnTo>
                            <a:pt x="1530" y="839"/>
                          </a:lnTo>
                          <a:lnTo>
                            <a:pt x="1490" y="789"/>
                          </a:lnTo>
                          <a:lnTo>
                            <a:pt x="1454" y="745"/>
                          </a:lnTo>
                          <a:lnTo>
                            <a:pt x="1427" y="711"/>
                          </a:lnTo>
                          <a:lnTo>
                            <a:pt x="1402" y="682"/>
                          </a:lnTo>
                          <a:lnTo>
                            <a:pt x="1383" y="651"/>
                          </a:lnTo>
                          <a:lnTo>
                            <a:pt x="1363" y="619"/>
                          </a:lnTo>
                          <a:lnTo>
                            <a:pt x="1346" y="584"/>
                          </a:lnTo>
                          <a:lnTo>
                            <a:pt x="1333" y="549"/>
                          </a:lnTo>
                          <a:lnTo>
                            <a:pt x="1321" y="515"/>
                          </a:lnTo>
                          <a:lnTo>
                            <a:pt x="1310" y="478"/>
                          </a:lnTo>
                          <a:lnTo>
                            <a:pt x="1302" y="440"/>
                          </a:lnTo>
                          <a:lnTo>
                            <a:pt x="1294" y="404"/>
                          </a:lnTo>
                          <a:lnTo>
                            <a:pt x="1288" y="365"/>
                          </a:lnTo>
                          <a:lnTo>
                            <a:pt x="1283" y="327"/>
                          </a:lnTo>
                          <a:lnTo>
                            <a:pt x="1281" y="288"/>
                          </a:lnTo>
                          <a:lnTo>
                            <a:pt x="1275" y="212"/>
                          </a:lnTo>
                          <a:lnTo>
                            <a:pt x="1275" y="137"/>
                          </a:lnTo>
                          <a:lnTo>
                            <a:pt x="1298" y="150"/>
                          </a:lnTo>
                          <a:lnTo>
                            <a:pt x="1321" y="164"/>
                          </a:lnTo>
                          <a:lnTo>
                            <a:pt x="1342" y="177"/>
                          </a:lnTo>
                          <a:lnTo>
                            <a:pt x="1360" y="190"/>
                          </a:lnTo>
                          <a:lnTo>
                            <a:pt x="1392" y="217"/>
                          </a:lnTo>
                          <a:lnTo>
                            <a:pt x="1417" y="244"/>
                          </a:lnTo>
                          <a:lnTo>
                            <a:pt x="1438" y="267"/>
                          </a:lnTo>
                          <a:lnTo>
                            <a:pt x="1454" y="288"/>
                          </a:lnTo>
                          <a:lnTo>
                            <a:pt x="1465" y="306"/>
                          </a:lnTo>
                          <a:lnTo>
                            <a:pt x="1471" y="319"/>
                          </a:lnTo>
                          <a:lnTo>
                            <a:pt x="1475" y="327"/>
                          </a:lnTo>
                          <a:lnTo>
                            <a:pt x="1477" y="329"/>
                          </a:lnTo>
                          <a:lnTo>
                            <a:pt x="1475" y="325"/>
                          </a:lnTo>
                          <a:lnTo>
                            <a:pt x="1473" y="311"/>
                          </a:lnTo>
                          <a:lnTo>
                            <a:pt x="1469" y="290"/>
                          </a:lnTo>
                          <a:lnTo>
                            <a:pt x="1463" y="260"/>
                          </a:lnTo>
                          <a:lnTo>
                            <a:pt x="1459" y="217"/>
                          </a:lnTo>
                          <a:lnTo>
                            <a:pt x="1456" y="165"/>
                          </a:lnTo>
                          <a:lnTo>
                            <a:pt x="1479" y="171"/>
                          </a:lnTo>
                          <a:lnTo>
                            <a:pt x="1500" y="175"/>
                          </a:lnTo>
                          <a:lnTo>
                            <a:pt x="1521" y="177"/>
                          </a:lnTo>
                          <a:lnTo>
                            <a:pt x="1542" y="177"/>
                          </a:lnTo>
                          <a:lnTo>
                            <a:pt x="1584" y="175"/>
                          </a:lnTo>
                          <a:lnTo>
                            <a:pt x="1628" y="173"/>
                          </a:lnTo>
                          <a:lnTo>
                            <a:pt x="1653" y="175"/>
                          </a:lnTo>
                          <a:lnTo>
                            <a:pt x="1682" y="177"/>
                          </a:lnTo>
                          <a:lnTo>
                            <a:pt x="1711" y="181"/>
                          </a:lnTo>
                          <a:lnTo>
                            <a:pt x="1744" y="188"/>
                          </a:lnTo>
                          <a:lnTo>
                            <a:pt x="1780" y="198"/>
                          </a:lnTo>
                          <a:lnTo>
                            <a:pt x="1820" y="212"/>
                          </a:lnTo>
                          <a:lnTo>
                            <a:pt x="1866" y="231"/>
                          </a:lnTo>
                          <a:lnTo>
                            <a:pt x="1914" y="252"/>
                          </a:lnTo>
                          <a:lnTo>
                            <a:pt x="1959" y="260"/>
                          </a:lnTo>
                          <a:lnTo>
                            <a:pt x="1997" y="265"/>
                          </a:lnTo>
                          <a:lnTo>
                            <a:pt x="2034" y="269"/>
                          </a:lnTo>
                          <a:lnTo>
                            <a:pt x="2068" y="269"/>
                          </a:lnTo>
                          <a:lnTo>
                            <a:pt x="2099" y="269"/>
                          </a:lnTo>
                          <a:lnTo>
                            <a:pt x="2126" y="265"/>
                          </a:lnTo>
                          <a:lnTo>
                            <a:pt x="2151" y="263"/>
                          </a:lnTo>
                          <a:lnTo>
                            <a:pt x="2172" y="260"/>
                          </a:lnTo>
                          <a:lnTo>
                            <a:pt x="2208" y="252"/>
                          </a:lnTo>
                          <a:lnTo>
                            <a:pt x="2235" y="246"/>
                          </a:lnTo>
                          <a:lnTo>
                            <a:pt x="2245" y="244"/>
                          </a:lnTo>
                          <a:lnTo>
                            <a:pt x="2252" y="244"/>
                          </a:lnTo>
                          <a:lnTo>
                            <a:pt x="2258" y="248"/>
                          </a:lnTo>
                          <a:lnTo>
                            <a:pt x="2262" y="252"/>
                          </a:lnTo>
                          <a:lnTo>
                            <a:pt x="2166" y="242"/>
                          </a:lnTo>
                          <a:lnTo>
                            <a:pt x="2082" y="231"/>
                          </a:lnTo>
                          <a:lnTo>
                            <a:pt x="2045" y="225"/>
                          </a:lnTo>
                          <a:lnTo>
                            <a:pt x="2011" y="217"/>
                          </a:lnTo>
                          <a:lnTo>
                            <a:pt x="1978" y="210"/>
                          </a:lnTo>
                          <a:lnTo>
                            <a:pt x="1947" y="202"/>
                          </a:lnTo>
                          <a:lnTo>
                            <a:pt x="1888" y="181"/>
                          </a:lnTo>
                          <a:lnTo>
                            <a:pt x="1828" y="158"/>
                          </a:lnTo>
                          <a:lnTo>
                            <a:pt x="1767" y="129"/>
                          </a:lnTo>
                          <a:lnTo>
                            <a:pt x="1699" y="96"/>
                          </a:lnTo>
                          <a:lnTo>
                            <a:pt x="1673" y="85"/>
                          </a:lnTo>
                          <a:lnTo>
                            <a:pt x="1646" y="71"/>
                          </a:lnTo>
                          <a:lnTo>
                            <a:pt x="1619" y="60"/>
                          </a:lnTo>
                          <a:lnTo>
                            <a:pt x="1592" y="46"/>
                          </a:lnTo>
                          <a:lnTo>
                            <a:pt x="1563" y="35"/>
                          </a:lnTo>
                          <a:lnTo>
                            <a:pt x="1532" y="23"/>
                          </a:lnTo>
                          <a:lnTo>
                            <a:pt x="1498" y="12"/>
                          </a:lnTo>
                          <a:lnTo>
                            <a:pt x="1461" y="0"/>
                          </a:lnTo>
                          <a:lnTo>
                            <a:pt x="747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3" name="Freeform 23"/>
                  <p:cNvSpPr>
                    <a:spLocks/>
                  </p:cNvSpPr>
                  <p:nvPr/>
                </p:nvSpPr>
                <p:spPr bwMode="auto">
                  <a:xfrm>
                    <a:off x="2806" y="3160"/>
                    <a:ext cx="145" cy="715"/>
                  </a:xfrm>
                  <a:custGeom>
                    <a:avLst/>
                    <a:gdLst/>
                    <a:ahLst/>
                    <a:cxnLst>
                      <a:cxn ang="0">
                        <a:pos x="145" y="0"/>
                      </a:cxn>
                      <a:cxn ang="0">
                        <a:pos x="144" y="23"/>
                      </a:cxn>
                      <a:cxn ang="0">
                        <a:pos x="142" y="45"/>
                      </a:cxn>
                      <a:cxn ang="0">
                        <a:pos x="140" y="66"/>
                      </a:cxn>
                      <a:cxn ang="0">
                        <a:pos x="134" y="85"/>
                      </a:cxn>
                      <a:cxn ang="0">
                        <a:pos x="128" y="106"/>
                      </a:cxn>
                      <a:cxn ang="0">
                        <a:pos x="122" y="125"/>
                      </a:cxn>
                      <a:cxn ang="0">
                        <a:pos x="115" y="144"/>
                      </a:cxn>
                      <a:cxn ang="0">
                        <a:pos x="105" y="164"/>
                      </a:cxn>
                      <a:cxn ang="0">
                        <a:pos x="96" y="181"/>
                      </a:cxn>
                      <a:cxn ang="0">
                        <a:pos x="84" y="200"/>
                      </a:cxn>
                      <a:cxn ang="0">
                        <a:pos x="73" y="215"/>
                      </a:cxn>
                      <a:cxn ang="0">
                        <a:pos x="59" y="233"/>
                      </a:cxn>
                      <a:cxn ang="0">
                        <a:pos x="30" y="263"/>
                      </a:cxn>
                      <a:cxn ang="0">
                        <a:pos x="0" y="292"/>
                      </a:cxn>
                      <a:cxn ang="0">
                        <a:pos x="15" y="715"/>
                      </a:cxn>
                    </a:cxnLst>
                    <a:rect l="0" t="0" r="r" b="b"/>
                    <a:pathLst>
                      <a:path w="145" h="715">
                        <a:moveTo>
                          <a:pt x="145" y="0"/>
                        </a:moveTo>
                        <a:lnTo>
                          <a:pt x="144" y="23"/>
                        </a:lnTo>
                        <a:lnTo>
                          <a:pt x="142" y="45"/>
                        </a:lnTo>
                        <a:lnTo>
                          <a:pt x="140" y="66"/>
                        </a:lnTo>
                        <a:lnTo>
                          <a:pt x="134" y="85"/>
                        </a:lnTo>
                        <a:lnTo>
                          <a:pt x="128" y="106"/>
                        </a:lnTo>
                        <a:lnTo>
                          <a:pt x="122" y="125"/>
                        </a:lnTo>
                        <a:lnTo>
                          <a:pt x="115" y="144"/>
                        </a:lnTo>
                        <a:lnTo>
                          <a:pt x="105" y="164"/>
                        </a:lnTo>
                        <a:lnTo>
                          <a:pt x="96" y="181"/>
                        </a:lnTo>
                        <a:lnTo>
                          <a:pt x="84" y="200"/>
                        </a:lnTo>
                        <a:lnTo>
                          <a:pt x="73" y="215"/>
                        </a:lnTo>
                        <a:lnTo>
                          <a:pt x="59" y="233"/>
                        </a:lnTo>
                        <a:lnTo>
                          <a:pt x="30" y="263"/>
                        </a:lnTo>
                        <a:lnTo>
                          <a:pt x="0" y="292"/>
                        </a:lnTo>
                        <a:lnTo>
                          <a:pt x="15" y="71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24"/>
                  <p:cNvSpPr>
                    <a:spLocks/>
                  </p:cNvSpPr>
                  <p:nvPr/>
                </p:nvSpPr>
                <p:spPr bwMode="auto">
                  <a:xfrm>
                    <a:off x="3476" y="3293"/>
                    <a:ext cx="57" cy="6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38"/>
                      </a:cxn>
                      <a:cxn ang="0">
                        <a:pos x="4" y="79"/>
                      </a:cxn>
                      <a:cxn ang="0">
                        <a:pos x="5" y="117"/>
                      </a:cxn>
                      <a:cxn ang="0">
                        <a:pos x="9" y="155"/>
                      </a:cxn>
                      <a:cxn ang="0">
                        <a:pos x="19" y="230"/>
                      </a:cxn>
                      <a:cxn ang="0">
                        <a:pos x="29" y="307"/>
                      </a:cxn>
                      <a:cxn ang="0">
                        <a:pos x="40" y="382"/>
                      </a:cxn>
                      <a:cxn ang="0">
                        <a:pos x="50" y="457"/>
                      </a:cxn>
                      <a:cxn ang="0">
                        <a:pos x="53" y="495"/>
                      </a:cxn>
                      <a:cxn ang="0">
                        <a:pos x="55" y="536"/>
                      </a:cxn>
                      <a:cxn ang="0">
                        <a:pos x="57" y="574"/>
                      </a:cxn>
                      <a:cxn ang="0">
                        <a:pos x="57" y="614"/>
                      </a:cxn>
                    </a:cxnLst>
                    <a:rect l="0" t="0" r="r" b="b"/>
                    <a:pathLst>
                      <a:path w="57" h="614">
                        <a:moveTo>
                          <a:pt x="0" y="0"/>
                        </a:moveTo>
                        <a:lnTo>
                          <a:pt x="2" y="38"/>
                        </a:lnTo>
                        <a:lnTo>
                          <a:pt x="4" y="79"/>
                        </a:lnTo>
                        <a:lnTo>
                          <a:pt x="5" y="117"/>
                        </a:lnTo>
                        <a:lnTo>
                          <a:pt x="9" y="155"/>
                        </a:lnTo>
                        <a:lnTo>
                          <a:pt x="19" y="230"/>
                        </a:lnTo>
                        <a:lnTo>
                          <a:pt x="29" y="307"/>
                        </a:lnTo>
                        <a:lnTo>
                          <a:pt x="40" y="382"/>
                        </a:lnTo>
                        <a:lnTo>
                          <a:pt x="50" y="457"/>
                        </a:lnTo>
                        <a:lnTo>
                          <a:pt x="53" y="495"/>
                        </a:lnTo>
                        <a:lnTo>
                          <a:pt x="55" y="536"/>
                        </a:lnTo>
                        <a:lnTo>
                          <a:pt x="57" y="574"/>
                        </a:lnTo>
                        <a:lnTo>
                          <a:pt x="57" y="614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25"/>
                  <p:cNvSpPr>
                    <a:spLocks/>
                  </p:cNvSpPr>
                  <p:nvPr/>
                </p:nvSpPr>
                <p:spPr bwMode="auto">
                  <a:xfrm>
                    <a:off x="3723" y="3439"/>
                    <a:ext cx="133" cy="436"/>
                  </a:xfrm>
                  <a:custGeom>
                    <a:avLst/>
                    <a:gdLst/>
                    <a:ahLst/>
                    <a:cxnLst>
                      <a:cxn ang="0">
                        <a:pos x="133" y="0"/>
                      </a:cxn>
                      <a:cxn ang="0">
                        <a:pos x="131" y="31"/>
                      </a:cxn>
                      <a:cxn ang="0">
                        <a:pos x="129" y="61"/>
                      </a:cxn>
                      <a:cxn ang="0">
                        <a:pos x="125" y="92"/>
                      </a:cxn>
                      <a:cxn ang="0">
                        <a:pos x="121" y="121"/>
                      </a:cxn>
                      <a:cxn ang="0">
                        <a:pos x="116" y="150"/>
                      </a:cxn>
                      <a:cxn ang="0">
                        <a:pos x="110" y="176"/>
                      </a:cxn>
                      <a:cxn ang="0">
                        <a:pos x="102" y="203"/>
                      </a:cxn>
                      <a:cxn ang="0">
                        <a:pos x="95" y="228"/>
                      </a:cxn>
                      <a:cxn ang="0">
                        <a:pos x="75" y="280"/>
                      </a:cxn>
                      <a:cxn ang="0">
                        <a:pos x="52" y="332"/>
                      </a:cxn>
                      <a:cxn ang="0">
                        <a:pos x="27" y="384"/>
                      </a:cxn>
                      <a:cxn ang="0">
                        <a:pos x="0" y="436"/>
                      </a:cxn>
                    </a:cxnLst>
                    <a:rect l="0" t="0" r="r" b="b"/>
                    <a:pathLst>
                      <a:path w="133" h="436">
                        <a:moveTo>
                          <a:pt x="133" y="0"/>
                        </a:moveTo>
                        <a:lnTo>
                          <a:pt x="131" y="31"/>
                        </a:lnTo>
                        <a:lnTo>
                          <a:pt x="129" y="61"/>
                        </a:lnTo>
                        <a:lnTo>
                          <a:pt x="125" y="92"/>
                        </a:lnTo>
                        <a:lnTo>
                          <a:pt x="121" y="121"/>
                        </a:lnTo>
                        <a:lnTo>
                          <a:pt x="116" y="150"/>
                        </a:lnTo>
                        <a:lnTo>
                          <a:pt x="110" y="176"/>
                        </a:lnTo>
                        <a:lnTo>
                          <a:pt x="102" y="203"/>
                        </a:lnTo>
                        <a:lnTo>
                          <a:pt x="95" y="228"/>
                        </a:lnTo>
                        <a:lnTo>
                          <a:pt x="75" y="280"/>
                        </a:lnTo>
                        <a:lnTo>
                          <a:pt x="52" y="332"/>
                        </a:lnTo>
                        <a:lnTo>
                          <a:pt x="27" y="384"/>
                        </a:lnTo>
                        <a:lnTo>
                          <a:pt x="0" y="436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26"/>
                  <p:cNvSpPr>
                    <a:spLocks/>
                  </p:cNvSpPr>
                  <p:nvPr/>
                </p:nvSpPr>
                <p:spPr bwMode="auto">
                  <a:xfrm>
                    <a:off x="4088" y="3191"/>
                    <a:ext cx="598" cy="6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1" y="16"/>
                      </a:cxn>
                      <a:cxn ang="0">
                        <a:pos x="43" y="35"/>
                      </a:cxn>
                      <a:cxn ang="0">
                        <a:pos x="62" y="52"/>
                      </a:cxn>
                      <a:cxn ang="0">
                        <a:pos x="79" y="71"/>
                      </a:cxn>
                      <a:cxn ang="0">
                        <a:pos x="116" y="112"/>
                      </a:cxn>
                      <a:cxn ang="0">
                        <a:pos x="150" y="150"/>
                      </a:cxn>
                      <a:cxn ang="0">
                        <a:pos x="187" y="190"/>
                      </a:cxn>
                      <a:cxn ang="0">
                        <a:pos x="227" y="227"/>
                      </a:cxn>
                      <a:cxn ang="0">
                        <a:pos x="248" y="244"/>
                      </a:cxn>
                      <a:cxn ang="0">
                        <a:pos x="271" y="261"/>
                      </a:cxn>
                      <a:cxn ang="0">
                        <a:pos x="294" y="277"/>
                      </a:cxn>
                      <a:cxn ang="0">
                        <a:pos x="321" y="292"/>
                      </a:cxn>
                      <a:cxn ang="0">
                        <a:pos x="350" y="305"/>
                      </a:cxn>
                      <a:cxn ang="0">
                        <a:pos x="377" y="321"/>
                      </a:cxn>
                      <a:cxn ang="0">
                        <a:pos x="404" y="338"/>
                      </a:cxn>
                      <a:cxn ang="0">
                        <a:pos x="427" y="357"/>
                      </a:cxn>
                      <a:cxn ang="0">
                        <a:pos x="448" y="376"/>
                      </a:cxn>
                      <a:cxn ang="0">
                        <a:pos x="467" y="398"/>
                      </a:cxn>
                      <a:cxn ang="0">
                        <a:pos x="486" y="419"/>
                      </a:cxn>
                      <a:cxn ang="0">
                        <a:pos x="503" y="442"/>
                      </a:cxn>
                      <a:cxn ang="0">
                        <a:pos x="519" y="467"/>
                      </a:cxn>
                      <a:cxn ang="0">
                        <a:pos x="534" y="492"/>
                      </a:cxn>
                      <a:cxn ang="0">
                        <a:pos x="548" y="519"/>
                      </a:cxn>
                      <a:cxn ang="0">
                        <a:pos x="559" y="547"/>
                      </a:cxn>
                      <a:cxn ang="0">
                        <a:pos x="571" y="576"/>
                      </a:cxn>
                      <a:cxn ang="0">
                        <a:pos x="580" y="607"/>
                      </a:cxn>
                      <a:cxn ang="0">
                        <a:pos x="590" y="638"/>
                      </a:cxn>
                      <a:cxn ang="0">
                        <a:pos x="598" y="670"/>
                      </a:cxn>
                    </a:cxnLst>
                    <a:rect l="0" t="0" r="r" b="b"/>
                    <a:pathLst>
                      <a:path w="598" h="670">
                        <a:moveTo>
                          <a:pt x="0" y="0"/>
                        </a:moveTo>
                        <a:lnTo>
                          <a:pt x="21" y="16"/>
                        </a:lnTo>
                        <a:lnTo>
                          <a:pt x="43" y="35"/>
                        </a:lnTo>
                        <a:lnTo>
                          <a:pt x="62" y="52"/>
                        </a:lnTo>
                        <a:lnTo>
                          <a:pt x="79" y="71"/>
                        </a:lnTo>
                        <a:lnTo>
                          <a:pt x="116" y="112"/>
                        </a:lnTo>
                        <a:lnTo>
                          <a:pt x="150" y="150"/>
                        </a:lnTo>
                        <a:lnTo>
                          <a:pt x="187" y="190"/>
                        </a:lnTo>
                        <a:lnTo>
                          <a:pt x="227" y="227"/>
                        </a:lnTo>
                        <a:lnTo>
                          <a:pt x="248" y="244"/>
                        </a:lnTo>
                        <a:lnTo>
                          <a:pt x="271" y="261"/>
                        </a:lnTo>
                        <a:lnTo>
                          <a:pt x="294" y="277"/>
                        </a:lnTo>
                        <a:lnTo>
                          <a:pt x="321" y="292"/>
                        </a:lnTo>
                        <a:lnTo>
                          <a:pt x="350" y="305"/>
                        </a:lnTo>
                        <a:lnTo>
                          <a:pt x="377" y="321"/>
                        </a:lnTo>
                        <a:lnTo>
                          <a:pt x="404" y="338"/>
                        </a:lnTo>
                        <a:lnTo>
                          <a:pt x="427" y="357"/>
                        </a:lnTo>
                        <a:lnTo>
                          <a:pt x="448" y="376"/>
                        </a:lnTo>
                        <a:lnTo>
                          <a:pt x="467" y="398"/>
                        </a:lnTo>
                        <a:lnTo>
                          <a:pt x="486" y="419"/>
                        </a:lnTo>
                        <a:lnTo>
                          <a:pt x="503" y="442"/>
                        </a:lnTo>
                        <a:lnTo>
                          <a:pt x="519" y="467"/>
                        </a:lnTo>
                        <a:lnTo>
                          <a:pt x="534" y="492"/>
                        </a:lnTo>
                        <a:lnTo>
                          <a:pt x="548" y="519"/>
                        </a:lnTo>
                        <a:lnTo>
                          <a:pt x="559" y="547"/>
                        </a:lnTo>
                        <a:lnTo>
                          <a:pt x="571" y="576"/>
                        </a:lnTo>
                        <a:lnTo>
                          <a:pt x="580" y="607"/>
                        </a:lnTo>
                        <a:lnTo>
                          <a:pt x="590" y="638"/>
                        </a:lnTo>
                        <a:lnTo>
                          <a:pt x="598" y="67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27"/>
                  <p:cNvSpPr>
                    <a:spLocks/>
                  </p:cNvSpPr>
                  <p:nvPr/>
                </p:nvSpPr>
                <p:spPr bwMode="auto">
                  <a:xfrm>
                    <a:off x="4467" y="3118"/>
                    <a:ext cx="320" cy="39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7" y="2"/>
                      </a:cxn>
                      <a:cxn ang="0">
                        <a:pos x="34" y="8"/>
                      </a:cxn>
                      <a:cxn ang="0">
                        <a:pos x="50" y="14"/>
                      </a:cxn>
                      <a:cxn ang="0">
                        <a:pos x="63" y="19"/>
                      </a:cxn>
                      <a:cxn ang="0">
                        <a:pos x="78" y="29"/>
                      </a:cxn>
                      <a:cxn ang="0">
                        <a:pos x="90" y="37"/>
                      </a:cxn>
                      <a:cxn ang="0">
                        <a:pos x="103" y="46"/>
                      </a:cxn>
                      <a:cxn ang="0">
                        <a:pos x="115" y="58"/>
                      </a:cxn>
                      <a:cxn ang="0">
                        <a:pos x="136" y="81"/>
                      </a:cxn>
                      <a:cxn ang="0">
                        <a:pos x="155" y="106"/>
                      </a:cxn>
                      <a:cxn ang="0">
                        <a:pos x="172" y="135"/>
                      </a:cxn>
                      <a:cxn ang="0">
                        <a:pos x="188" y="163"/>
                      </a:cxn>
                      <a:cxn ang="0">
                        <a:pos x="219" y="225"/>
                      </a:cxn>
                      <a:cxn ang="0">
                        <a:pos x="249" y="286"/>
                      </a:cxn>
                      <a:cxn ang="0">
                        <a:pos x="265" y="315"/>
                      </a:cxn>
                      <a:cxn ang="0">
                        <a:pos x="282" y="344"/>
                      </a:cxn>
                      <a:cxn ang="0">
                        <a:pos x="301" y="369"/>
                      </a:cxn>
                      <a:cxn ang="0">
                        <a:pos x="320" y="394"/>
                      </a:cxn>
                    </a:cxnLst>
                    <a:rect l="0" t="0" r="r" b="b"/>
                    <a:pathLst>
                      <a:path w="320" h="394">
                        <a:moveTo>
                          <a:pt x="0" y="0"/>
                        </a:moveTo>
                        <a:lnTo>
                          <a:pt x="17" y="2"/>
                        </a:lnTo>
                        <a:lnTo>
                          <a:pt x="34" y="8"/>
                        </a:lnTo>
                        <a:lnTo>
                          <a:pt x="50" y="14"/>
                        </a:lnTo>
                        <a:lnTo>
                          <a:pt x="63" y="19"/>
                        </a:lnTo>
                        <a:lnTo>
                          <a:pt x="78" y="29"/>
                        </a:lnTo>
                        <a:lnTo>
                          <a:pt x="90" y="37"/>
                        </a:lnTo>
                        <a:lnTo>
                          <a:pt x="103" y="46"/>
                        </a:lnTo>
                        <a:lnTo>
                          <a:pt x="115" y="58"/>
                        </a:lnTo>
                        <a:lnTo>
                          <a:pt x="136" y="81"/>
                        </a:lnTo>
                        <a:lnTo>
                          <a:pt x="155" y="106"/>
                        </a:lnTo>
                        <a:lnTo>
                          <a:pt x="172" y="135"/>
                        </a:lnTo>
                        <a:lnTo>
                          <a:pt x="188" y="163"/>
                        </a:lnTo>
                        <a:lnTo>
                          <a:pt x="219" y="225"/>
                        </a:lnTo>
                        <a:lnTo>
                          <a:pt x="249" y="286"/>
                        </a:lnTo>
                        <a:lnTo>
                          <a:pt x="265" y="315"/>
                        </a:lnTo>
                        <a:lnTo>
                          <a:pt x="282" y="344"/>
                        </a:lnTo>
                        <a:lnTo>
                          <a:pt x="301" y="369"/>
                        </a:lnTo>
                        <a:lnTo>
                          <a:pt x="320" y="394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" name="Freeform 28"/>
                  <p:cNvSpPr>
                    <a:spLocks/>
                  </p:cNvSpPr>
                  <p:nvPr/>
                </p:nvSpPr>
                <p:spPr bwMode="auto">
                  <a:xfrm>
                    <a:off x="2456" y="3525"/>
                    <a:ext cx="350" cy="46"/>
                  </a:xfrm>
                  <a:custGeom>
                    <a:avLst/>
                    <a:gdLst/>
                    <a:ahLst/>
                    <a:cxnLst>
                      <a:cxn ang="0">
                        <a:pos x="350" y="16"/>
                      </a:cxn>
                      <a:cxn ang="0">
                        <a:pos x="302" y="29"/>
                      </a:cxn>
                      <a:cxn ang="0">
                        <a:pos x="255" y="41"/>
                      </a:cxn>
                      <a:cxn ang="0">
                        <a:pos x="234" y="42"/>
                      </a:cxn>
                      <a:cxn ang="0">
                        <a:pos x="211" y="44"/>
                      </a:cxn>
                      <a:cxn ang="0">
                        <a:pos x="190" y="46"/>
                      </a:cxn>
                      <a:cxn ang="0">
                        <a:pos x="169" y="46"/>
                      </a:cxn>
                      <a:cxn ang="0">
                        <a:pos x="148" y="44"/>
                      </a:cxn>
                      <a:cxn ang="0">
                        <a:pos x="127" y="42"/>
                      </a:cxn>
                      <a:cxn ang="0">
                        <a:pos x="106" y="39"/>
                      </a:cxn>
                      <a:cxn ang="0">
                        <a:pos x="85" y="33"/>
                      </a:cxn>
                      <a:cxn ang="0">
                        <a:pos x="63" y="27"/>
                      </a:cxn>
                      <a:cxn ang="0">
                        <a:pos x="42" y="19"/>
                      </a:cxn>
                      <a:cxn ang="0">
                        <a:pos x="21" y="1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50" h="46">
                        <a:moveTo>
                          <a:pt x="350" y="16"/>
                        </a:moveTo>
                        <a:lnTo>
                          <a:pt x="302" y="29"/>
                        </a:lnTo>
                        <a:lnTo>
                          <a:pt x="255" y="41"/>
                        </a:lnTo>
                        <a:lnTo>
                          <a:pt x="234" y="42"/>
                        </a:lnTo>
                        <a:lnTo>
                          <a:pt x="211" y="44"/>
                        </a:lnTo>
                        <a:lnTo>
                          <a:pt x="190" y="46"/>
                        </a:lnTo>
                        <a:lnTo>
                          <a:pt x="169" y="46"/>
                        </a:lnTo>
                        <a:lnTo>
                          <a:pt x="148" y="44"/>
                        </a:lnTo>
                        <a:lnTo>
                          <a:pt x="127" y="42"/>
                        </a:lnTo>
                        <a:lnTo>
                          <a:pt x="106" y="39"/>
                        </a:lnTo>
                        <a:lnTo>
                          <a:pt x="85" y="33"/>
                        </a:lnTo>
                        <a:lnTo>
                          <a:pt x="63" y="27"/>
                        </a:lnTo>
                        <a:lnTo>
                          <a:pt x="42" y="19"/>
                        </a:lnTo>
                        <a:lnTo>
                          <a:pt x="21" y="1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29"/>
                  <p:cNvSpPr>
                    <a:spLocks/>
                  </p:cNvSpPr>
                  <p:nvPr/>
                </p:nvSpPr>
                <p:spPr bwMode="auto">
                  <a:xfrm>
                    <a:off x="2427" y="3220"/>
                    <a:ext cx="217" cy="58"/>
                  </a:xfrm>
                  <a:custGeom>
                    <a:avLst/>
                    <a:gdLst/>
                    <a:ahLst/>
                    <a:cxnLst>
                      <a:cxn ang="0">
                        <a:pos x="217" y="0"/>
                      </a:cxn>
                      <a:cxn ang="0">
                        <a:pos x="190" y="2"/>
                      </a:cxn>
                      <a:cxn ang="0">
                        <a:pos x="163" y="8"/>
                      </a:cxn>
                      <a:cxn ang="0">
                        <a:pos x="137" y="17"/>
                      </a:cxn>
                      <a:cxn ang="0">
                        <a:pos x="110" y="29"/>
                      </a:cxn>
                      <a:cxn ang="0">
                        <a:pos x="81" y="38"/>
                      </a:cxn>
                      <a:cxn ang="0">
                        <a:pos x="54" y="48"/>
                      </a:cxn>
                      <a:cxn ang="0">
                        <a:pos x="27" y="56"/>
                      </a:cxn>
                      <a:cxn ang="0">
                        <a:pos x="0" y="58"/>
                      </a:cxn>
                    </a:cxnLst>
                    <a:rect l="0" t="0" r="r" b="b"/>
                    <a:pathLst>
                      <a:path w="217" h="58">
                        <a:moveTo>
                          <a:pt x="217" y="0"/>
                        </a:moveTo>
                        <a:lnTo>
                          <a:pt x="190" y="2"/>
                        </a:lnTo>
                        <a:lnTo>
                          <a:pt x="163" y="8"/>
                        </a:lnTo>
                        <a:lnTo>
                          <a:pt x="137" y="17"/>
                        </a:lnTo>
                        <a:lnTo>
                          <a:pt x="110" y="29"/>
                        </a:lnTo>
                        <a:lnTo>
                          <a:pt x="81" y="38"/>
                        </a:lnTo>
                        <a:lnTo>
                          <a:pt x="54" y="48"/>
                        </a:lnTo>
                        <a:lnTo>
                          <a:pt x="27" y="56"/>
                        </a:lnTo>
                        <a:lnTo>
                          <a:pt x="0" y="58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30"/>
                  <p:cNvSpPr>
                    <a:spLocks/>
                  </p:cNvSpPr>
                  <p:nvPr/>
                </p:nvSpPr>
                <p:spPr bwMode="auto">
                  <a:xfrm>
                    <a:off x="3330" y="3496"/>
                    <a:ext cx="161" cy="525"/>
                  </a:xfrm>
                  <a:custGeom>
                    <a:avLst/>
                    <a:gdLst/>
                    <a:ahLst/>
                    <a:cxnLst>
                      <a:cxn ang="0">
                        <a:pos x="161" y="0"/>
                      </a:cxn>
                      <a:cxn ang="0">
                        <a:pos x="159" y="20"/>
                      </a:cxn>
                      <a:cxn ang="0">
                        <a:pos x="155" y="48"/>
                      </a:cxn>
                      <a:cxn ang="0">
                        <a:pos x="151" y="81"/>
                      </a:cxn>
                      <a:cxn ang="0">
                        <a:pos x="144" y="118"/>
                      </a:cxn>
                      <a:cxn ang="0">
                        <a:pos x="125" y="202"/>
                      </a:cxn>
                      <a:cxn ang="0">
                        <a:pos x="102" y="290"/>
                      </a:cxn>
                      <a:cxn ang="0">
                        <a:pos x="90" y="334"/>
                      </a:cxn>
                      <a:cxn ang="0">
                        <a:pos x="77" y="377"/>
                      </a:cxn>
                      <a:cxn ang="0">
                        <a:pos x="63" y="415"/>
                      </a:cxn>
                      <a:cxn ang="0">
                        <a:pos x="50" y="450"/>
                      </a:cxn>
                      <a:cxn ang="0">
                        <a:pos x="36" y="478"/>
                      </a:cxn>
                      <a:cxn ang="0">
                        <a:pos x="25" y="501"/>
                      </a:cxn>
                      <a:cxn ang="0">
                        <a:pos x="17" y="511"/>
                      </a:cxn>
                      <a:cxn ang="0">
                        <a:pos x="11" y="519"/>
                      </a:cxn>
                      <a:cxn ang="0">
                        <a:pos x="6" y="523"/>
                      </a:cxn>
                      <a:cxn ang="0">
                        <a:pos x="0" y="525"/>
                      </a:cxn>
                    </a:cxnLst>
                    <a:rect l="0" t="0" r="r" b="b"/>
                    <a:pathLst>
                      <a:path w="161" h="525">
                        <a:moveTo>
                          <a:pt x="161" y="0"/>
                        </a:moveTo>
                        <a:lnTo>
                          <a:pt x="159" y="20"/>
                        </a:lnTo>
                        <a:lnTo>
                          <a:pt x="155" y="48"/>
                        </a:lnTo>
                        <a:lnTo>
                          <a:pt x="151" y="81"/>
                        </a:lnTo>
                        <a:lnTo>
                          <a:pt x="144" y="118"/>
                        </a:lnTo>
                        <a:lnTo>
                          <a:pt x="125" y="202"/>
                        </a:lnTo>
                        <a:lnTo>
                          <a:pt x="102" y="290"/>
                        </a:lnTo>
                        <a:lnTo>
                          <a:pt x="90" y="334"/>
                        </a:lnTo>
                        <a:lnTo>
                          <a:pt x="77" y="377"/>
                        </a:lnTo>
                        <a:lnTo>
                          <a:pt x="63" y="415"/>
                        </a:lnTo>
                        <a:lnTo>
                          <a:pt x="50" y="450"/>
                        </a:lnTo>
                        <a:lnTo>
                          <a:pt x="36" y="478"/>
                        </a:lnTo>
                        <a:lnTo>
                          <a:pt x="25" y="501"/>
                        </a:lnTo>
                        <a:lnTo>
                          <a:pt x="17" y="511"/>
                        </a:lnTo>
                        <a:lnTo>
                          <a:pt x="11" y="519"/>
                        </a:lnTo>
                        <a:lnTo>
                          <a:pt x="6" y="523"/>
                        </a:lnTo>
                        <a:lnTo>
                          <a:pt x="0" y="525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31"/>
                  <p:cNvSpPr>
                    <a:spLocks/>
                  </p:cNvSpPr>
                  <p:nvPr/>
                </p:nvSpPr>
                <p:spPr bwMode="auto">
                  <a:xfrm>
                    <a:off x="3272" y="3525"/>
                    <a:ext cx="29" cy="394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19" y="46"/>
                      </a:cxn>
                      <a:cxn ang="0">
                        <a:pos x="12" y="92"/>
                      </a:cxn>
                      <a:cxn ang="0">
                        <a:pos x="8" y="142"/>
                      </a:cxn>
                      <a:cxn ang="0">
                        <a:pos x="4" y="192"/>
                      </a:cxn>
                      <a:cxn ang="0">
                        <a:pos x="2" y="244"/>
                      </a:cxn>
                      <a:cxn ang="0">
                        <a:pos x="0" y="294"/>
                      </a:cxn>
                      <a:cxn ang="0">
                        <a:pos x="0" y="346"/>
                      </a:cxn>
                      <a:cxn ang="0">
                        <a:pos x="0" y="394"/>
                      </a:cxn>
                    </a:cxnLst>
                    <a:rect l="0" t="0" r="r" b="b"/>
                    <a:pathLst>
                      <a:path w="29" h="394">
                        <a:moveTo>
                          <a:pt x="29" y="0"/>
                        </a:moveTo>
                        <a:lnTo>
                          <a:pt x="19" y="46"/>
                        </a:lnTo>
                        <a:lnTo>
                          <a:pt x="12" y="92"/>
                        </a:lnTo>
                        <a:lnTo>
                          <a:pt x="8" y="142"/>
                        </a:lnTo>
                        <a:lnTo>
                          <a:pt x="4" y="192"/>
                        </a:lnTo>
                        <a:lnTo>
                          <a:pt x="2" y="244"/>
                        </a:lnTo>
                        <a:lnTo>
                          <a:pt x="0" y="294"/>
                        </a:lnTo>
                        <a:lnTo>
                          <a:pt x="0" y="346"/>
                        </a:lnTo>
                        <a:lnTo>
                          <a:pt x="0" y="394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Freeform 32"/>
                  <p:cNvSpPr>
                    <a:spLocks/>
                  </p:cNvSpPr>
                  <p:nvPr/>
                </p:nvSpPr>
                <p:spPr bwMode="auto">
                  <a:xfrm>
                    <a:off x="3841" y="3569"/>
                    <a:ext cx="57" cy="35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5"/>
                      </a:cxn>
                      <a:cxn ang="0">
                        <a:pos x="1" y="48"/>
                      </a:cxn>
                      <a:cxn ang="0">
                        <a:pos x="5" y="71"/>
                      </a:cxn>
                      <a:cxn ang="0">
                        <a:pos x="7" y="94"/>
                      </a:cxn>
                      <a:cxn ang="0">
                        <a:pos x="17" y="141"/>
                      </a:cxn>
                      <a:cxn ang="0">
                        <a:pos x="28" y="183"/>
                      </a:cxn>
                      <a:cxn ang="0">
                        <a:pos x="40" y="227"/>
                      </a:cxn>
                      <a:cxn ang="0">
                        <a:pos x="48" y="271"/>
                      </a:cxn>
                      <a:cxn ang="0">
                        <a:pos x="51" y="292"/>
                      </a:cxn>
                      <a:cxn ang="0">
                        <a:pos x="55" y="313"/>
                      </a:cxn>
                      <a:cxn ang="0">
                        <a:pos x="57" y="336"/>
                      </a:cxn>
                      <a:cxn ang="0">
                        <a:pos x="57" y="359"/>
                      </a:cxn>
                    </a:cxnLst>
                    <a:rect l="0" t="0" r="r" b="b"/>
                    <a:pathLst>
                      <a:path w="57" h="359">
                        <a:moveTo>
                          <a:pt x="0" y="0"/>
                        </a:moveTo>
                        <a:lnTo>
                          <a:pt x="0" y="25"/>
                        </a:lnTo>
                        <a:lnTo>
                          <a:pt x="1" y="48"/>
                        </a:lnTo>
                        <a:lnTo>
                          <a:pt x="5" y="71"/>
                        </a:lnTo>
                        <a:lnTo>
                          <a:pt x="7" y="94"/>
                        </a:lnTo>
                        <a:lnTo>
                          <a:pt x="17" y="141"/>
                        </a:lnTo>
                        <a:lnTo>
                          <a:pt x="28" y="183"/>
                        </a:lnTo>
                        <a:lnTo>
                          <a:pt x="40" y="227"/>
                        </a:lnTo>
                        <a:lnTo>
                          <a:pt x="48" y="271"/>
                        </a:lnTo>
                        <a:lnTo>
                          <a:pt x="51" y="292"/>
                        </a:lnTo>
                        <a:lnTo>
                          <a:pt x="55" y="313"/>
                        </a:lnTo>
                        <a:lnTo>
                          <a:pt x="57" y="336"/>
                        </a:lnTo>
                        <a:lnTo>
                          <a:pt x="57" y="359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" name="Freeform 33"/>
                  <p:cNvSpPr>
                    <a:spLocks/>
                  </p:cNvSpPr>
                  <p:nvPr/>
                </p:nvSpPr>
                <p:spPr bwMode="auto">
                  <a:xfrm>
                    <a:off x="4250" y="3351"/>
                    <a:ext cx="86" cy="45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55"/>
                      </a:cxn>
                      <a:cxn ang="0">
                        <a:pos x="3" y="113"/>
                      </a:cxn>
                      <a:cxn ang="0">
                        <a:pos x="11" y="172"/>
                      </a:cxn>
                      <a:cxn ang="0">
                        <a:pos x="21" y="232"/>
                      </a:cxn>
                      <a:cxn ang="0">
                        <a:pos x="32" y="289"/>
                      </a:cxn>
                      <a:cxn ang="0">
                        <a:pos x="48" y="347"/>
                      </a:cxn>
                      <a:cxn ang="0">
                        <a:pos x="65" y="401"/>
                      </a:cxn>
                      <a:cxn ang="0">
                        <a:pos x="86" y="453"/>
                      </a:cxn>
                    </a:cxnLst>
                    <a:rect l="0" t="0" r="r" b="b"/>
                    <a:pathLst>
                      <a:path w="86" h="453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3" y="113"/>
                        </a:lnTo>
                        <a:lnTo>
                          <a:pt x="11" y="172"/>
                        </a:lnTo>
                        <a:lnTo>
                          <a:pt x="21" y="232"/>
                        </a:lnTo>
                        <a:lnTo>
                          <a:pt x="32" y="289"/>
                        </a:lnTo>
                        <a:lnTo>
                          <a:pt x="48" y="347"/>
                        </a:lnTo>
                        <a:lnTo>
                          <a:pt x="65" y="401"/>
                        </a:lnTo>
                        <a:lnTo>
                          <a:pt x="86" y="45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" name="Freeform 34"/>
                  <p:cNvSpPr>
                    <a:spLocks/>
                  </p:cNvSpPr>
                  <p:nvPr/>
                </p:nvSpPr>
                <p:spPr bwMode="auto">
                  <a:xfrm>
                    <a:off x="4511" y="3541"/>
                    <a:ext cx="29" cy="42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49"/>
                      </a:cxn>
                      <a:cxn ang="0">
                        <a:pos x="6" y="103"/>
                      </a:cxn>
                      <a:cxn ang="0">
                        <a:pos x="9" y="159"/>
                      </a:cxn>
                      <a:cxn ang="0">
                        <a:pos x="15" y="217"/>
                      </a:cxn>
                      <a:cxn ang="0">
                        <a:pos x="21" y="272"/>
                      </a:cxn>
                      <a:cxn ang="0">
                        <a:pos x="25" y="326"/>
                      </a:cxn>
                      <a:cxn ang="0">
                        <a:pos x="29" y="376"/>
                      </a:cxn>
                      <a:cxn ang="0">
                        <a:pos x="29" y="422"/>
                      </a:cxn>
                    </a:cxnLst>
                    <a:rect l="0" t="0" r="r" b="b"/>
                    <a:pathLst>
                      <a:path w="29" h="422">
                        <a:moveTo>
                          <a:pt x="0" y="0"/>
                        </a:moveTo>
                        <a:lnTo>
                          <a:pt x="2" y="49"/>
                        </a:lnTo>
                        <a:lnTo>
                          <a:pt x="6" y="103"/>
                        </a:lnTo>
                        <a:lnTo>
                          <a:pt x="9" y="159"/>
                        </a:lnTo>
                        <a:lnTo>
                          <a:pt x="15" y="217"/>
                        </a:lnTo>
                        <a:lnTo>
                          <a:pt x="21" y="272"/>
                        </a:lnTo>
                        <a:lnTo>
                          <a:pt x="25" y="326"/>
                        </a:lnTo>
                        <a:lnTo>
                          <a:pt x="29" y="376"/>
                        </a:lnTo>
                        <a:lnTo>
                          <a:pt x="29" y="42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Freeform 35"/>
                  <p:cNvSpPr>
                    <a:spLocks/>
                  </p:cNvSpPr>
                  <p:nvPr/>
                </p:nvSpPr>
                <p:spPr bwMode="auto">
                  <a:xfrm>
                    <a:off x="4672" y="3308"/>
                    <a:ext cx="261" cy="4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12"/>
                      </a:cxn>
                      <a:cxn ang="0">
                        <a:pos x="12" y="21"/>
                      </a:cxn>
                      <a:cxn ang="0">
                        <a:pos x="23" y="31"/>
                      </a:cxn>
                      <a:cxn ang="0">
                        <a:pos x="38" y="37"/>
                      </a:cxn>
                      <a:cxn ang="0">
                        <a:pos x="56" y="41"/>
                      </a:cxn>
                      <a:cxn ang="0">
                        <a:pos x="73" y="43"/>
                      </a:cxn>
                      <a:cxn ang="0">
                        <a:pos x="94" y="44"/>
                      </a:cxn>
                      <a:cxn ang="0">
                        <a:pos x="113" y="44"/>
                      </a:cxn>
                      <a:cxn ang="0">
                        <a:pos x="158" y="41"/>
                      </a:cxn>
                      <a:cxn ang="0">
                        <a:pos x="198" y="35"/>
                      </a:cxn>
                      <a:cxn ang="0">
                        <a:pos x="234" y="25"/>
                      </a:cxn>
                      <a:cxn ang="0">
                        <a:pos x="261" y="14"/>
                      </a:cxn>
                    </a:cxnLst>
                    <a:rect l="0" t="0" r="r" b="b"/>
                    <a:pathLst>
                      <a:path w="261" h="44">
                        <a:moveTo>
                          <a:pt x="0" y="0"/>
                        </a:moveTo>
                        <a:lnTo>
                          <a:pt x="4" y="12"/>
                        </a:lnTo>
                        <a:lnTo>
                          <a:pt x="12" y="21"/>
                        </a:lnTo>
                        <a:lnTo>
                          <a:pt x="23" y="31"/>
                        </a:lnTo>
                        <a:lnTo>
                          <a:pt x="38" y="37"/>
                        </a:lnTo>
                        <a:lnTo>
                          <a:pt x="56" y="41"/>
                        </a:lnTo>
                        <a:lnTo>
                          <a:pt x="73" y="43"/>
                        </a:lnTo>
                        <a:lnTo>
                          <a:pt x="94" y="44"/>
                        </a:lnTo>
                        <a:lnTo>
                          <a:pt x="113" y="44"/>
                        </a:lnTo>
                        <a:lnTo>
                          <a:pt x="158" y="41"/>
                        </a:lnTo>
                        <a:lnTo>
                          <a:pt x="198" y="35"/>
                        </a:lnTo>
                        <a:lnTo>
                          <a:pt x="234" y="25"/>
                        </a:lnTo>
                        <a:lnTo>
                          <a:pt x="261" y="14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" name="Freeform 36"/>
                <p:cNvSpPr>
                  <a:spLocks/>
                </p:cNvSpPr>
                <p:nvPr/>
              </p:nvSpPr>
              <p:spPr bwMode="auto">
                <a:xfrm>
                  <a:off x="4146" y="3249"/>
                  <a:ext cx="349" cy="8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" y="7"/>
                    </a:cxn>
                    <a:cxn ang="0">
                      <a:pos x="40" y="13"/>
                    </a:cxn>
                    <a:cxn ang="0">
                      <a:pos x="59" y="17"/>
                    </a:cxn>
                    <a:cxn ang="0">
                      <a:pos x="79" y="21"/>
                    </a:cxn>
                    <a:cxn ang="0">
                      <a:pos x="121" y="23"/>
                    </a:cxn>
                    <a:cxn ang="0">
                      <a:pos x="161" y="23"/>
                    </a:cxn>
                    <a:cxn ang="0">
                      <a:pos x="202" y="21"/>
                    </a:cxn>
                    <a:cxn ang="0">
                      <a:pos x="242" y="19"/>
                    </a:cxn>
                    <a:cxn ang="0">
                      <a:pos x="282" y="15"/>
                    </a:cxn>
                    <a:cxn ang="0">
                      <a:pos x="321" y="13"/>
                    </a:cxn>
                    <a:cxn ang="0">
                      <a:pos x="326" y="21"/>
                    </a:cxn>
                    <a:cxn ang="0">
                      <a:pos x="332" y="29"/>
                    </a:cxn>
                    <a:cxn ang="0">
                      <a:pos x="336" y="36"/>
                    </a:cxn>
                    <a:cxn ang="0">
                      <a:pos x="342" y="46"/>
                    </a:cxn>
                    <a:cxn ang="0">
                      <a:pos x="346" y="55"/>
                    </a:cxn>
                    <a:cxn ang="0">
                      <a:pos x="347" y="65"/>
                    </a:cxn>
                    <a:cxn ang="0">
                      <a:pos x="349" y="77"/>
                    </a:cxn>
                    <a:cxn ang="0">
                      <a:pos x="349" y="86"/>
                    </a:cxn>
                  </a:cxnLst>
                  <a:rect l="0" t="0" r="r" b="b"/>
                  <a:pathLst>
                    <a:path w="349" h="86">
                      <a:moveTo>
                        <a:pt x="0" y="0"/>
                      </a:moveTo>
                      <a:lnTo>
                        <a:pt x="19" y="7"/>
                      </a:lnTo>
                      <a:lnTo>
                        <a:pt x="40" y="13"/>
                      </a:lnTo>
                      <a:lnTo>
                        <a:pt x="59" y="17"/>
                      </a:lnTo>
                      <a:lnTo>
                        <a:pt x="79" y="21"/>
                      </a:lnTo>
                      <a:lnTo>
                        <a:pt x="121" y="23"/>
                      </a:lnTo>
                      <a:lnTo>
                        <a:pt x="161" y="23"/>
                      </a:lnTo>
                      <a:lnTo>
                        <a:pt x="202" y="21"/>
                      </a:lnTo>
                      <a:lnTo>
                        <a:pt x="242" y="19"/>
                      </a:lnTo>
                      <a:lnTo>
                        <a:pt x="282" y="15"/>
                      </a:lnTo>
                      <a:lnTo>
                        <a:pt x="321" y="13"/>
                      </a:lnTo>
                      <a:lnTo>
                        <a:pt x="326" y="21"/>
                      </a:lnTo>
                      <a:lnTo>
                        <a:pt x="332" y="29"/>
                      </a:lnTo>
                      <a:lnTo>
                        <a:pt x="336" y="36"/>
                      </a:lnTo>
                      <a:lnTo>
                        <a:pt x="342" y="46"/>
                      </a:lnTo>
                      <a:lnTo>
                        <a:pt x="346" y="55"/>
                      </a:lnTo>
                      <a:lnTo>
                        <a:pt x="347" y="65"/>
                      </a:lnTo>
                      <a:lnTo>
                        <a:pt x="349" y="77"/>
                      </a:lnTo>
                      <a:lnTo>
                        <a:pt x="349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37"/>
                <p:cNvSpPr>
                  <a:spLocks/>
                </p:cNvSpPr>
                <p:nvPr/>
              </p:nvSpPr>
              <p:spPr bwMode="auto">
                <a:xfrm>
                  <a:off x="3476" y="3366"/>
                  <a:ext cx="174" cy="26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2" y="15"/>
                    </a:cxn>
                    <a:cxn ang="0">
                      <a:pos x="5" y="25"/>
                    </a:cxn>
                    <a:cxn ang="0">
                      <a:pos x="7" y="36"/>
                    </a:cxn>
                    <a:cxn ang="0">
                      <a:pos x="11" y="46"/>
                    </a:cxn>
                    <a:cxn ang="0">
                      <a:pos x="13" y="57"/>
                    </a:cxn>
                    <a:cxn ang="0">
                      <a:pos x="15" y="65"/>
                    </a:cxn>
                    <a:cxn ang="0">
                      <a:pos x="15" y="73"/>
                    </a:cxn>
                    <a:cxn ang="0">
                      <a:pos x="42" y="88"/>
                    </a:cxn>
                    <a:cxn ang="0">
                      <a:pos x="71" y="104"/>
                    </a:cxn>
                    <a:cxn ang="0">
                      <a:pos x="98" y="121"/>
                    </a:cxn>
                    <a:cxn ang="0">
                      <a:pos x="123" y="140"/>
                    </a:cxn>
                    <a:cxn ang="0">
                      <a:pos x="134" y="150"/>
                    </a:cxn>
                    <a:cxn ang="0">
                      <a:pos x="144" y="161"/>
                    </a:cxn>
                    <a:cxn ang="0">
                      <a:pos x="153" y="175"/>
                    </a:cxn>
                    <a:cxn ang="0">
                      <a:pos x="161" y="188"/>
                    </a:cxn>
                    <a:cxn ang="0">
                      <a:pos x="167" y="205"/>
                    </a:cxn>
                    <a:cxn ang="0">
                      <a:pos x="171" y="223"/>
                    </a:cxn>
                    <a:cxn ang="0">
                      <a:pos x="174" y="240"/>
                    </a:cxn>
                    <a:cxn ang="0">
                      <a:pos x="174" y="261"/>
                    </a:cxn>
                  </a:cxnLst>
                  <a:rect l="0" t="0" r="r" b="b"/>
                  <a:pathLst>
                    <a:path w="174" h="261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2" y="15"/>
                      </a:lnTo>
                      <a:lnTo>
                        <a:pt x="5" y="25"/>
                      </a:lnTo>
                      <a:lnTo>
                        <a:pt x="7" y="36"/>
                      </a:lnTo>
                      <a:lnTo>
                        <a:pt x="11" y="46"/>
                      </a:lnTo>
                      <a:lnTo>
                        <a:pt x="13" y="57"/>
                      </a:lnTo>
                      <a:lnTo>
                        <a:pt x="15" y="65"/>
                      </a:lnTo>
                      <a:lnTo>
                        <a:pt x="15" y="73"/>
                      </a:lnTo>
                      <a:lnTo>
                        <a:pt x="42" y="88"/>
                      </a:lnTo>
                      <a:lnTo>
                        <a:pt x="71" y="104"/>
                      </a:lnTo>
                      <a:lnTo>
                        <a:pt x="98" y="121"/>
                      </a:lnTo>
                      <a:lnTo>
                        <a:pt x="123" y="140"/>
                      </a:lnTo>
                      <a:lnTo>
                        <a:pt x="134" y="150"/>
                      </a:lnTo>
                      <a:lnTo>
                        <a:pt x="144" y="161"/>
                      </a:lnTo>
                      <a:lnTo>
                        <a:pt x="153" y="175"/>
                      </a:lnTo>
                      <a:lnTo>
                        <a:pt x="161" y="188"/>
                      </a:lnTo>
                      <a:lnTo>
                        <a:pt x="167" y="205"/>
                      </a:lnTo>
                      <a:lnTo>
                        <a:pt x="171" y="223"/>
                      </a:lnTo>
                      <a:lnTo>
                        <a:pt x="174" y="240"/>
                      </a:lnTo>
                      <a:lnTo>
                        <a:pt x="174" y="26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38"/>
                <p:cNvSpPr>
                  <a:spLocks/>
                </p:cNvSpPr>
                <p:nvPr/>
              </p:nvSpPr>
              <p:spPr bwMode="auto">
                <a:xfrm>
                  <a:off x="4148" y="3978"/>
                  <a:ext cx="86" cy="248"/>
                </a:xfrm>
                <a:custGeom>
                  <a:avLst/>
                  <a:gdLst/>
                  <a:ahLst/>
                  <a:cxnLst>
                    <a:cxn ang="0">
                      <a:pos x="86" y="0"/>
                    </a:cxn>
                    <a:cxn ang="0">
                      <a:pos x="82" y="23"/>
                    </a:cxn>
                    <a:cxn ang="0">
                      <a:pos x="75" y="56"/>
                    </a:cxn>
                    <a:cxn ang="0">
                      <a:pos x="63" y="96"/>
                    </a:cxn>
                    <a:cxn ang="0">
                      <a:pos x="48" y="140"/>
                    </a:cxn>
                    <a:cxn ang="0">
                      <a:pos x="32" y="181"/>
                    </a:cxn>
                    <a:cxn ang="0">
                      <a:pos x="19" y="215"/>
                    </a:cxn>
                    <a:cxn ang="0">
                      <a:pos x="8" y="238"/>
                    </a:cxn>
                    <a:cxn ang="0">
                      <a:pos x="0" y="248"/>
                    </a:cxn>
                  </a:cxnLst>
                  <a:rect l="0" t="0" r="r" b="b"/>
                  <a:pathLst>
                    <a:path w="86" h="248">
                      <a:moveTo>
                        <a:pt x="86" y="0"/>
                      </a:moveTo>
                      <a:lnTo>
                        <a:pt x="82" y="23"/>
                      </a:lnTo>
                      <a:lnTo>
                        <a:pt x="75" y="56"/>
                      </a:lnTo>
                      <a:lnTo>
                        <a:pt x="63" y="96"/>
                      </a:lnTo>
                      <a:lnTo>
                        <a:pt x="48" y="140"/>
                      </a:lnTo>
                      <a:lnTo>
                        <a:pt x="32" y="181"/>
                      </a:lnTo>
                      <a:lnTo>
                        <a:pt x="19" y="215"/>
                      </a:lnTo>
                      <a:lnTo>
                        <a:pt x="8" y="23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39"/>
                <p:cNvSpPr>
                  <a:spLocks/>
                </p:cNvSpPr>
                <p:nvPr/>
              </p:nvSpPr>
              <p:spPr bwMode="auto">
                <a:xfrm>
                  <a:off x="4073" y="3773"/>
                  <a:ext cx="73" cy="336"/>
                </a:xfrm>
                <a:custGeom>
                  <a:avLst/>
                  <a:gdLst/>
                  <a:ahLst/>
                  <a:cxnLst>
                    <a:cxn ang="0">
                      <a:pos x="73" y="0"/>
                    </a:cxn>
                    <a:cxn ang="0">
                      <a:pos x="73" y="27"/>
                    </a:cxn>
                    <a:cxn ang="0">
                      <a:pos x="71" y="52"/>
                    </a:cxn>
                    <a:cxn ang="0">
                      <a:pos x="67" y="77"/>
                    </a:cxn>
                    <a:cxn ang="0">
                      <a:pos x="61" y="102"/>
                    </a:cxn>
                    <a:cxn ang="0">
                      <a:pos x="54" y="123"/>
                    </a:cxn>
                    <a:cxn ang="0">
                      <a:pos x="42" y="146"/>
                    </a:cxn>
                    <a:cxn ang="0">
                      <a:pos x="31" y="169"/>
                    </a:cxn>
                    <a:cxn ang="0">
                      <a:pos x="15" y="190"/>
                    </a:cxn>
                    <a:cxn ang="0">
                      <a:pos x="15" y="207"/>
                    </a:cxn>
                    <a:cxn ang="0">
                      <a:pos x="15" y="224"/>
                    </a:cxn>
                    <a:cxn ang="0">
                      <a:pos x="15" y="244"/>
                    </a:cxn>
                    <a:cxn ang="0">
                      <a:pos x="13" y="263"/>
                    </a:cxn>
                    <a:cxn ang="0">
                      <a:pos x="11" y="282"/>
                    </a:cxn>
                    <a:cxn ang="0">
                      <a:pos x="10" y="301"/>
                    </a:cxn>
                    <a:cxn ang="0">
                      <a:pos x="6" y="319"/>
                    </a:cxn>
                    <a:cxn ang="0">
                      <a:pos x="0" y="336"/>
                    </a:cxn>
                  </a:cxnLst>
                  <a:rect l="0" t="0" r="r" b="b"/>
                  <a:pathLst>
                    <a:path w="73" h="336">
                      <a:moveTo>
                        <a:pt x="73" y="0"/>
                      </a:moveTo>
                      <a:lnTo>
                        <a:pt x="73" y="27"/>
                      </a:lnTo>
                      <a:lnTo>
                        <a:pt x="71" y="52"/>
                      </a:lnTo>
                      <a:lnTo>
                        <a:pt x="67" y="77"/>
                      </a:lnTo>
                      <a:lnTo>
                        <a:pt x="61" y="102"/>
                      </a:lnTo>
                      <a:lnTo>
                        <a:pt x="54" y="123"/>
                      </a:lnTo>
                      <a:lnTo>
                        <a:pt x="42" y="146"/>
                      </a:lnTo>
                      <a:lnTo>
                        <a:pt x="31" y="169"/>
                      </a:lnTo>
                      <a:lnTo>
                        <a:pt x="15" y="190"/>
                      </a:lnTo>
                      <a:lnTo>
                        <a:pt x="15" y="207"/>
                      </a:lnTo>
                      <a:lnTo>
                        <a:pt x="15" y="224"/>
                      </a:lnTo>
                      <a:lnTo>
                        <a:pt x="15" y="244"/>
                      </a:lnTo>
                      <a:lnTo>
                        <a:pt x="13" y="263"/>
                      </a:lnTo>
                      <a:lnTo>
                        <a:pt x="11" y="282"/>
                      </a:lnTo>
                      <a:lnTo>
                        <a:pt x="10" y="301"/>
                      </a:lnTo>
                      <a:lnTo>
                        <a:pt x="6" y="319"/>
                      </a:lnTo>
                      <a:lnTo>
                        <a:pt x="0" y="3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40"/>
                <p:cNvSpPr>
                  <a:spLocks/>
                </p:cNvSpPr>
                <p:nvPr/>
              </p:nvSpPr>
              <p:spPr bwMode="auto">
                <a:xfrm>
                  <a:off x="3111" y="3045"/>
                  <a:ext cx="73" cy="451"/>
                </a:xfrm>
                <a:custGeom>
                  <a:avLst/>
                  <a:gdLst/>
                  <a:ahLst/>
                  <a:cxnLst>
                    <a:cxn ang="0">
                      <a:pos x="73" y="0"/>
                    </a:cxn>
                    <a:cxn ang="0">
                      <a:pos x="57" y="54"/>
                    </a:cxn>
                    <a:cxn ang="0">
                      <a:pos x="44" y="112"/>
                    </a:cxn>
                    <a:cxn ang="0">
                      <a:pos x="31" y="167"/>
                    </a:cxn>
                    <a:cxn ang="0">
                      <a:pos x="21" y="225"/>
                    </a:cxn>
                    <a:cxn ang="0">
                      <a:pos x="11" y="282"/>
                    </a:cxn>
                    <a:cxn ang="0">
                      <a:pos x="6" y="340"/>
                    </a:cxn>
                    <a:cxn ang="0">
                      <a:pos x="2" y="396"/>
                    </a:cxn>
                    <a:cxn ang="0">
                      <a:pos x="0" y="451"/>
                    </a:cxn>
                  </a:cxnLst>
                  <a:rect l="0" t="0" r="r" b="b"/>
                  <a:pathLst>
                    <a:path w="73" h="451">
                      <a:moveTo>
                        <a:pt x="73" y="0"/>
                      </a:moveTo>
                      <a:lnTo>
                        <a:pt x="57" y="54"/>
                      </a:lnTo>
                      <a:lnTo>
                        <a:pt x="44" y="112"/>
                      </a:lnTo>
                      <a:lnTo>
                        <a:pt x="31" y="167"/>
                      </a:lnTo>
                      <a:lnTo>
                        <a:pt x="21" y="225"/>
                      </a:lnTo>
                      <a:lnTo>
                        <a:pt x="11" y="282"/>
                      </a:lnTo>
                      <a:lnTo>
                        <a:pt x="6" y="340"/>
                      </a:lnTo>
                      <a:lnTo>
                        <a:pt x="2" y="396"/>
                      </a:lnTo>
                      <a:lnTo>
                        <a:pt x="0" y="45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41"/>
            <p:cNvGrpSpPr>
              <a:grpSpLocks/>
            </p:cNvGrpSpPr>
            <p:nvPr/>
          </p:nvGrpSpPr>
          <p:grpSpPr bwMode="auto">
            <a:xfrm>
              <a:off x="1848" y="6798"/>
              <a:ext cx="4522" cy="3977"/>
              <a:chOff x="776" y="2719"/>
              <a:chExt cx="1809" cy="1591"/>
            </a:xfrm>
          </p:grpSpPr>
          <p:sp>
            <p:nvSpPr>
              <p:cNvPr id="20" name="Freeform 42"/>
              <p:cNvSpPr>
                <a:spLocks/>
              </p:cNvSpPr>
              <p:nvPr/>
            </p:nvSpPr>
            <p:spPr bwMode="auto">
              <a:xfrm>
                <a:off x="1680" y="2719"/>
                <a:ext cx="905" cy="797"/>
              </a:xfrm>
              <a:custGeom>
                <a:avLst/>
                <a:gdLst/>
                <a:ahLst/>
                <a:cxnLst>
                  <a:cxn ang="0">
                    <a:pos x="905" y="754"/>
                  </a:cxn>
                  <a:cxn ang="0">
                    <a:pos x="895" y="676"/>
                  </a:cxn>
                  <a:cxn ang="0">
                    <a:pos x="876" y="597"/>
                  </a:cxn>
                  <a:cxn ang="0">
                    <a:pos x="849" y="522"/>
                  </a:cxn>
                  <a:cxn ang="0">
                    <a:pos x="814" y="451"/>
                  </a:cxn>
                  <a:cxn ang="0">
                    <a:pos x="774" y="384"/>
                  </a:cxn>
                  <a:cxn ang="0">
                    <a:pos x="724" y="320"/>
                  </a:cxn>
                  <a:cxn ang="0">
                    <a:pos x="668" y="261"/>
                  </a:cxn>
                  <a:cxn ang="0">
                    <a:pos x="607" y="207"/>
                  </a:cxn>
                  <a:cxn ang="0">
                    <a:pos x="540" y="157"/>
                  </a:cxn>
                  <a:cxn ang="0">
                    <a:pos x="469" y="115"/>
                  </a:cxn>
                  <a:cxn ang="0">
                    <a:pos x="392" y="79"/>
                  </a:cxn>
                  <a:cxn ang="0">
                    <a:pos x="311" y="48"/>
                  </a:cxn>
                  <a:cxn ang="0">
                    <a:pos x="225" y="25"/>
                  </a:cxn>
                  <a:cxn ang="0">
                    <a:pos x="137" y="9"/>
                  </a:cxn>
                  <a:cxn ang="0">
                    <a:pos x="46" y="2"/>
                  </a:cxn>
                  <a:cxn ang="0">
                    <a:pos x="0" y="15"/>
                  </a:cxn>
                  <a:cxn ang="0">
                    <a:pos x="90" y="19"/>
                  </a:cxn>
                  <a:cxn ang="0">
                    <a:pos x="179" y="33"/>
                  </a:cxn>
                  <a:cxn ang="0">
                    <a:pos x="263" y="52"/>
                  </a:cxn>
                  <a:cxn ang="0">
                    <a:pos x="346" y="77"/>
                  </a:cxn>
                  <a:cxn ang="0">
                    <a:pos x="423" y="111"/>
                  </a:cxn>
                  <a:cxn ang="0">
                    <a:pos x="498" y="150"/>
                  </a:cxn>
                  <a:cxn ang="0">
                    <a:pos x="565" y="196"/>
                  </a:cxn>
                  <a:cxn ang="0">
                    <a:pos x="628" y="246"/>
                  </a:cxn>
                  <a:cxn ang="0">
                    <a:pos x="686" y="301"/>
                  </a:cxn>
                  <a:cxn ang="0">
                    <a:pos x="738" y="361"/>
                  </a:cxn>
                  <a:cxn ang="0">
                    <a:pos x="782" y="426"/>
                  </a:cxn>
                  <a:cxn ang="0">
                    <a:pos x="818" y="493"/>
                  </a:cxn>
                  <a:cxn ang="0">
                    <a:pos x="849" y="564"/>
                  </a:cxn>
                  <a:cxn ang="0">
                    <a:pos x="870" y="639"/>
                  </a:cxn>
                  <a:cxn ang="0">
                    <a:pos x="884" y="716"/>
                  </a:cxn>
                  <a:cxn ang="0">
                    <a:pos x="889" y="797"/>
                  </a:cxn>
                </a:cxnLst>
                <a:rect l="0" t="0" r="r" b="b"/>
                <a:pathLst>
                  <a:path w="905" h="797">
                    <a:moveTo>
                      <a:pt x="905" y="797"/>
                    </a:moveTo>
                    <a:lnTo>
                      <a:pt x="905" y="754"/>
                    </a:lnTo>
                    <a:lnTo>
                      <a:pt x="901" y="714"/>
                    </a:lnTo>
                    <a:lnTo>
                      <a:pt x="895" y="676"/>
                    </a:lnTo>
                    <a:lnTo>
                      <a:pt x="887" y="635"/>
                    </a:lnTo>
                    <a:lnTo>
                      <a:pt x="876" y="597"/>
                    </a:lnTo>
                    <a:lnTo>
                      <a:pt x="864" y="559"/>
                    </a:lnTo>
                    <a:lnTo>
                      <a:pt x="849" y="522"/>
                    </a:lnTo>
                    <a:lnTo>
                      <a:pt x="834" y="486"/>
                    </a:lnTo>
                    <a:lnTo>
                      <a:pt x="814" y="451"/>
                    </a:lnTo>
                    <a:lnTo>
                      <a:pt x="795" y="416"/>
                    </a:lnTo>
                    <a:lnTo>
                      <a:pt x="774" y="384"/>
                    </a:lnTo>
                    <a:lnTo>
                      <a:pt x="749" y="351"/>
                    </a:lnTo>
                    <a:lnTo>
                      <a:pt x="724" y="320"/>
                    </a:lnTo>
                    <a:lnTo>
                      <a:pt x="697" y="290"/>
                    </a:lnTo>
                    <a:lnTo>
                      <a:pt x="668" y="261"/>
                    </a:lnTo>
                    <a:lnTo>
                      <a:pt x="640" y="234"/>
                    </a:lnTo>
                    <a:lnTo>
                      <a:pt x="607" y="207"/>
                    </a:lnTo>
                    <a:lnTo>
                      <a:pt x="574" y="182"/>
                    </a:lnTo>
                    <a:lnTo>
                      <a:pt x="540" y="157"/>
                    </a:lnTo>
                    <a:lnTo>
                      <a:pt x="505" y="136"/>
                    </a:lnTo>
                    <a:lnTo>
                      <a:pt x="469" y="115"/>
                    </a:lnTo>
                    <a:lnTo>
                      <a:pt x="430" y="96"/>
                    </a:lnTo>
                    <a:lnTo>
                      <a:pt x="392" y="79"/>
                    </a:lnTo>
                    <a:lnTo>
                      <a:pt x="352" y="63"/>
                    </a:lnTo>
                    <a:lnTo>
                      <a:pt x="311" y="48"/>
                    </a:lnTo>
                    <a:lnTo>
                      <a:pt x="269" y="36"/>
                    </a:lnTo>
                    <a:lnTo>
                      <a:pt x="225" y="25"/>
                    </a:lnTo>
                    <a:lnTo>
                      <a:pt x="183" y="15"/>
                    </a:lnTo>
                    <a:lnTo>
                      <a:pt x="137" y="9"/>
                    </a:lnTo>
                    <a:lnTo>
                      <a:pt x="92" y="4"/>
                    </a:lnTo>
                    <a:lnTo>
                      <a:pt x="46" y="2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46" y="17"/>
                    </a:lnTo>
                    <a:lnTo>
                      <a:pt x="90" y="19"/>
                    </a:lnTo>
                    <a:lnTo>
                      <a:pt x="135" y="25"/>
                    </a:lnTo>
                    <a:lnTo>
                      <a:pt x="179" y="33"/>
                    </a:lnTo>
                    <a:lnTo>
                      <a:pt x="223" y="40"/>
                    </a:lnTo>
                    <a:lnTo>
                      <a:pt x="263" y="52"/>
                    </a:lnTo>
                    <a:lnTo>
                      <a:pt x="306" y="63"/>
                    </a:lnTo>
                    <a:lnTo>
                      <a:pt x="346" y="77"/>
                    </a:lnTo>
                    <a:lnTo>
                      <a:pt x="384" y="94"/>
                    </a:lnTo>
                    <a:lnTo>
                      <a:pt x="423" y="111"/>
                    </a:lnTo>
                    <a:lnTo>
                      <a:pt x="461" y="129"/>
                    </a:lnTo>
                    <a:lnTo>
                      <a:pt x="498" y="150"/>
                    </a:lnTo>
                    <a:lnTo>
                      <a:pt x="532" y="171"/>
                    </a:lnTo>
                    <a:lnTo>
                      <a:pt x="565" y="196"/>
                    </a:lnTo>
                    <a:lnTo>
                      <a:pt x="597" y="219"/>
                    </a:lnTo>
                    <a:lnTo>
                      <a:pt x="628" y="246"/>
                    </a:lnTo>
                    <a:lnTo>
                      <a:pt x="657" y="273"/>
                    </a:lnTo>
                    <a:lnTo>
                      <a:pt x="686" y="301"/>
                    </a:lnTo>
                    <a:lnTo>
                      <a:pt x="713" y="330"/>
                    </a:lnTo>
                    <a:lnTo>
                      <a:pt x="738" y="361"/>
                    </a:lnTo>
                    <a:lnTo>
                      <a:pt x="761" y="393"/>
                    </a:lnTo>
                    <a:lnTo>
                      <a:pt x="782" y="426"/>
                    </a:lnTo>
                    <a:lnTo>
                      <a:pt x="801" y="459"/>
                    </a:lnTo>
                    <a:lnTo>
                      <a:pt x="818" y="493"/>
                    </a:lnTo>
                    <a:lnTo>
                      <a:pt x="836" y="528"/>
                    </a:lnTo>
                    <a:lnTo>
                      <a:pt x="849" y="564"/>
                    </a:lnTo>
                    <a:lnTo>
                      <a:pt x="861" y="603"/>
                    </a:lnTo>
                    <a:lnTo>
                      <a:pt x="870" y="639"/>
                    </a:lnTo>
                    <a:lnTo>
                      <a:pt x="878" y="678"/>
                    </a:lnTo>
                    <a:lnTo>
                      <a:pt x="884" y="716"/>
                    </a:lnTo>
                    <a:lnTo>
                      <a:pt x="887" y="756"/>
                    </a:lnTo>
                    <a:lnTo>
                      <a:pt x="889" y="797"/>
                    </a:lnTo>
                    <a:lnTo>
                      <a:pt x="905" y="7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43"/>
              <p:cNvSpPr>
                <a:spLocks/>
              </p:cNvSpPr>
              <p:nvPr/>
            </p:nvSpPr>
            <p:spPr bwMode="auto">
              <a:xfrm>
                <a:off x="1680" y="3516"/>
                <a:ext cx="905" cy="794"/>
              </a:xfrm>
              <a:custGeom>
                <a:avLst/>
                <a:gdLst/>
                <a:ahLst/>
                <a:cxnLst>
                  <a:cxn ang="0">
                    <a:pos x="46" y="794"/>
                  </a:cxn>
                  <a:cxn ang="0">
                    <a:pos x="137" y="787"/>
                  </a:cxn>
                  <a:cxn ang="0">
                    <a:pos x="225" y="769"/>
                  </a:cxn>
                  <a:cxn ang="0">
                    <a:pos x="311" y="746"/>
                  </a:cxn>
                  <a:cxn ang="0">
                    <a:pos x="392" y="718"/>
                  </a:cxn>
                  <a:cxn ang="0">
                    <a:pos x="469" y="679"/>
                  </a:cxn>
                  <a:cxn ang="0">
                    <a:pos x="540" y="637"/>
                  </a:cxn>
                  <a:cxn ang="0">
                    <a:pos x="607" y="589"/>
                  </a:cxn>
                  <a:cxn ang="0">
                    <a:pos x="668" y="535"/>
                  </a:cxn>
                  <a:cxn ang="0">
                    <a:pos x="724" y="476"/>
                  </a:cxn>
                  <a:cxn ang="0">
                    <a:pos x="774" y="412"/>
                  </a:cxn>
                  <a:cxn ang="0">
                    <a:pos x="814" y="343"/>
                  </a:cxn>
                  <a:cxn ang="0">
                    <a:pos x="849" y="272"/>
                  </a:cxn>
                  <a:cxn ang="0">
                    <a:pos x="876" y="197"/>
                  </a:cxn>
                  <a:cxn ang="0">
                    <a:pos x="895" y="121"/>
                  </a:cxn>
                  <a:cxn ang="0">
                    <a:pos x="905" y="40"/>
                  </a:cxn>
                  <a:cxn ang="0">
                    <a:pos x="889" y="0"/>
                  </a:cxn>
                  <a:cxn ang="0">
                    <a:pos x="884" y="78"/>
                  </a:cxn>
                  <a:cxn ang="0">
                    <a:pos x="870" y="155"/>
                  </a:cxn>
                  <a:cxn ang="0">
                    <a:pos x="849" y="230"/>
                  </a:cxn>
                  <a:cxn ang="0">
                    <a:pos x="818" y="301"/>
                  </a:cxn>
                  <a:cxn ang="0">
                    <a:pos x="782" y="370"/>
                  </a:cxn>
                  <a:cxn ang="0">
                    <a:pos x="738" y="433"/>
                  </a:cxn>
                  <a:cxn ang="0">
                    <a:pos x="686" y="495"/>
                  </a:cxn>
                  <a:cxn ang="0">
                    <a:pos x="628" y="551"/>
                  </a:cxn>
                  <a:cxn ang="0">
                    <a:pos x="565" y="601"/>
                  </a:cxn>
                  <a:cxn ang="0">
                    <a:pos x="498" y="645"/>
                  </a:cxn>
                  <a:cxn ang="0">
                    <a:pos x="423" y="685"/>
                  </a:cxn>
                  <a:cxn ang="0">
                    <a:pos x="346" y="718"/>
                  </a:cxn>
                  <a:cxn ang="0">
                    <a:pos x="263" y="744"/>
                  </a:cxn>
                  <a:cxn ang="0">
                    <a:pos x="179" y="764"/>
                  </a:cxn>
                  <a:cxn ang="0">
                    <a:pos x="90" y="775"/>
                  </a:cxn>
                  <a:cxn ang="0">
                    <a:pos x="0" y="779"/>
                  </a:cxn>
                </a:cxnLst>
                <a:rect l="0" t="0" r="r" b="b"/>
                <a:pathLst>
                  <a:path w="905" h="794">
                    <a:moveTo>
                      <a:pt x="0" y="794"/>
                    </a:moveTo>
                    <a:lnTo>
                      <a:pt x="46" y="794"/>
                    </a:lnTo>
                    <a:lnTo>
                      <a:pt x="92" y="791"/>
                    </a:lnTo>
                    <a:lnTo>
                      <a:pt x="137" y="787"/>
                    </a:lnTo>
                    <a:lnTo>
                      <a:pt x="183" y="779"/>
                    </a:lnTo>
                    <a:lnTo>
                      <a:pt x="225" y="769"/>
                    </a:lnTo>
                    <a:lnTo>
                      <a:pt x="269" y="760"/>
                    </a:lnTo>
                    <a:lnTo>
                      <a:pt x="311" y="746"/>
                    </a:lnTo>
                    <a:lnTo>
                      <a:pt x="352" y="733"/>
                    </a:lnTo>
                    <a:lnTo>
                      <a:pt x="392" y="718"/>
                    </a:lnTo>
                    <a:lnTo>
                      <a:pt x="430" y="698"/>
                    </a:lnTo>
                    <a:lnTo>
                      <a:pt x="469" y="679"/>
                    </a:lnTo>
                    <a:lnTo>
                      <a:pt x="505" y="660"/>
                    </a:lnTo>
                    <a:lnTo>
                      <a:pt x="540" y="637"/>
                    </a:lnTo>
                    <a:lnTo>
                      <a:pt x="574" y="614"/>
                    </a:lnTo>
                    <a:lnTo>
                      <a:pt x="607" y="589"/>
                    </a:lnTo>
                    <a:lnTo>
                      <a:pt x="640" y="562"/>
                    </a:lnTo>
                    <a:lnTo>
                      <a:pt x="668" y="535"/>
                    </a:lnTo>
                    <a:lnTo>
                      <a:pt x="697" y="506"/>
                    </a:lnTo>
                    <a:lnTo>
                      <a:pt x="724" y="476"/>
                    </a:lnTo>
                    <a:lnTo>
                      <a:pt x="749" y="445"/>
                    </a:lnTo>
                    <a:lnTo>
                      <a:pt x="774" y="412"/>
                    </a:lnTo>
                    <a:lnTo>
                      <a:pt x="795" y="378"/>
                    </a:lnTo>
                    <a:lnTo>
                      <a:pt x="814" y="343"/>
                    </a:lnTo>
                    <a:lnTo>
                      <a:pt x="834" y="309"/>
                    </a:lnTo>
                    <a:lnTo>
                      <a:pt x="849" y="272"/>
                    </a:lnTo>
                    <a:lnTo>
                      <a:pt x="864" y="236"/>
                    </a:lnTo>
                    <a:lnTo>
                      <a:pt x="876" y="197"/>
                    </a:lnTo>
                    <a:lnTo>
                      <a:pt x="887" y="159"/>
                    </a:lnTo>
                    <a:lnTo>
                      <a:pt x="895" y="121"/>
                    </a:lnTo>
                    <a:lnTo>
                      <a:pt x="901" y="80"/>
                    </a:lnTo>
                    <a:lnTo>
                      <a:pt x="905" y="40"/>
                    </a:lnTo>
                    <a:lnTo>
                      <a:pt x="905" y="0"/>
                    </a:lnTo>
                    <a:lnTo>
                      <a:pt x="889" y="0"/>
                    </a:lnTo>
                    <a:lnTo>
                      <a:pt x="887" y="40"/>
                    </a:lnTo>
                    <a:lnTo>
                      <a:pt x="884" y="78"/>
                    </a:lnTo>
                    <a:lnTo>
                      <a:pt x="878" y="117"/>
                    </a:lnTo>
                    <a:lnTo>
                      <a:pt x="870" y="155"/>
                    </a:lnTo>
                    <a:lnTo>
                      <a:pt x="861" y="194"/>
                    </a:lnTo>
                    <a:lnTo>
                      <a:pt x="849" y="230"/>
                    </a:lnTo>
                    <a:lnTo>
                      <a:pt x="836" y="266"/>
                    </a:lnTo>
                    <a:lnTo>
                      <a:pt x="818" y="301"/>
                    </a:lnTo>
                    <a:lnTo>
                      <a:pt x="801" y="336"/>
                    </a:lnTo>
                    <a:lnTo>
                      <a:pt x="782" y="370"/>
                    </a:lnTo>
                    <a:lnTo>
                      <a:pt x="761" y="403"/>
                    </a:lnTo>
                    <a:lnTo>
                      <a:pt x="738" y="433"/>
                    </a:lnTo>
                    <a:lnTo>
                      <a:pt x="713" y="464"/>
                    </a:lnTo>
                    <a:lnTo>
                      <a:pt x="686" y="495"/>
                    </a:lnTo>
                    <a:lnTo>
                      <a:pt x="657" y="524"/>
                    </a:lnTo>
                    <a:lnTo>
                      <a:pt x="628" y="551"/>
                    </a:lnTo>
                    <a:lnTo>
                      <a:pt x="597" y="576"/>
                    </a:lnTo>
                    <a:lnTo>
                      <a:pt x="565" y="601"/>
                    </a:lnTo>
                    <a:lnTo>
                      <a:pt x="532" y="624"/>
                    </a:lnTo>
                    <a:lnTo>
                      <a:pt x="498" y="645"/>
                    </a:lnTo>
                    <a:lnTo>
                      <a:pt x="461" y="666"/>
                    </a:lnTo>
                    <a:lnTo>
                      <a:pt x="423" y="685"/>
                    </a:lnTo>
                    <a:lnTo>
                      <a:pt x="384" y="702"/>
                    </a:lnTo>
                    <a:lnTo>
                      <a:pt x="346" y="718"/>
                    </a:lnTo>
                    <a:lnTo>
                      <a:pt x="306" y="731"/>
                    </a:lnTo>
                    <a:lnTo>
                      <a:pt x="263" y="744"/>
                    </a:lnTo>
                    <a:lnTo>
                      <a:pt x="223" y="754"/>
                    </a:lnTo>
                    <a:lnTo>
                      <a:pt x="179" y="764"/>
                    </a:lnTo>
                    <a:lnTo>
                      <a:pt x="135" y="769"/>
                    </a:lnTo>
                    <a:lnTo>
                      <a:pt x="90" y="775"/>
                    </a:lnTo>
                    <a:lnTo>
                      <a:pt x="46" y="779"/>
                    </a:lnTo>
                    <a:lnTo>
                      <a:pt x="0" y="779"/>
                    </a:lnTo>
                    <a:lnTo>
                      <a:pt x="0" y="7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44"/>
              <p:cNvSpPr>
                <a:spLocks/>
              </p:cNvSpPr>
              <p:nvPr/>
            </p:nvSpPr>
            <p:spPr bwMode="auto">
              <a:xfrm>
                <a:off x="776" y="3516"/>
                <a:ext cx="904" cy="79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9" y="121"/>
                  </a:cxn>
                  <a:cxn ang="0">
                    <a:pos x="29" y="197"/>
                  </a:cxn>
                  <a:cxn ang="0">
                    <a:pos x="55" y="272"/>
                  </a:cxn>
                  <a:cxn ang="0">
                    <a:pos x="90" y="343"/>
                  </a:cxn>
                  <a:cxn ang="0">
                    <a:pos x="130" y="412"/>
                  </a:cxn>
                  <a:cxn ang="0">
                    <a:pos x="180" y="476"/>
                  </a:cxn>
                  <a:cxn ang="0">
                    <a:pos x="236" y="535"/>
                  </a:cxn>
                  <a:cxn ang="0">
                    <a:pos x="297" y="589"/>
                  </a:cxn>
                  <a:cxn ang="0">
                    <a:pos x="365" y="637"/>
                  </a:cxn>
                  <a:cxn ang="0">
                    <a:pos x="436" y="679"/>
                  </a:cxn>
                  <a:cxn ang="0">
                    <a:pos x="512" y="718"/>
                  </a:cxn>
                  <a:cxn ang="0">
                    <a:pos x="593" y="746"/>
                  </a:cxn>
                  <a:cxn ang="0">
                    <a:pos x="680" y="769"/>
                  </a:cxn>
                  <a:cxn ang="0">
                    <a:pos x="766" y="787"/>
                  </a:cxn>
                  <a:cxn ang="0">
                    <a:pos x="858" y="794"/>
                  </a:cxn>
                  <a:cxn ang="0">
                    <a:pos x="904" y="779"/>
                  </a:cxn>
                  <a:cxn ang="0">
                    <a:pos x="814" y="775"/>
                  </a:cxn>
                  <a:cxn ang="0">
                    <a:pos x="726" y="764"/>
                  </a:cxn>
                  <a:cxn ang="0">
                    <a:pos x="639" y="744"/>
                  </a:cxn>
                  <a:cxn ang="0">
                    <a:pos x="559" y="718"/>
                  </a:cxn>
                  <a:cxn ang="0">
                    <a:pos x="482" y="685"/>
                  </a:cxn>
                  <a:cxn ang="0">
                    <a:pos x="407" y="645"/>
                  </a:cxn>
                  <a:cxn ang="0">
                    <a:pos x="340" y="601"/>
                  </a:cxn>
                  <a:cxn ang="0">
                    <a:pos x="276" y="551"/>
                  </a:cxn>
                  <a:cxn ang="0">
                    <a:pos x="219" y="495"/>
                  </a:cxn>
                  <a:cxn ang="0">
                    <a:pos x="167" y="433"/>
                  </a:cxn>
                  <a:cxn ang="0">
                    <a:pos x="123" y="370"/>
                  </a:cxn>
                  <a:cxn ang="0">
                    <a:pos x="86" y="301"/>
                  </a:cxn>
                  <a:cxn ang="0">
                    <a:pos x="55" y="230"/>
                  </a:cxn>
                  <a:cxn ang="0">
                    <a:pos x="34" y="155"/>
                  </a:cxn>
                  <a:cxn ang="0">
                    <a:pos x="21" y="78"/>
                  </a:cxn>
                  <a:cxn ang="0">
                    <a:pos x="15" y="0"/>
                  </a:cxn>
                </a:cxnLst>
                <a:rect l="0" t="0" r="r" b="b"/>
                <a:pathLst>
                  <a:path w="904" h="794">
                    <a:moveTo>
                      <a:pt x="0" y="0"/>
                    </a:moveTo>
                    <a:lnTo>
                      <a:pt x="0" y="40"/>
                    </a:lnTo>
                    <a:lnTo>
                      <a:pt x="4" y="80"/>
                    </a:lnTo>
                    <a:lnTo>
                      <a:pt x="9" y="121"/>
                    </a:lnTo>
                    <a:lnTo>
                      <a:pt x="17" y="159"/>
                    </a:lnTo>
                    <a:lnTo>
                      <a:pt x="29" y="197"/>
                    </a:lnTo>
                    <a:lnTo>
                      <a:pt x="40" y="236"/>
                    </a:lnTo>
                    <a:lnTo>
                      <a:pt x="55" y="272"/>
                    </a:lnTo>
                    <a:lnTo>
                      <a:pt x="71" y="309"/>
                    </a:lnTo>
                    <a:lnTo>
                      <a:pt x="90" y="343"/>
                    </a:lnTo>
                    <a:lnTo>
                      <a:pt x="109" y="378"/>
                    </a:lnTo>
                    <a:lnTo>
                      <a:pt x="130" y="412"/>
                    </a:lnTo>
                    <a:lnTo>
                      <a:pt x="155" y="445"/>
                    </a:lnTo>
                    <a:lnTo>
                      <a:pt x="180" y="476"/>
                    </a:lnTo>
                    <a:lnTo>
                      <a:pt x="207" y="506"/>
                    </a:lnTo>
                    <a:lnTo>
                      <a:pt x="236" y="535"/>
                    </a:lnTo>
                    <a:lnTo>
                      <a:pt x="265" y="562"/>
                    </a:lnTo>
                    <a:lnTo>
                      <a:pt x="297" y="589"/>
                    </a:lnTo>
                    <a:lnTo>
                      <a:pt x="330" y="614"/>
                    </a:lnTo>
                    <a:lnTo>
                      <a:pt x="365" y="637"/>
                    </a:lnTo>
                    <a:lnTo>
                      <a:pt x="399" y="660"/>
                    </a:lnTo>
                    <a:lnTo>
                      <a:pt x="436" y="679"/>
                    </a:lnTo>
                    <a:lnTo>
                      <a:pt x="474" y="698"/>
                    </a:lnTo>
                    <a:lnTo>
                      <a:pt x="512" y="718"/>
                    </a:lnTo>
                    <a:lnTo>
                      <a:pt x="553" y="733"/>
                    </a:lnTo>
                    <a:lnTo>
                      <a:pt x="593" y="746"/>
                    </a:lnTo>
                    <a:lnTo>
                      <a:pt x="635" y="760"/>
                    </a:lnTo>
                    <a:lnTo>
                      <a:pt x="680" y="769"/>
                    </a:lnTo>
                    <a:lnTo>
                      <a:pt x="722" y="779"/>
                    </a:lnTo>
                    <a:lnTo>
                      <a:pt x="766" y="787"/>
                    </a:lnTo>
                    <a:lnTo>
                      <a:pt x="812" y="791"/>
                    </a:lnTo>
                    <a:lnTo>
                      <a:pt x="858" y="794"/>
                    </a:lnTo>
                    <a:lnTo>
                      <a:pt x="904" y="794"/>
                    </a:lnTo>
                    <a:lnTo>
                      <a:pt x="904" y="779"/>
                    </a:lnTo>
                    <a:lnTo>
                      <a:pt x="858" y="779"/>
                    </a:lnTo>
                    <a:lnTo>
                      <a:pt x="814" y="775"/>
                    </a:lnTo>
                    <a:lnTo>
                      <a:pt x="770" y="769"/>
                    </a:lnTo>
                    <a:lnTo>
                      <a:pt x="726" y="764"/>
                    </a:lnTo>
                    <a:lnTo>
                      <a:pt x="681" y="754"/>
                    </a:lnTo>
                    <a:lnTo>
                      <a:pt x="639" y="744"/>
                    </a:lnTo>
                    <a:lnTo>
                      <a:pt x="599" y="731"/>
                    </a:lnTo>
                    <a:lnTo>
                      <a:pt x="559" y="718"/>
                    </a:lnTo>
                    <a:lnTo>
                      <a:pt x="518" y="702"/>
                    </a:lnTo>
                    <a:lnTo>
                      <a:pt x="482" y="685"/>
                    </a:lnTo>
                    <a:lnTo>
                      <a:pt x="443" y="666"/>
                    </a:lnTo>
                    <a:lnTo>
                      <a:pt x="407" y="645"/>
                    </a:lnTo>
                    <a:lnTo>
                      <a:pt x="372" y="624"/>
                    </a:lnTo>
                    <a:lnTo>
                      <a:pt x="340" y="601"/>
                    </a:lnTo>
                    <a:lnTo>
                      <a:pt x="307" y="576"/>
                    </a:lnTo>
                    <a:lnTo>
                      <a:pt x="276" y="551"/>
                    </a:lnTo>
                    <a:lnTo>
                      <a:pt x="246" y="524"/>
                    </a:lnTo>
                    <a:lnTo>
                      <a:pt x="219" y="495"/>
                    </a:lnTo>
                    <a:lnTo>
                      <a:pt x="192" y="464"/>
                    </a:lnTo>
                    <a:lnTo>
                      <a:pt x="167" y="433"/>
                    </a:lnTo>
                    <a:lnTo>
                      <a:pt x="144" y="403"/>
                    </a:lnTo>
                    <a:lnTo>
                      <a:pt x="123" y="370"/>
                    </a:lnTo>
                    <a:lnTo>
                      <a:pt x="103" y="336"/>
                    </a:lnTo>
                    <a:lnTo>
                      <a:pt x="86" y="301"/>
                    </a:lnTo>
                    <a:lnTo>
                      <a:pt x="69" y="266"/>
                    </a:lnTo>
                    <a:lnTo>
                      <a:pt x="55" y="230"/>
                    </a:lnTo>
                    <a:lnTo>
                      <a:pt x="44" y="194"/>
                    </a:lnTo>
                    <a:lnTo>
                      <a:pt x="34" y="155"/>
                    </a:lnTo>
                    <a:lnTo>
                      <a:pt x="27" y="117"/>
                    </a:lnTo>
                    <a:lnTo>
                      <a:pt x="21" y="78"/>
                    </a:lnTo>
                    <a:lnTo>
                      <a:pt x="17" y="40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776" y="2719"/>
                <a:ext cx="904" cy="797"/>
              </a:xfrm>
              <a:custGeom>
                <a:avLst/>
                <a:gdLst/>
                <a:ahLst/>
                <a:cxnLst>
                  <a:cxn ang="0">
                    <a:pos x="858" y="2"/>
                  </a:cxn>
                  <a:cxn ang="0">
                    <a:pos x="766" y="9"/>
                  </a:cxn>
                  <a:cxn ang="0">
                    <a:pos x="680" y="25"/>
                  </a:cxn>
                  <a:cxn ang="0">
                    <a:pos x="593" y="48"/>
                  </a:cxn>
                  <a:cxn ang="0">
                    <a:pos x="512" y="79"/>
                  </a:cxn>
                  <a:cxn ang="0">
                    <a:pos x="436" y="115"/>
                  </a:cxn>
                  <a:cxn ang="0">
                    <a:pos x="365" y="157"/>
                  </a:cxn>
                  <a:cxn ang="0">
                    <a:pos x="297" y="207"/>
                  </a:cxn>
                  <a:cxn ang="0">
                    <a:pos x="236" y="261"/>
                  </a:cxn>
                  <a:cxn ang="0">
                    <a:pos x="180" y="320"/>
                  </a:cxn>
                  <a:cxn ang="0">
                    <a:pos x="130" y="384"/>
                  </a:cxn>
                  <a:cxn ang="0">
                    <a:pos x="90" y="451"/>
                  </a:cxn>
                  <a:cxn ang="0">
                    <a:pos x="55" y="522"/>
                  </a:cxn>
                  <a:cxn ang="0">
                    <a:pos x="29" y="597"/>
                  </a:cxn>
                  <a:cxn ang="0">
                    <a:pos x="9" y="676"/>
                  </a:cxn>
                  <a:cxn ang="0">
                    <a:pos x="0" y="754"/>
                  </a:cxn>
                  <a:cxn ang="0">
                    <a:pos x="15" y="797"/>
                  </a:cxn>
                  <a:cxn ang="0">
                    <a:pos x="21" y="716"/>
                  </a:cxn>
                  <a:cxn ang="0">
                    <a:pos x="34" y="639"/>
                  </a:cxn>
                  <a:cxn ang="0">
                    <a:pos x="55" y="564"/>
                  </a:cxn>
                  <a:cxn ang="0">
                    <a:pos x="86" y="493"/>
                  </a:cxn>
                  <a:cxn ang="0">
                    <a:pos x="123" y="426"/>
                  </a:cxn>
                  <a:cxn ang="0">
                    <a:pos x="167" y="361"/>
                  </a:cxn>
                  <a:cxn ang="0">
                    <a:pos x="219" y="301"/>
                  </a:cxn>
                  <a:cxn ang="0">
                    <a:pos x="276" y="246"/>
                  </a:cxn>
                  <a:cxn ang="0">
                    <a:pos x="340" y="196"/>
                  </a:cxn>
                  <a:cxn ang="0">
                    <a:pos x="407" y="150"/>
                  </a:cxn>
                  <a:cxn ang="0">
                    <a:pos x="482" y="111"/>
                  </a:cxn>
                  <a:cxn ang="0">
                    <a:pos x="559" y="77"/>
                  </a:cxn>
                  <a:cxn ang="0">
                    <a:pos x="639" y="52"/>
                  </a:cxn>
                  <a:cxn ang="0">
                    <a:pos x="726" y="33"/>
                  </a:cxn>
                  <a:cxn ang="0">
                    <a:pos x="814" y="19"/>
                  </a:cxn>
                  <a:cxn ang="0">
                    <a:pos x="904" y="15"/>
                  </a:cxn>
                </a:cxnLst>
                <a:rect l="0" t="0" r="r" b="b"/>
                <a:pathLst>
                  <a:path w="904" h="797">
                    <a:moveTo>
                      <a:pt x="904" y="0"/>
                    </a:moveTo>
                    <a:lnTo>
                      <a:pt x="858" y="2"/>
                    </a:lnTo>
                    <a:lnTo>
                      <a:pt x="812" y="4"/>
                    </a:lnTo>
                    <a:lnTo>
                      <a:pt x="766" y="9"/>
                    </a:lnTo>
                    <a:lnTo>
                      <a:pt x="722" y="15"/>
                    </a:lnTo>
                    <a:lnTo>
                      <a:pt x="680" y="25"/>
                    </a:lnTo>
                    <a:lnTo>
                      <a:pt x="635" y="36"/>
                    </a:lnTo>
                    <a:lnTo>
                      <a:pt x="593" y="48"/>
                    </a:lnTo>
                    <a:lnTo>
                      <a:pt x="553" y="63"/>
                    </a:lnTo>
                    <a:lnTo>
                      <a:pt x="512" y="79"/>
                    </a:lnTo>
                    <a:lnTo>
                      <a:pt x="474" y="96"/>
                    </a:lnTo>
                    <a:lnTo>
                      <a:pt x="436" y="115"/>
                    </a:lnTo>
                    <a:lnTo>
                      <a:pt x="399" y="136"/>
                    </a:lnTo>
                    <a:lnTo>
                      <a:pt x="365" y="157"/>
                    </a:lnTo>
                    <a:lnTo>
                      <a:pt x="330" y="182"/>
                    </a:lnTo>
                    <a:lnTo>
                      <a:pt x="297" y="207"/>
                    </a:lnTo>
                    <a:lnTo>
                      <a:pt x="265" y="234"/>
                    </a:lnTo>
                    <a:lnTo>
                      <a:pt x="236" y="261"/>
                    </a:lnTo>
                    <a:lnTo>
                      <a:pt x="207" y="290"/>
                    </a:lnTo>
                    <a:lnTo>
                      <a:pt x="180" y="320"/>
                    </a:lnTo>
                    <a:lnTo>
                      <a:pt x="155" y="351"/>
                    </a:lnTo>
                    <a:lnTo>
                      <a:pt x="130" y="384"/>
                    </a:lnTo>
                    <a:lnTo>
                      <a:pt x="109" y="416"/>
                    </a:lnTo>
                    <a:lnTo>
                      <a:pt x="90" y="451"/>
                    </a:lnTo>
                    <a:lnTo>
                      <a:pt x="71" y="486"/>
                    </a:lnTo>
                    <a:lnTo>
                      <a:pt x="55" y="522"/>
                    </a:lnTo>
                    <a:lnTo>
                      <a:pt x="40" y="559"/>
                    </a:lnTo>
                    <a:lnTo>
                      <a:pt x="29" y="597"/>
                    </a:lnTo>
                    <a:lnTo>
                      <a:pt x="17" y="635"/>
                    </a:lnTo>
                    <a:lnTo>
                      <a:pt x="9" y="676"/>
                    </a:lnTo>
                    <a:lnTo>
                      <a:pt x="4" y="714"/>
                    </a:lnTo>
                    <a:lnTo>
                      <a:pt x="0" y="754"/>
                    </a:lnTo>
                    <a:lnTo>
                      <a:pt x="0" y="797"/>
                    </a:lnTo>
                    <a:lnTo>
                      <a:pt x="15" y="797"/>
                    </a:lnTo>
                    <a:lnTo>
                      <a:pt x="17" y="756"/>
                    </a:lnTo>
                    <a:lnTo>
                      <a:pt x="21" y="716"/>
                    </a:lnTo>
                    <a:lnTo>
                      <a:pt x="27" y="678"/>
                    </a:lnTo>
                    <a:lnTo>
                      <a:pt x="34" y="639"/>
                    </a:lnTo>
                    <a:lnTo>
                      <a:pt x="44" y="603"/>
                    </a:lnTo>
                    <a:lnTo>
                      <a:pt x="55" y="564"/>
                    </a:lnTo>
                    <a:lnTo>
                      <a:pt x="69" y="528"/>
                    </a:lnTo>
                    <a:lnTo>
                      <a:pt x="86" y="493"/>
                    </a:lnTo>
                    <a:lnTo>
                      <a:pt x="103" y="459"/>
                    </a:lnTo>
                    <a:lnTo>
                      <a:pt x="123" y="426"/>
                    </a:lnTo>
                    <a:lnTo>
                      <a:pt x="144" y="393"/>
                    </a:lnTo>
                    <a:lnTo>
                      <a:pt x="167" y="361"/>
                    </a:lnTo>
                    <a:lnTo>
                      <a:pt x="192" y="330"/>
                    </a:lnTo>
                    <a:lnTo>
                      <a:pt x="219" y="301"/>
                    </a:lnTo>
                    <a:lnTo>
                      <a:pt x="246" y="273"/>
                    </a:lnTo>
                    <a:lnTo>
                      <a:pt x="276" y="246"/>
                    </a:lnTo>
                    <a:lnTo>
                      <a:pt x="307" y="219"/>
                    </a:lnTo>
                    <a:lnTo>
                      <a:pt x="340" y="196"/>
                    </a:lnTo>
                    <a:lnTo>
                      <a:pt x="372" y="171"/>
                    </a:lnTo>
                    <a:lnTo>
                      <a:pt x="407" y="150"/>
                    </a:lnTo>
                    <a:lnTo>
                      <a:pt x="443" y="129"/>
                    </a:lnTo>
                    <a:lnTo>
                      <a:pt x="482" y="111"/>
                    </a:lnTo>
                    <a:lnTo>
                      <a:pt x="518" y="94"/>
                    </a:lnTo>
                    <a:lnTo>
                      <a:pt x="559" y="77"/>
                    </a:lnTo>
                    <a:lnTo>
                      <a:pt x="599" y="63"/>
                    </a:lnTo>
                    <a:lnTo>
                      <a:pt x="639" y="52"/>
                    </a:lnTo>
                    <a:lnTo>
                      <a:pt x="681" y="40"/>
                    </a:lnTo>
                    <a:lnTo>
                      <a:pt x="726" y="33"/>
                    </a:lnTo>
                    <a:lnTo>
                      <a:pt x="770" y="25"/>
                    </a:lnTo>
                    <a:lnTo>
                      <a:pt x="814" y="19"/>
                    </a:lnTo>
                    <a:lnTo>
                      <a:pt x="858" y="17"/>
                    </a:lnTo>
                    <a:lnTo>
                      <a:pt x="904" y="15"/>
                    </a:lnTo>
                    <a:lnTo>
                      <a:pt x="9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4" name="Group 46"/>
              <p:cNvGrpSpPr>
                <a:grpSpLocks/>
              </p:cNvGrpSpPr>
              <p:nvPr/>
            </p:nvGrpSpPr>
            <p:grpSpPr bwMode="auto">
              <a:xfrm>
                <a:off x="783" y="2727"/>
                <a:ext cx="1794" cy="1576"/>
                <a:chOff x="783" y="2727"/>
                <a:chExt cx="1794" cy="1576"/>
              </a:xfrm>
            </p:grpSpPr>
            <p:grpSp>
              <p:nvGrpSpPr>
                <p:cNvPr id="25" name="Group 47"/>
                <p:cNvGrpSpPr>
                  <a:grpSpLocks/>
                </p:cNvGrpSpPr>
                <p:nvPr/>
              </p:nvGrpSpPr>
              <p:grpSpPr bwMode="auto">
                <a:xfrm>
                  <a:off x="783" y="2727"/>
                  <a:ext cx="1794" cy="1576"/>
                  <a:chOff x="783" y="2727"/>
                  <a:chExt cx="1794" cy="1576"/>
                </a:xfrm>
              </p:grpSpPr>
              <p:sp>
                <p:nvSpPr>
                  <p:cNvPr id="34" name="Freeform 48"/>
                  <p:cNvSpPr>
                    <a:spLocks/>
                  </p:cNvSpPr>
                  <p:nvPr/>
                </p:nvSpPr>
                <p:spPr bwMode="auto">
                  <a:xfrm>
                    <a:off x="783" y="2727"/>
                    <a:ext cx="1794" cy="1576"/>
                  </a:xfrm>
                  <a:custGeom>
                    <a:avLst/>
                    <a:gdLst/>
                    <a:ahLst/>
                    <a:cxnLst>
                      <a:cxn ang="0">
                        <a:pos x="989" y="3"/>
                      </a:cxn>
                      <a:cxn ang="0">
                        <a:pos x="1120" y="25"/>
                      </a:cxn>
                      <a:cxn ang="0">
                        <a:pos x="1245" y="63"/>
                      </a:cxn>
                      <a:cxn ang="0">
                        <a:pos x="1362" y="115"/>
                      </a:cxn>
                      <a:cxn ang="0">
                        <a:pos x="1468" y="180"/>
                      </a:cxn>
                      <a:cxn ang="0">
                        <a:pos x="1560" y="259"/>
                      </a:cxn>
                      <a:cxn ang="0">
                        <a:pos x="1640" y="347"/>
                      </a:cxn>
                      <a:cxn ang="0">
                        <a:pos x="1706" y="447"/>
                      </a:cxn>
                      <a:cxn ang="0">
                        <a:pos x="1754" y="554"/>
                      </a:cxn>
                      <a:cxn ang="0">
                        <a:pos x="1784" y="668"/>
                      </a:cxn>
                      <a:cxn ang="0">
                        <a:pos x="1794" y="789"/>
                      </a:cxn>
                      <a:cxn ang="0">
                        <a:pos x="1784" y="908"/>
                      </a:cxn>
                      <a:cxn ang="0">
                        <a:pos x="1754" y="1023"/>
                      </a:cxn>
                      <a:cxn ang="0">
                        <a:pos x="1706" y="1128"/>
                      </a:cxn>
                      <a:cxn ang="0">
                        <a:pos x="1640" y="1228"/>
                      </a:cxn>
                      <a:cxn ang="0">
                        <a:pos x="1560" y="1318"/>
                      </a:cxn>
                      <a:cxn ang="0">
                        <a:pos x="1468" y="1395"/>
                      </a:cxn>
                      <a:cxn ang="0">
                        <a:pos x="1362" y="1462"/>
                      </a:cxn>
                      <a:cxn ang="0">
                        <a:pos x="1245" y="1514"/>
                      </a:cxn>
                      <a:cxn ang="0">
                        <a:pos x="1120" y="1551"/>
                      </a:cxn>
                      <a:cxn ang="0">
                        <a:pos x="989" y="1572"/>
                      </a:cxn>
                      <a:cxn ang="0">
                        <a:pos x="851" y="1576"/>
                      </a:cxn>
                      <a:cxn ang="0">
                        <a:pos x="717" y="1560"/>
                      </a:cxn>
                      <a:cxn ang="0">
                        <a:pos x="590" y="1528"/>
                      </a:cxn>
                      <a:cxn ang="0">
                        <a:pos x="471" y="1482"/>
                      </a:cxn>
                      <a:cxn ang="0">
                        <a:pos x="361" y="1420"/>
                      </a:cxn>
                      <a:cxn ang="0">
                        <a:pos x="264" y="1345"/>
                      </a:cxn>
                      <a:cxn ang="0">
                        <a:pos x="179" y="1259"/>
                      </a:cxn>
                      <a:cxn ang="0">
                        <a:pos x="110" y="1163"/>
                      </a:cxn>
                      <a:cxn ang="0">
                        <a:pos x="54" y="1059"/>
                      </a:cxn>
                      <a:cxn ang="0">
                        <a:pos x="20" y="946"/>
                      </a:cxn>
                      <a:cxn ang="0">
                        <a:pos x="2" y="829"/>
                      </a:cxn>
                      <a:cxn ang="0">
                        <a:pos x="4" y="708"/>
                      </a:cxn>
                      <a:cxn ang="0">
                        <a:pos x="29" y="591"/>
                      </a:cxn>
                      <a:cxn ang="0">
                        <a:pos x="71" y="481"/>
                      </a:cxn>
                      <a:cxn ang="0">
                        <a:pos x="131" y="380"/>
                      </a:cxn>
                      <a:cxn ang="0">
                        <a:pos x="206" y="288"/>
                      </a:cxn>
                      <a:cxn ang="0">
                        <a:pos x="294" y="205"/>
                      </a:cxn>
                      <a:cxn ang="0">
                        <a:pos x="396" y="134"/>
                      </a:cxn>
                      <a:cxn ang="0">
                        <a:pos x="509" y="78"/>
                      </a:cxn>
                      <a:cxn ang="0">
                        <a:pos x="630" y="36"/>
                      </a:cxn>
                      <a:cxn ang="0">
                        <a:pos x="761" y="9"/>
                      </a:cxn>
                      <a:cxn ang="0">
                        <a:pos x="897" y="0"/>
                      </a:cxn>
                    </a:cxnLst>
                    <a:rect l="0" t="0" r="r" b="b"/>
                    <a:pathLst>
                      <a:path w="1794" h="1576">
                        <a:moveTo>
                          <a:pt x="897" y="0"/>
                        </a:moveTo>
                        <a:lnTo>
                          <a:pt x="943" y="1"/>
                        </a:lnTo>
                        <a:lnTo>
                          <a:pt x="989" y="3"/>
                        </a:lnTo>
                        <a:lnTo>
                          <a:pt x="1034" y="9"/>
                        </a:lnTo>
                        <a:lnTo>
                          <a:pt x="1078" y="17"/>
                        </a:lnTo>
                        <a:lnTo>
                          <a:pt x="1120" y="25"/>
                        </a:lnTo>
                        <a:lnTo>
                          <a:pt x="1164" y="36"/>
                        </a:lnTo>
                        <a:lnTo>
                          <a:pt x="1204" y="48"/>
                        </a:lnTo>
                        <a:lnTo>
                          <a:pt x="1245" y="63"/>
                        </a:lnTo>
                        <a:lnTo>
                          <a:pt x="1285" y="78"/>
                        </a:lnTo>
                        <a:lnTo>
                          <a:pt x="1324" y="96"/>
                        </a:lnTo>
                        <a:lnTo>
                          <a:pt x="1362" y="115"/>
                        </a:lnTo>
                        <a:lnTo>
                          <a:pt x="1398" y="134"/>
                        </a:lnTo>
                        <a:lnTo>
                          <a:pt x="1433" y="157"/>
                        </a:lnTo>
                        <a:lnTo>
                          <a:pt x="1468" y="180"/>
                        </a:lnTo>
                        <a:lnTo>
                          <a:pt x="1500" y="205"/>
                        </a:lnTo>
                        <a:lnTo>
                          <a:pt x="1531" y="232"/>
                        </a:lnTo>
                        <a:lnTo>
                          <a:pt x="1560" y="259"/>
                        </a:lnTo>
                        <a:lnTo>
                          <a:pt x="1589" y="288"/>
                        </a:lnTo>
                        <a:lnTo>
                          <a:pt x="1615" y="316"/>
                        </a:lnTo>
                        <a:lnTo>
                          <a:pt x="1640" y="347"/>
                        </a:lnTo>
                        <a:lnTo>
                          <a:pt x="1663" y="380"/>
                        </a:lnTo>
                        <a:lnTo>
                          <a:pt x="1685" y="412"/>
                        </a:lnTo>
                        <a:lnTo>
                          <a:pt x="1706" y="447"/>
                        </a:lnTo>
                        <a:lnTo>
                          <a:pt x="1723" y="481"/>
                        </a:lnTo>
                        <a:lnTo>
                          <a:pt x="1740" y="518"/>
                        </a:lnTo>
                        <a:lnTo>
                          <a:pt x="1754" y="554"/>
                        </a:lnTo>
                        <a:lnTo>
                          <a:pt x="1765" y="591"/>
                        </a:lnTo>
                        <a:lnTo>
                          <a:pt x="1775" y="629"/>
                        </a:lnTo>
                        <a:lnTo>
                          <a:pt x="1784" y="668"/>
                        </a:lnTo>
                        <a:lnTo>
                          <a:pt x="1790" y="708"/>
                        </a:lnTo>
                        <a:lnTo>
                          <a:pt x="1792" y="748"/>
                        </a:lnTo>
                        <a:lnTo>
                          <a:pt x="1794" y="789"/>
                        </a:lnTo>
                        <a:lnTo>
                          <a:pt x="1792" y="829"/>
                        </a:lnTo>
                        <a:lnTo>
                          <a:pt x="1790" y="869"/>
                        </a:lnTo>
                        <a:lnTo>
                          <a:pt x="1784" y="908"/>
                        </a:lnTo>
                        <a:lnTo>
                          <a:pt x="1775" y="946"/>
                        </a:lnTo>
                        <a:lnTo>
                          <a:pt x="1765" y="984"/>
                        </a:lnTo>
                        <a:lnTo>
                          <a:pt x="1754" y="1023"/>
                        </a:lnTo>
                        <a:lnTo>
                          <a:pt x="1740" y="1059"/>
                        </a:lnTo>
                        <a:lnTo>
                          <a:pt x="1723" y="1094"/>
                        </a:lnTo>
                        <a:lnTo>
                          <a:pt x="1706" y="1128"/>
                        </a:lnTo>
                        <a:lnTo>
                          <a:pt x="1685" y="1163"/>
                        </a:lnTo>
                        <a:lnTo>
                          <a:pt x="1663" y="1196"/>
                        </a:lnTo>
                        <a:lnTo>
                          <a:pt x="1640" y="1228"/>
                        </a:lnTo>
                        <a:lnTo>
                          <a:pt x="1615" y="1259"/>
                        </a:lnTo>
                        <a:lnTo>
                          <a:pt x="1589" y="1290"/>
                        </a:lnTo>
                        <a:lnTo>
                          <a:pt x="1560" y="1318"/>
                        </a:lnTo>
                        <a:lnTo>
                          <a:pt x="1531" y="1345"/>
                        </a:lnTo>
                        <a:lnTo>
                          <a:pt x="1500" y="1370"/>
                        </a:lnTo>
                        <a:lnTo>
                          <a:pt x="1468" y="1395"/>
                        </a:lnTo>
                        <a:lnTo>
                          <a:pt x="1433" y="1420"/>
                        </a:lnTo>
                        <a:lnTo>
                          <a:pt x="1398" y="1441"/>
                        </a:lnTo>
                        <a:lnTo>
                          <a:pt x="1362" y="1462"/>
                        </a:lnTo>
                        <a:lnTo>
                          <a:pt x="1324" y="1482"/>
                        </a:lnTo>
                        <a:lnTo>
                          <a:pt x="1285" y="1499"/>
                        </a:lnTo>
                        <a:lnTo>
                          <a:pt x="1245" y="1514"/>
                        </a:lnTo>
                        <a:lnTo>
                          <a:pt x="1204" y="1528"/>
                        </a:lnTo>
                        <a:lnTo>
                          <a:pt x="1164" y="1541"/>
                        </a:lnTo>
                        <a:lnTo>
                          <a:pt x="1120" y="1551"/>
                        </a:lnTo>
                        <a:lnTo>
                          <a:pt x="1078" y="1560"/>
                        </a:lnTo>
                        <a:lnTo>
                          <a:pt x="1034" y="1568"/>
                        </a:lnTo>
                        <a:lnTo>
                          <a:pt x="989" y="1572"/>
                        </a:lnTo>
                        <a:lnTo>
                          <a:pt x="943" y="1576"/>
                        </a:lnTo>
                        <a:lnTo>
                          <a:pt x="897" y="1576"/>
                        </a:lnTo>
                        <a:lnTo>
                          <a:pt x="851" y="1576"/>
                        </a:lnTo>
                        <a:lnTo>
                          <a:pt x="805" y="1572"/>
                        </a:lnTo>
                        <a:lnTo>
                          <a:pt x="761" y="1568"/>
                        </a:lnTo>
                        <a:lnTo>
                          <a:pt x="717" y="1560"/>
                        </a:lnTo>
                        <a:lnTo>
                          <a:pt x="674" y="1551"/>
                        </a:lnTo>
                        <a:lnTo>
                          <a:pt x="630" y="1541"/>
                        </a:lnTo>
                        <a:lnTo>
                          <a:pt x="590" y="1528"/>
                        </a:lnTo>
                        <a:lnTo>
                          <a:pt x="550" y="1514"/>
                        </a:lnTo>
                        <a:lnTo>
                          <a:pt x="509" y="1499"/>
                        </a:lnTo>
                        <a:lnTo>
                          <a:pt x="471" y="1482"/>
                        </a:lnTo>
                        <a:lnTo>
                          <a:pt x="433" y="1462"/>
                        </a:lnTo>
                        <a:lnTo>
                          <a:pt x="396" y="1441"/>
                        </a:lnTo>
                        <a:lnTo>
                          <a:pt x="361" y="1420"/>
                        </a:lnTo>
                        <a:lnTo>
                          <a:pt x="327" y="1395"/>
                        </a:lnTo>
                        <a:lnTo>
                          <a:pt x="294" y="1370"/>
                        </a:lnTo>
                        <a:lnTo>
                          <a:pt x="264" y="1345"/>
                        </a:lnTo>
                        <a:lnTo>
                          <a:pt x="235" y="1318"/>
                        </a:lnTo>
                        <a:lnTo>
                          <a:pt x="206" y="1290"/>
                        </a:lnTo>
                        <a:lnTo>
                          <a:pt x="179" y="1259"/>
                        </a:lnTo>
                        <a:lnTo>
                          <a:pt x="154" y="1228"/>
                        </a:lnTo>
                        <a:lnTo>
                          <a:pt x="131" y="1196"/>
                        </a:lnTo>
                        <a:lnTo>
                          <a:pt x="110" y="1163"/>
                        </a:lnTo>
                        <a:lnTo>
                          <a:pt x="89" y="1128"/>
                        </a:lnTo>
                        <a:lnTo>
                          <a:pt x="71" y="1094"/>
                        </a:lnTo>
                        <a:lnTo>
                          <a:pt x="54" y="1059"/>
                        </a:lnTo>
                        <a:lnTo>
                          <a:pt x="41" y="1023"/>
                        </a:lnTo>
                        <a:lnTo>
                          <a:pt x="29" y="984"/>
                        </a:lnTo>
                        <a:lnTo>
                          <a:pt x="20" y="946"/>
                        </a:lnTo>
                        <a:lnTo>
                          <a:pt x="10" y="908"/>
                        </a:lnTo>
                        <a:lnTo>
                          <a:pt x="4" y="869"/>
                        </a:lnTo>
                        <a:lnTo>
                          <a:pt x="2" y="829"/>
                        </a:lnTo>
                        <a:lnTo>
                          <a:pt x="0" y="789"/>
                        </a:lnTo>
                        <a:lnTo>
                          <a:pt x="2" y="748"/>
                        </a:lnTo>
                        <a:lnTo>
                          <a:pt x="4" y="708"/>
                        </a:lnTo>
                        <a:lnTo>
                          <a:pt x="10" y="668"/>
                        </a:lnTo>
                        <a:lnTo>
                          <a:pt x="20" y="629"/>
                        </a:lnTo>
                        <a:lnTo>
                          <a:pt x="29" y="591"/>
                        </a:lnTo>
                        <a:lnTo>
                          <a:pt x="41" y="554"/>
                        </a:lnTo>
                        <a:lnTo>
                          <a:pt x="54" y="518"/>
                        </a:lnTo>
                        <a:lnTo>
                          <a:pt x="71" y="481"/>
                        </a:lnTo>
                        <a:lnTo>
                          <a:pt x="89" y="447"/>
                        </a:lnTo>
                        <a:lnTo>
                          <a:pt x="110" y="412"/>
                        </a:lnTo>
                        <a:lnTo>
                          <a:pt x="131" y="380"/>
                        </a:lnTo>
                        <a:lnTo>
                          <a:pt x="154" y="347"/>
                        </a:lnTo>
                        <a:lnTo>
                          <a:pt x="179" y="316"/>
                        </a:lnTo>
                        <a:lnTo>
                          <a:pt x="206" y="288"/>
                        </a:lnTo>
                        <a:lnTo>
                          <a:pt x="235" y="259"/>
                        </a:lnTo>
                        <a:lnTo>
                          <a:pt x="264" y="232"/>
                        </a:lnTo>
                        <a:lnTo>
                          <a:pt x="294" y="205"/>
                        </a:lnTo>
                        <a:lnTo>
                          <a:pt x="327" y="180"/>
                        </a:lnTo>
                        <a:lnTo>
                          <a:pt x="361" y="157"/>
                        </a:lnTo>
                        <a:lnTo>
                          <a:pt x="396" y="134"/>
                        </a:lnTo>
                        <a:lnTo>
                          <a:pt x="433" y="115"/>
                        </a:lnTo>
                        <a:lnTo>
                          <a:pt x="471" y="96"/>
                        </a:lnTo>
                        <a:lnTo>
                          <a:pt x="509" y="78"/>
                        </a:lnTo>
                        <a:lnTo>
                          <a:pt x="550" y="63"/>
                        </a:lnTo>
                        <a:lnTo>
                          <a:pt x="590" y="48"/>
                        </a:lnTo>
                        <a:lnTo>
                          <a:pt x="630" y="36"/>
                        </a:lnTo>
                        <a:lnTo>
                          <a:pt x="674" y="25"/>
                        </a:lnTo>
                        <a:lnTo>
                          <a:pt x="717" y="17"/>
                        </a:lnTo>
                        <a:lnTo>
                          <a:pt x="761" y="9"/>
                        </a:lnTo>
                        <a:lnTo>
                          <a:pt x="805" y="3"/>
                        </a:lnTo>
                        <a:lnTo>
                          <a:pt x="851" y="1"/>
                        </a:lnTo>
                        <a:lnTo>
                          <a:pt x="897" y="0"/>
                        </a:lnTo>
                        <a:close/>
                      </a:path>
                    </a:pathLst>
                  </a:custGeom>
                  <a:solidFill>
                    <a:srgbClr val="99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35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839" y="2763"/>
                    <a:ext cx="1671" cy="1496"/>
                    <a:chOff x="839" y="2763"/>
                    <a:chExt cx="1671" cy="1496"/>
                  </a:xfrm>
                </p:grpSpPr>
                <p:sp>
                  <p:nvSpPr>
                    <p:cNvPr id="36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1102" y="2817"/>
                      <a:ext cx="517" cy="399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63"/>
                        </a:cxn>
                        <a:cxn ang="0">
                          <a:pos x="354" y="128"/>
                        </a:cxn>
                        <a:cxn ang="0">
                          <a:pos x="363" y="163"/>
                        </a:cxn>
                        <a:cxn ang="0">
                          <a:pos x="380" y="194"/>
                        </a:cxn>
                        <a:cxn ang="0">
                          <a:pos x="405" y="224"/>
                        </a:cxn>
                        <a:cxn ang="0">
                          <a:pos x="461" y="280"/>
                        </a:cxn>
                        <a:cxn ang="0">
                          <a:pos x="517" y="353"/>
                        </a:cxn>
                        <a:cxn ang="0">
                          <a:pos x="515" y="376"/>
                        </a:cxn>
                        <a:cxn ang="0">
                          <a:pos x="509" y="386"/>
                        </a:cxn>
                        <a:cxn ang="0">
                          <a:pos x="494" y="395"/>
                        </a:cxn>
                        <a:cxn ang="0">
                          <a:pos x="465" y="395"/>
                        </a:cxn>
                        <a:cxn ang="0">
                          <a:pos x="407" y="388"/>
                        </a:cxn>
                        <a:cxn ang="0">
                          <a:pos x="338" y="384"/>
                        </a:cxn>
                        <a:cxn ang="0">
                          <a:pos x="290" y="391"/>
                        </a:cxn>
                        <a:cxn ang="0">
                          <a:pos x="254" y="390"/>
                        </a:cxn>
                        <a:cxn ang="0">
                          <a:pos x="204" y="370"/>
                        </a:cxn>
                        <a:cxn ang="0">
                          <a:pos x="165" y="353"/>
                        </a:cxn>
                        <a:cxn ang="0">
                          <a:pos x="148" y="338"/>
                        </a:cxn>
                        <a:cxn ang="0">
                          <a:pos x="144" y="318"/>
                        </a:cxn>
                        <a:cxn ang="0">
                          <a:pos x="156" y="294"/>
                        </a:cxn>
                        <a:cxn ang="0">
                          <a:pos x="158" y="270"/>
                        </a:cxn>
                        <a:cxn ang="0">
                          <a:pos x="129" y="259"/>
                        </a:cxn>
                        <a:cxn ang="0">
                          <a:pos x="77" y="253"/>
                        </a:cxn>
                        <a:cxn ang="0">
                          <a:pos x="29" y="246"/>
                        </a:cxn>
                        <a:cxn ang="0">
                          <a:pos x="12" y="236"/>
                        </a:cxn>
                        <a:cxn ang="0">
                          <a:pos x="4" y="228"/>
                        </a:cxn>
                        <a:cxn ang="0">
                          <a:pos x="0" y="215"/>
                        </a:cxn>
                        <a:cxn ang="0">
                          <a:pos x="2" y="201"/>
                        </a:cxn>
                        <a:cxn ang="0">
                          <a:pos x="12" y="171"/>
                        </a:cxn>
                        <a:cxn ang="0">
                          <a:pos x="90" y="96"/>
                        </a:cxn>
                        <a:cxn ang="0">
                          <a:pos x="165" y="38"/>
                        </a:cxn>
                        <a:cxn ang="0">
                          <a:pos x="198" y="19"/>
                        </a:cxn>
                        <a:cxn ang="0">
                          <a:pos x="223" y="11"/>
                        </a:cxn>
                        <a:cxn ang="0">
                          <a:pos x="282" y="6"/>
                        </a:cxn>
                      </a:cxnLst>
                      <a:rect l="0" t="0" r="r" b="b"/>
                      <a:pathLst>
                        <a:path w="517" h="399">
                          <a:moveTo>
                            <a:pt x="346" y="0"/>
                          </a:moveTo>
                          <a:lnTo>
                            <a:pt x="346" y="63"/>
                          </a:lnTo>
                          <a:lnTo>
                            <a:pt x="350" y="109"/>
                          </a:lnTo>
                          <a:lnTo>
                            <a:pt x="354" y="128"/>
                          </a:lnTo>
                          <a:lnTo>
                            <a:pt x="357" y="148"/>
                          </a:lnTo>
                          <a:lnTo>
                            <a:pt x="363" y="163"/>
                          </a:lnTo>
                          <a:lnTo>
                            <a:pt x="371" y="178"/>
                          </a:lnTo>
                          <a:lnTo>
                            <a:pt x="380" y="194"/>
                          </a:lnTo>
                          <a:lnTo>
                            <a:pt x="392" y="209"/>
                          </a:lnTo>
                          <a:lnTo>
                            <a:pt x="405" y="224"/>
                          </a:lnTo>
                          <a:lnTo>
                            <a:pt x="421" y="240"/>
                          </a:lnTo>
                          <a:lnTo>
                            <a:pt x="461" y="280"/>
                          </a:lnTo>
                          <a:lnTo>
                            <a:pt x="513" y="332"/>
                          </a:lnTo>
                          <a:lnTo>
                            <a:pt x="517" y="353"/>
                          </a:lnTo>
                          <a:lnTo>
                            <a:pt x="517" y="370"/>
                          </a:lnTo>
                          <a:lnTo>
                            <a:pt x="515" y="376"/>
                          </a:lnTo>
                          <a:lnTo>
                            <a:pt x="513" y="382"/>
                          </a:lnTo>
                          <a:lnTo>
                            <a:pt x="509" y="386"/>
                          </a:lnTo>
                          <a:lnTo>
                            <a:pt x="505" y="390"/>
                          </a:lnTo>
                          <a:lnTo>
                            <a:pt x="494" y="395"/>
                          </a:lnTo>
                          <a:lnTo>
                            <a:pt x="482" y="397"/>
                          </a:lnTo>
                          <a:lnTo>
                            <a:pt x="465" y="395"/>
                          </a:lnTo>
                          <a:lnTo>
                            <a:pt x="448" y="393"/>
                          </a:lnTo>
                          <a:lnTo>
                            <a:pt x="407" y="388"/>
                          </a:lnTo>
                          <a:lnTo>
                            <a:pt x="361" y="384"/>
                          </a:lnTo>
                          <a:lnTo>
                            <a:pt x="338" y="384"/>
                          </a:lnTo>
                          <a:lnTo>
                            <a:pt x="315" y="386"/>
                          </a:lnTo>
                          <a:lnTo>
                            <a:pt x="290" y="391"/>
                          </a:lnTo>
                          <a:lnTo>
                            <a:pt x="267" y="399"/>
                          </a:lnTo>
                          <a:lnTo>
                            <a:pt x="254" y="390"/>
                          </a:lnTo>
                          <a:lnTo>
                            <a:pt x="231" y="380"/>
                          </a:lnTo>
                          <a:lnTo>
                            <a:pt x="204" y="370"/>
                          </a:lnTo>
                          <a:lnTo>
                            <a:pt x="177" y="361"/>
                          </a:lnTo>
                          <a:lnTo>
                            <a:pt x="165" y="353"/>
                          </a:lnTo>
                          <a:lnTo>
                            <a:pt x="156" y="345"/>
                          </a:lnTo>
                          <a:lnTo>
                            <a:pt x="148" y="338"/>
                          </a:lnTo>
                          <a:lnTo>
                            <a:pt x="144" y="328"/>
                          </a:lnTo>
                          <a:lnTo>
                            <a:pt x="144" y="318"/>
                          </a:lnTo>
                          <a:lnTo>
                            <a:pt x="146" y="307"/>
                          </a:lnTo>
                          <a:lnTo>
                            <a:pt x="156" y="294"/>
                          </a:lnTo>
                          <a:lnTo>
                            <a:pt x="167" y="278"/>
                          </a:lnTo>
                          <a:lnTo>
                            <a:pt x="158" y="270"/>
                          </a:lnTo>
                          <a:lnTo>
                            <a:pt x="144" y="265"/>
                          </a:lnTo>
                          <a:lnTo>
                            <a:pt x="129" y="259"/>
                          </a:lnTo>
                          <a:lnTo>
                            <a:pt x="112" y="257"/>
                          </a:lnTo>
                          <a:lnTo>
                            <a:pt x="77" y="253"/>
                          </a:lnTo>
                          <a:lnTo>
                            <a:pt x="44" y="249"/>
                          </a:lnTo>
                          <a:lnTo>
                            <a:pt x="29" y="246"/>
                          </a:lnTo>
                          <a:lnTo>
                            <a:pt x="17" y="240"/>
                          </a:lnTo>
                          <a:lnTo>
                            <a:pt x="12" y="236"/>
                          </a:lnTo>
                          <a:lnTo>
                            <a:pt x="8" y="232"/>
                          </a:lnTo>
                          <a:lnTo>
                            <a:pt x="4" y="228"/>
                          </a:lnTo>
                          <a:lnTo>
                            <a:pt x="2" y="222"/>
                          </a:lnTo>
                          <a:lnTo>
                            <a:pt x="0" y="215"/>
                          </a:lnTo>
                          <a:lnTo>
                            <a:pt x="0" y="209"/>
                          </a:lnTo>
                          <a:lnTo>
                            <a:pt x="2" y="201"/>
                          </a:lnTo>
                          <a:lnTo>
                            <a:pt x="4" y="192"/>
                          </a:lnTo>
                          <a:lnTo>
                            <a:pt x="12" y="171"/>
                          </a:lnTo>
                          <a:lnTo>
                            <a:pt x="25" y="144"/>
                          </a:lnTo>
                          <a:lnTo>
                            <a:pt x="90" y="96"/>
                          </a:lnTo>
                          <a:lnTo>
                            <a:pt x="135" y="61"/>
                          </a:lnTo>
                          <a:lnTo>
                            <a:pt x="165" y="38"/>
                          </a:lnTo>
                          <a:lnTo>
                            <a:pt x="188" y="23"/>
                          </a:lnTo>
                          <a:lnTo>
                            <a:pt x="198" y="19"/>
                          </a:lnTo>
                          <a:lnTo>
                            <a:pt x="210" y="15"/>
                          </a:lnTo>
                          <a:lnTo>
                            <a:pt x="223" y="11"/>
                          </a:lnTo>
                          <a:lnTo>
                            <a:pt x="240" y="9"/>
                          </a:lnTo>
                          <a:lnTo>
                            <a:pt x="282" y="6"/>
                          </a:ln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1484" y="2763"/>
                      <a:ext cx="742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21"/>
                        </a:cxn>
                        <a:cxn ang="0">
                          <a:pos x="142" y="10"/>
                        </a:cxn>
                        <a:cxn ang="0">
                          <a:pos x="190" y="2"/>
                        </a:cxn>
                        <a:cxn ang="0">
                          <a:pos x="238" y="0"/>
                        </a:cxn>
                        <a:cxn ang="0">
                          <a:pos x="310" y="4"/>
                        </a:cxn>
                        <a:cxn ang="0">
                          <a:pos x="402" y="17"/>
                        </a:cxn>
                        <a:cxn ang="0">
                          <a:pos x="488" y="42"/>
                        </a:cxn>
                        <a:cxn ang="0">
                          <a:pos x="565" y="73"/>
                        </a:cxn>
                        <a:cxn ang="0">
                          <a:pos x="630" y="106"/>
                        </a:cxn>
                        <a:cxn ang="0">
                          <a:pos x="684" y="138"/>
                        </a:cxn>
                        <a:cxn ang="0">
                          <a:pos x="717" y="186"/>
                        </a:cxn>
                        <a:cxn ang="0">
                          <a:pos x="736" y="242"/>
                        </a:cxn>
                        <a:cxn ang="0">
                          <a:pos x="742" y="292"/>
                        </a:cxn>
                        <a:cxn ang="0">
                          <a:pos x="740" y="336"/>
                        </a:cxn>
                        <a:cxn ang="0">
                          <a:pos x="730" y="371"/>
                        </a:cxn>
                        <a:cxn ang="0">
                          <a:pos x="713" y="401"/>
                        </a:cxn>
                        <a:cxn ang="0">
                          <a:pos x="692" y="426"/>
                        </a:cxn>
                        <a:cxn ang="0">
                          <a:pos x="665" y="444"/>
                        </a:cxn>
                        <a:cxn ang="0">
                          <a:pos x="634" y="457"/>
                        </a:cxn>
                        <a:cxn ang="0">
                          <a:pos x="601" y="465"/>
                        </a:cxn>
                        <a:cxn ang="0">
                          <a:pos x="567" y="467"/>
                        </a:cxn>
                        <a:cxn ang="0">
                          <a:pos x="534" y="465"/>
                        </a:cxn>
                        <a:cxn ang="0">
                          <a:pos x="502" y="459"/>
                        </a:cxn>
                        <a:cxn ang="0">
                          <a:pos x="473" y="449"/>
                        </a:cxn>
                        <a:cxn ang="0">
                          <a:pos x="446" y="436"/>
                        </a:cxn>
                        <a:cxn ang="0">
                          <a:pos x="425" y="419"/>
                        </a:cxn>
                        <a:cxn ang="0">
                          <a:pos x="409" y="419"/>
                        </a:cxn>
                        <a:cxn ang="0">
                          <a:pos x="392" y="434"/>
                        </a:cxn>
                        <a:cxn ang="0">
                          <a:pos x="375" y="444"/>
                        </a:cxn>
                        <a:cxn ang="0">
                          <a:pos x="358" y="447"/>
                        </a:cxn>
                        <a:cxn ang="0">
                          <a:pos x="340" y="447"/>
                        </a:cxn>
                        <a:cxn ang="0">
                          <a:pos x="323" y="440"/>
                        </a:cxn>
                        <a:cxn ang="0">
                          <a:pos x="308" y="428"/>
                        </a:cxn>
                        <a:cxn ang="0">
                          <a:pos x="292" y="409"/>
                        </a:cxn>
                        <a:cxn ang="0">
                          <a:pos x="273" y="397"/>
                        </a:cxn>
                        <a:cxn ang="0">
                          <a:pos x="248" y="396"/>
                        </a:cxn>
                        <a:cxn ang="0">
                          <a:pos x="206" y="382"/>
                        </a:cxn>
                        <a:cxn ang="0">
                          <a:pos x="142" y="348"/>
                        </a:cxn>
                        <a:cxn ang="0">
                          <a:pos x="83" y="298"/>
                        </a:cxn>
                        <a:cxn ang="0">
                          <a:pos x="45" y="255"/>
                        </a:cxn>
                        <a:cxn ang="0">
                          <a:pos x="25" y="225"/>
                        </a:cxn>
                        <a:cxn ang="0">
                          <a:pos x="10" y="192"/>
                        </a:cxn>
                        <a:cxn ang="0">
                          <a:pos x="0" y="161"/>
                        </a:cxn>
                        <a:cxn ang="0">
                          <a:pos x="0" y="129"/>
                        </a:cxn>
                        <a:cxn ang="0">
                          <a:pos x="8" y="98"/>
                        </a:cxn>
                        <a:cxn ang="0">
                          <a:pos x="25" y="69"/>
                        </a:cxn>
                        <a:cxn ang="0">
                          <a:pos x="52" y="42"/>
                        </a:cxn>
                      </a:cxnLst>
                      <a:rect l="0" t="0" r="r" b="b"/>
                      <a:pathLst>
                        <a:path w="742" h="467">
                          <a:moveTo>
                            <a:pt x="71" y="29"/>
                          </a:moveTo>
                          <a:lnTo>
                            <a:pt x="94" y="21"/>
                          </a:lnTo>
                          <a:lnTo>
                            <a:pt x="119" y="15"/>
                          </a:lnTo>
                          <a:lnTo>
                            <a:pt x="142" y="10"/>
                          </a:lnTo>
                          <a:lnTo>
                            <a:pt x="167" y="6"/>
                          </a:lnTo>
                          <a:lnTo>
                            <a:pt x="190" y="2"/>
                          </a:lnTo>
                          <a:lnTo>
                            <a:pt x="215" y="0"/>
                          </a:lnTo>
                          <a:lnTo>
                            <a:pt x="238" y="0"/>
                          </a:lnTo>
                          <a:lnTo>
                            <a:pt x="263" y="0"/>
                          </a:lnTo>
                          <a:lnTo>
                            <a:pt x="310" y="4"/>
                          </a:lnTo>
                          <a:lnTo>
                            <a:pt x="358" y="10"/>
                          </a:lnTo>
                          <a:lnTo>
                            <a:pt x="402" y="17"/>
                          </a:lnTo>
                          <a:lnTo>
                            <a:pt x="446" y="29"/>
                          </a:lnTo>
                          <a:lnTo>
                            <a:pt x="488" y="42"/>
                          </a:lnTo>
                          <a:lnTo>
                            <a:pt x="527" y="58"/>
                          </a:lnTo>
                          <a:lnTo>
                            <a:pt x="565" y="73"/>
                          </a:lnTo>
                          <a:lnTo>
                            <a:pt x="599" y="90"/>
                          </a:lnTo>
                          <a:lnTo>
                            <a:pt x="630" y="106"/>
                          </a:lnTo>
                          <a:lnTo>
                            <a:pt x="659" y="123"/>
                          </a:lnTo>
                          <a:lnTo>
                            <a:pt x="684" y="138"/>
                          </a:lnTo>
                          <a:lnTo>
                            <a:pt x="705" y="154"/>
                          </a:lnTo>
                          <a:lnTo>
                            <a:pt x="717" y="186"/>
                          </a:lnTo>
                          <a:lnTo>
                            <a:pt x="728" y="215"/>
                          </a:lnTo>
                          <a:lnTo>
                            <a:pt x="736" y="242"/>
                          </a:lnTo>
                          <a:lnTo>
                            <a:pt x="740" y="269"/>
                          </a:lnTo>
                          <a:lnTo>
                            <a:pt x="742" y="292"/>
                          </a:lnTo>
                          <a:lnTo>
                            <a:pt x="742" y="315"/>
                          </a:lnTo>
                          <a:lnTo>
                            <a:pt x="740" y="336"/>
                          </a:lnTo>
                          <a:lnTo>
                            <a:pt x="736" y="353"/>
                          </a:lnTo>
                          <a:lnTo>
                            <a:pt x="730" y="371"/>
                          </a:lnTo>
                          <a:lnTo>
                            <a:pt x="722" y="388"/>
                          </a:lnTo>
                          <a:lnTo>
                            <a:pt x="713" y="401"/>
                          </a:lnTo>
                          <a:lnTo>
                            <a:pt x="703" y="415"/>
                          </a:lnTo>
                          <a:lnTo>
                            <a:pt x="692" y="426"/>
                          </a:lnTo>
                          <a:lnTo>
                            <a:pt x="678" y="436"/>
                          </a:lnTo>
                          <a:lnTo>
                            <a:pt x="665" y="444"/>
                          </a:lnTo>
                          <a:lnTo>
                            <a:pt x="649" y="451"/>
                          </a:lnTo>
                          <a:lnTo>
                            <a:pt x="634" y="457"/>
                          </a:lnTo>
                          <a:lnTo>
                            <a:pt x="619" y="461"/>
                          </a:lnTo>
                          <a:lnTo>
                            <a:pt x="601" y="465"/>
                          </a:lnTo>
                          <a:lnTo>
                            <a:pt x="584" y="467"/>
                          </a:lnTo>
                          <a:lnTo>
                            <a:pt x="567" y="467"/>
                          </a:lnTo>
                          <a:lnTo>
                            <a:pt x="551" y="467"/>
                          </a:lnTo>
                          <a:lnTo>
                            <a:pt x="534" y="465"/>
                          </a:lnTo>
                          <a:lnTo>
                            <a:pt x="519" y="463"/>
                          </a:lnTo>
                          <a:lnTo>
                            <a:pt x="502" y="459"/>
                          </a:lnTo>
                          <a:lnTo>
                            <a:pt x="486" y="455"/>
                          </a:lnTo>
                          <a:lnTo>
                            <a:pt x="473" y="449"/>
                          </a:lnTo>
                          <a:lnTo>
                            <a:pt x="459" y="444"/>
                          </a:lnTo>
                          <a:lnTo>
                            <a:pt x="446" y="436"/>
                          </a:lnTo>
                          <a:lnTo>
                            <a:pt x="434" y="428"/>
                          </a:lnTo>
                          <a:lnTo>
                            <a:pt x="425" y="419"/>
                          </a:lnTo>
                          <a:lnTo>
                            <a:pt x="417" y="409"/>
                          </a:lnTo>
                          <a:lnTo>
                            <a:pt x="409" y="419"/>
                          </a:lnTo>
                          <a:lnTo>
                            <a:pt x="400" y="426"/>
                          </a:lnTo>
                          <a:lnTo>
                            <a:pt x="392" y="434"/>
                          </a:lnTo>
                          <a:lnTo>
                            <a:pt x="382" y="440"/>
                          </a:lnTo>
                          <a:lnTo>
                            <a:pt x="375" y="444"/>
                          </a:lnTo>
                          <a:lnTo>
                            <a:pt x="365" y="445"/>
                          </a:lnTo>
                          <a:lnTo>
                            <a:pt x="358" y="447"/>
                          </a:lnTo>
                          <a:lnTo>
                            <a:pt x="348" y="447"/>
                          </a:lnTo>
                          <a:lnTo>
                            <a:pt x="340" y="447"/>
                          </a:lnTo>
                          <a:lnTo>
                            <a:pt x="331" y="444"/>
                          </a:lnTo>
                          <a:lnTo>
                            <a:pt x="323" y="440"/>
                          </a:lnTo>
                          <a:lnTo>
                            <a:pt x="315" y="434"/>
                          </a:lnTo>
                          <a:lnTo>
                            <a:pt x="308" y="428"/>
                          </a:lnTo>
                          <a:lnTo>
                            <a:pt x="300" y="419"/>
                          </a:lnTo>
                          <a:lnTo>
                            <a:pt x="292" y="409"/>
                          </a:lnTo>
                          <a:lnTo>
                            <a:pt x="285" y="397"/>
                          </a:lnTo>
                          <a:lnTo>
                            <a:pt x="273" y="397"/>
                          </a:lnTo>
                          <a:lnTo>
                            <a:pt x="262" y="397"/>
                          </a:lnTo>
                          <a:lnTo>
                            <a:pt x="248" y="396"/>
                          </a:lnTo>
                          <a:lnTo>
                            <a:pt x="235" y="392"/>
                          </a:lnTo>
                          <a:lnTo>
                            <a:pt x="206" y="382"/>
                          </a:lnTo>
                          <a:lnTo>
                            <a:pt x="175" y="367"/>
                          </a:lnTo>
                          <a:lnTo>
                            <a:pt x="142" y="348"/>
                          </a:lnTo>
                          <a:lnTo>
                            <a:pt x="112" y="324"/>
                          </a:lnTo>
                          <a:lnTo>
                            <a:pt x="83" y="298"/>
                          </a:lnTo>
                          <a:lnTo>
                            <a:pt x="56" y="269"/>
                          </a:lnTo>
                          <a:lnTo>
                            <a:pt x="45" y="255"/>
                          </a:lnTo>
                          <a:lnTo>
                            <a:pt x="35" y="240"/>
                          </a:lnTo>
                          <a:lnTo>
                            <a:pt x="25" y="225"/>
                          </a:lnTo>
                          <a:lnTo>
                            <a:pt x="16" y="209"/>
                          </a:lnTo>
                          <a:lnTo>
                            <a:pt x="10" y="192"/>
                          </a:lnTo>
                          <a:lnTo>
                            <a:pt x="4" y="177"/>
                          </a:lnTo>
                          <a:lnTo>
                            <a:pt x="0" y="161"/>
                          </a:lnTo>
                          <a:lnTo>
                            <a:pt x="0" y="146"/>
                          </a:lnTo>
                          <a:lnTo>
                            <a:pt x="0" y="129"/>
                          </a:lnTo>
                          <a:lnTo>
                            <a:pt x="2" y="113"/>
                          </a:lnTo>
                          <a:lnTo>
                            <a:pt x="8" y="98"/>
                          </a:lnTo>
                          <a:lnTo>
                            <a:pt x="16" y="85"/>
                          </a:lnTo>
                          <a:lnTo>
                            <a:pt x="25" y="69"/>
                          </a:lnTo>
                          <a:lnTo>
                            <a:pt x="37" y="56"/>
                          </a:lnTo>
                          <a:lnTo>
                            <a:pt x="52" y="42"/>
                          </a:lnTo>
                          <a:lnTo>
                            <a:pt x="71" y="29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1872" y="3084"/>
                      <a:ext cx="638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488" y="0"/>
                        </a:cxn>
                        <a:cxn ang="0">
                          <a:pos x="513" y="15"/>
                        </a:cxn>
                        <a:cxn ang="0">
                          <a:pos x="548" y="44"/>
                        </a:cxn>
                        <a:cxn ang="0">
                          <a:pos x="584" y="82"/>
                        </a:cxn>
                        <a:cxn ang="0">
                          <a:pos x="617" y="128"/>
                        </a:cxn>
                        <a:cxn ang="0">
                          <a:pos x="632" y="163"/>
                        </a:cxn>
                        <a:cxn ang="0">
                          <a:pos x="638" y="188"/>
                        </a:cxn>
                        <a:cxn ang="0">
                          <a:pos x="638" y="213"/>
                        </a:cxn>
                        <a:cxn ang="0">
                          <a:pos x="632" y="236"/>
                        </a:cxn>
                        <a:cxn ang="0">
                          <a:pos x="619" y="257"/>
                        </a:cxn>
                        <a:cxn ang="0">
                          <a:pos x="596" y="278"/>
                        </a:cxn>
                        <a:cxn ang="0">
                          <a:pos x="561" y="299"/>
                        </a:cxn>
                        <a:cxn ang="0">
                          <a:pos x="517" y="314"/>
                        </a:cxn>
                        <a:cxn ang="0">
                          <a:pos x="452" y="316"/>
                        </a:cxn>
                        <a:cxn ang="0">
                          <a:pos x="394" y="311"/>
                        </a:cxn>
                        <a:cxn ang="0">
                          <a:pos x="361" y="311"/>
                        </a:cxn>
                        <a:cxn ang="0">
                          <a:pos x="338" y="318"/>
                        </a:cxn>
                        <a:cxn ang="0">
                          <a:pos x="327" y="339"/>
                        </a:cxn>
                        <a:cxn ang="0">
                          <a:pos x="284" y="386"/>
                        </a:cxn>
                        <a:cxn ang="0">
                          <a:pos x="210" y="430"/>
                        </a:cxn>
                        <a:cxn ang="0">
                          <a:pos x="142" y="455"/>
                        </a:cxn>
                        <a:cxn ang="0">
                          <a:pos x="100" y="460"/>
                        </a:cxn>
                        <a:cxn ang="0">
                          <a:pos x="75" y="458"/>
                        </a:cxn>
                        <a:cxn ang="0">
                          <a:pos x="54" y="451"/>
                        </a:cxn>
                        <a:cxn ang="0">
                          <a:pos x="35" y="441"/>
                        </a:cxn>
                        <a:cxn ang="0">
                          <a:pos x="21" y="426"/>
                        </a:cxn>
                        <a:cxn ang="0">
                          <a:pos x="12" y="407"/>
                        </a:cxn>
                        <a:cxn ang="0">
                          <a:pos x="6" y="384"/>
                        </a:cxn>
                        <a:cxn ang="0">
                          <a:pos x="4" y="357"/>
                        </a:cxn>
                        <a:cxn ang="0">
                          <a:pos x="12" y="309"/>
                        </a:cxn>
                        <a:cxn ang="0">
                          <a:pos x="12" y="247"/>
                        </a:cxn>
                        <a:cxn ang="0">
                          <a:pos x="0" y="209"/>
                        </a:cxn>
                        <a:cxn ang="0">
                          <a:pos x="4" y="182"/>
                        </a:cxn>
                        <a:cxn ang="0">
                          <a:pos x="16" y="165"/>
                        </a:cxn>
                        <a:cxn ang="0">
                          <a:pos x="39" y="157"/>
                        </a:cxn>
                        <a:cxn ang="0">
                          <a:pos x="69" y="155"/>
                        </a:cxn>
                        <a:cxn ang="0">
                          <a:pos x="127" y="163"/>
                        </a:cxn>
                        <a:cxn ang="0">
                          <a:pos x="190" y="174"/>
                        </a:cxn>
                        <a:cxn ang="0">
                          <a:pos x="225" y="174"/>
                        </a:cxn>
                        <a:cxn ang="0">
                          <a:pos x="267" y="169"/>
                        </a:cxn>
                        <a:cxn ang="0">
                          <a:pos x="309" y="151"/>
                        </a:cxn>
                        <a:cxn ang="0">
                          <a:pos x="342" y="124"/>
                        </a:cxn>
                        <a:cxn ang="0">
                          <a:pos x="380" y="75"/>
                        </a:cxn>
                        <a:cxn ang="0">
                          <a:pos x="423" y="28"/>
                        </a:cxn>
                        <a:cxn ang="0">
                          <a:pos x="459" y="7"/>
                        </a:cxn>
                      </a:cxnLst>
                      <a:rect l="0" t="0" r="r" b="b"/>
                      <a:pathLst>
                        <a:path w="638" h="460">
                          <a:moveTo>
                            <a:pt x="482" y="0"/>
                          </a:moveTo>
                          <a:lnTo>
                            <a:pt x="488" y="0"/>
                          </a:lnTo>
                          <a:lnTo>
                            <a:pt x="500" y="5"/>
                          </a:lnTo>
                          <a:lnTo>
                            <a:pt x="513" y="15"/>
                          </a:lnTo>
                          <a:lnTo>
                            <a:pt x="530" y="28"/>
                          </a:lnTo>
                          <a:lnTo>
                            <a:pt x="548" y="44"/>
                          </a:lnTo>
                          <a:lnTo>
                            <a:pt x="567" y="61"/>
                          </a:lnTo>
                          <a:lnTo>
                            <a:pt x="584" y="82"/>
                          </a:lnTo>
                          <a:lnTo>
                            <a:pt x="601" y="105"/>
                          </a:lnTo>
                          <a:lnTo>
                            <a:pt x="617" y="128"/>
                          </a:lnTo>
                          <a:lnTo>
                            <a:pt x="628" y="151"/>
                          </a:lnTo>
                          <a:lnTo>
                            <a:pt x="632" y="163"/>
                          </a:lnTo>
                          <a:lnTo>
                            <a:pt x="636" y="176"/>
                          </a:lnTo>
                          <a:lnTo>
                            <a:pt x="638" y="188"/>
                          </a:lnTo>
                          <a:lnTo>
                            <a:pt x="638" y="199"/>
                          </a:lnTo>
                          <a:lnTo>
                            <a:pt x="638" y="213"/>
                          </a:lnTo>
                          <a:lnTo>
                            <a:pt x="636" y="224"/>
                          </a:lnTo>
                          <a:lnTo>
                            <a:pt x="632" y="236"/>
                          </a:lnTo>
                          <a:lnTo>
                            <a:pt x="626" y="247"/>
                          </a:lnTo>
                          <a:lnTo>
                            <a:pt x="619" y="257"/>
                          </a:lnTo>
                          <a:lnTo>
                            <a:pt x="609" y="268"/>
                          </a:lnTo>
                          <a:lnTo>
                            <a:pt x="596" y="278"/>
                          </a:lnTo>
                          <a:lnTo>
                            <a:pt x="582" y="288"/>
                          </a:lnTo>
                          <a:lnTo>
                            <a:pt x="561" y="299"/>
                          </a:lnTo>
                          <a:lnTo>
                            <a:pt x="540" y="309"/>
                          </a:lnTo>
                          <a:lnTo>
                            <a:pt x="517" y="314"/>
                          </a:lnTo>
                          <a:lnTo>
                            <a:pt x="496" y="316"/>
                          </a:lnTo>
                          <a:lnTo>
                            <a:pt x="452" y="316"/>
                          </a:lnTo>
                          <a:lnTo>
                            <a:pt x="411" y="313"/>
                          </a:lnTo>
                          <a:lnTo>
                            <a:pt x="394" y="311"/>
                          </a:lnTo>
                          <a:lnTo>
                            <a:pt x="377" y="311"/>
                          </a:lnTo>
                          <a:lnTo>
                            <a:pt x="361" y="311"/>
                          </a:lnTo>
                          <a:lnTo>
                            <a:pt x="350" y="314"/>
                          </a:lnTo>
                          <a:lnTo>
                            <a:pt x="338" y="318"/>
                          </a:lnTo>
                          <a:lnTo>
                            <a:pt x="331" y="328"/>
                          </a:lnTo>
                          <a:lnTo>
                            <a:pt x="327" y="339"/>
                          </a:lnTo>
                          <a:lnTo>
                            <a:pt x="325" y="357"/>
                          </a:lnTo>
                          <a:lnTo>
                            <a:pt x="284" y="386"/>
                          </a:lnTo>
                          <a:lnTo>
                            <a:pt x="246" y="410"/>
                          </a:lnTo>
                          <a:lnTo>
                            <a:pt x="210" y="430"/>
                          </a:lnTo>
                          <a:lnTo>
                            <a:pt x="175" y="445"/>
                          </a:lnTo>
                          <a:lnTo>
                            <a:pt x="142" y="455"/>
                          </a:lnTo>
                          <a:lnTo>
                            <a:pt x="114" y="458"/>
                          </a:lnTo>
                          <a:lnTo>
                            <a:pt x="100" y="460"/>
                          </a:lnTo>
                          <a:lnTo>
                            <a:pt x="87" y="458"/>
                          </a:lnTo>
                          <a:lnTo>
                            <a:pt x="75" y="458"/>
                          </a:lnTo>
                          <a:lnTo>
                            <a:pt x="64" y="455"/>
                          </a:lnTo>
                          <a:lnTo>
                            <a:pt x="54" y="451"/>
                          </a:lnTo>
                          <a:lnTo>
                            <a:pt x="44" y="447"/>
                          </a:lnTo>
                          <a:lnTo>
                            <a:pt x="35" y="441"/>
                          </a:lnTo>
                          <a:lnTo>
                            <a:pt x="27" y="434"/>
                          </a:lnTo>
                          <a:lnTo>
                            <a:pt x="21" y="426"/>
                          </a:lnTo>
                          <a:lnTo>
                            <a:pt x="16" y="416"/>
                          </a:lnTo>
                          <a:lnTo>
                            <a:pt x="12" y="407"/>
                          </a:lnTo>
                          <a:lnTo>
                            <a:pt x="8" y="395"/>
                          </a:lnTo>
                          <a:lnTo>
                            <a:pt x="6" y="384"/>
                          </a:lnTo>
                          <a:lnTo>
                            <a:pt x="4" y="370"/>
                          </a:lnTo>
                          <a:lnTo>
                            <a:pt x="4" y="357"/>
                          </a:lnTo>
                          <a:lnTo>
                            <a:pt x="6" y="341"/>
                          </a:lnTo>
                          <a:lnTo>
                            <a:pt x="12" y="309"/>
                          </a:lnTo>
                          <a:lnTo>
                            <a:pt x="21" y="272"/>
                          </a:lnTo>
                          <a:lnTo>
                            <a:pt x="12" y="247"/>
                          </a:lnTo>
                          <a:lnTo>
                            <a:pt x="4" y="226"/>
                          </a:lnTo>
                          <a:lnTo>
                            <a:pt x="0" y="209"/>
                          </a:lnTo>
                          <a:lnTo>
                            <a:pt x="0" y="194"/>
                          </a:lnTo>
                          <a:lnTo>
                            <a:pt x="4" y="182"/>
                          </a:lnTo>
                          <a:lnTo>
                            <a:pt x="8" y="172"/>
                          </a:lnTo>
                          <a:lnTo>
                            <a:pt x="16" y="165"/>
                          </a:lnTo>
                          <a:lnTo>
                            <a:pt x="27" y="159"/>
                          </a:lnTo>
                          <a:lnTo>
                            <a:pt x="39" y="157"/>
                          </a:lnTo>
                          <a:lnTo>
                            <a:pt x="54" y="155"/>
                          </a:lnTo>
                          <a:lnTo>
                            <a:pt x="69" y="155"/>
                          </a:lnTo>
                          <a:lnTo>
                            <a:pt x="89" y="157"/>
                          </a:lnTo>
                          <a:lnTo>
                            <a:pt x="127" y="163"/>
                          </a:lnTo>
                          <a:lnTo>
                            <a:pt x="169" y="172"/>
                          </a:lnTo>
                          <a:lnTo>
                            <a:pt x="190" y="174"/>
                          </a:lnTo>
                          <a:lnTo>
                            <a:pt x="208" y="174"/>
                          </a:lnTo>
                          <a:lnTo>
                            <a:pt x="225" y="174"/>
                          </a:lnTo>
                          <a:lnTo>
                            <a:pt x="240" y="174"/>
                          </a:lnTo>
                          <a:lnTo>
                            <a:pt x="267" y="169"/>
                          </a:lnTo>
                          <a:lnTo>
                            <a:pt x="290" y="161"/>
                          </a:lnTo>
                          <a:lnTo>
                            <a:pt x="309" y="151"/>
                          </a:lnTo>
                          <a:lnTo>
                            <a:pt x="327" y="138"/>
                          </a:lnTo>
                          <a:lnTo>
                            <a:pt x="342" y="124"/>
                          </a:lnTo>
                          <a:lnTo>
                            <a:pt x="356" y="107"/>
                          </a:lnTo>
                          <a:lnTo>
                            <a:pt x="380" y="75"/>
                          </a:lnTo>
                          <a:lnTo>
                            <a:pt x="407" y="44"/>
                          </a:lnTo>
                          <a:lnTo>
                            <a:pt x="423" y="28"/>
                          </a:lnTo>
                          <a:lnTo>
                            <a:pt x="440" y="17"/>
                          </a:lnTo>
                          <a:lnTo>
                            <a:pt x="459" y="7"/>
                          </a:lnTo>
                          <a:lnTo>
                            <a:pt x="482" y="0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839" y="3064"/>
                      <a:ext cx="492" cy="505"/>
                    </a:xfrm>
                    <a:custGeom>
                      <a:avLst/>
                      <a:gdLst/>
                      <a:ahLst/>
                      <a:cxnLst>
                        <a:cxn ang="0">
                          <a:pos x="163" y="392"/>
                        </a:cxn>
                        <a:cxn ang="0">
                          <a:pos x="121" y="407"/>
                        </a:cxn>
                        <a:cxn ang="0">
                          <a:pos x="96" y="411"/>
                        </a:cxn>
                        <a:cxn ang="0">
                          <a:pos x="73" y="409"/>
                        </a:cxn>
                        <a:cxn ang="0">
                          <a:pos x="52" y="406"/>
                        </a:cxn>
                        <a:cxn ang="0">
                          <a:pos x="35" y="396"/>
                        </a:cxn>
                        <a:cxn ang="0">
                          <a:pos x="19" y="381"/>
                        </a:cxn>
                        <a:cxn ang="0">
                          <a:pos x="10" y="363"/>
                        </a:cxn>
                        <a:cxn ang="0">
                          <a:pos x="2" y="342"/>
                        </a:cxn>
                        <a:cxn ang="0">
                          <a:pos x="0" y="317"/>
                        </a:cxn>
                        <a:cxn ang="0">
                          <a:pos x="2" y="288"/>
                        </a:cxn>
                        <a:cxn ang="0">
                          <a:pos x="15" y="239"/>
                        </a:cxn>
                        <a:cxn ang="0">
                          <a:pos x="52" y="162"/>
                        </a:cxn>
                        <a:cxn ang="0">
                          <a:pos x="90" y="106"/>
                        </a:cxn>
                        <a:cxn ang="0">
                          <a:pos x="115" y="75"/>
                        </a:cxn>
                        <a:cxn ang="0">
                          <a:pos x="142" y="45"/>
                        </a:cxn>
                        <a:cxn ang="0">
                          <a:pos x="167" y="18"/>
                        </a:cxn>
                        <a:cxn ang="0">
                          <a:pos x="186" y="2"/>
                        </a:cxn>
                        <a:cxn ang="0">
                          <a:pos x="215" y="0"/>
                        </a:cxn>
                        <a:cxn ang="0">
                          <a:pos x="252" y="10"/>
                        </a:cxn>
                        <a:cxn ang="0">
                          <a:pos x="292" y="31"/>
                        </a:cxn>
                        <a:cxn ang="0">
                          <a:pos x="336" y="64"/>
                        </a:cxn>
                        <a:cxn ang="0">
                          <a:pos x="378" y="112"/>
                        </a:cxn>
                        <a:cxn ang="0">
                          <a:pos x="423" y="175"/>
                        </a:cxn>
                        <a:cxn ang="0">
                          <a:pos x="461" y="258"/>
                        </a:cxn>
                        <a:cxn ang="0">
                          <a:pos x="484" y="325"/>
                        </a:cxn>
                        <a:cxn ang="0">
                          <a:pos x="490" y="363"/>
                        </a:cxn>
                        <a:cxn ang="0">
                          <a:pos x="492" y="394"/>
                        </a:cxn>
                        <a:cxn ang="0">
                          <a:pos x="486" y="425"/>
                        </a:cxn>
                        <a:cxn ang="0">
                          <a:pos x="474" y="454"/>
                        </a:cxn>
                        <a:cxn ang="0">
                          <a:pos x="451" y="478"/>
                        </a:cxn>
                        <a:cxn ang="0">
                          <a:pos x="419" y="500"/>
                        </a:cxn>
                        <a:cxn ang="0">
                          <a:pos x="373" y="505"/>
                        </a:cxn>
                        <a:cxn ang="0">
                          <a:pos x="323" y="496"/>
                        </a:cxn>
                        <a:cxn ang="0">
                          <a:pos x="284" y="478"/>
                        </a:cxn>
                        <a:cxn ang="0">
                          <a:pos x="259" y="459"/>
                        </a:cxn>
                        <a:cxn ang="0">
                          <a:pos x="234" y="432"/>
                        </a:cxn>
                        <a:cxn ang="0">
                          <a:pos x="208" y="396"/>
                        </a:cxn>
                      </a:cxnLst>
                      <a:rect l="0" t="0" r="r" b="b"/>
                      <a:pathLst>
                        <a:path w="492" h="505">
                          <a:moveTo>
                            <a:pt x="192" y="375"/>
                          </a:moveTo>
                          <a:lnTo>
                            <a:pt x="163" y="392"/>
                          </a:lnTo>
                          <a:lnTo>
                            <a:pt x="135" y="404"/>
                          </a:lnTo>
                          <a:lnTo>
                            <a:pt x="121" y="407"/>
                          </a:lnTo>
                          <a:lnTo>
                            <a:pt x="110" y="409"/>
                          </a:lnTo>
                          <a:lnTo>
                            <a:pt x="96" y="411"/>
                          </a:lnTo>
                          <a:lnTo>
                            <a:pt x="85" y="411"/>
                          </a:lnTo>
                          <a:lnTo>
                            <a:pt x="73" y="409"/>
                          </a:lnTo>
                          <a:lnTo>
                            <a:pt x="62" y="407"/>
                          </a:lnTo>
                          <a:lnTo>
                            <a:pt x="52" y="406"/>
                          </a:lnTo>
                          <a:lnTo>
                            <a:pt x="42" y="400"/>
                          </a:lnTo>
                          <a:lnTo>
                            <a:pt x="35" y="396"/>
                          </a:lnTo>
                          <a:lnTo>
                            <a:pt x="27" y="388"/>
                          </a:lnTo>
                          <a:lnTo>
                            <a:pt x="19" y="381"/>
                          </a:lnTo>
                          <a:lnTo>
                            <a:pt x="14" y="373"/>
                          </a:lnTo>
                          <a:lnTo>
                            <a:pt x="10" y="363"/>
                          </a:lnTo>
                          <a:lnTo>
                            <a:pt x="6" y="354"/>
                          </a:lnTo>
                          <a:lnTo>
                            <a:pt x="2" y="342"/>
                          </a:lnTo>
                          <a:lnTo>
                            <a:pt x="0" y="331"/>
                          </a:lnTo>
                          <a:lnTo>
                            <a:pt x="0" y="317"/>
                          </a:lnTo>
                          <a:lnTo>
                            <a:pt x="0" y="302"/>
                          </a:lnTo>
                          <a:lnTo>
                            <a:pt x="2" y="288"/>
                          </a:lnTo>
                          <a:lnTo>
                            <a:pt x="6" y="273"/>
                          </a:lnTo>
                          <a:lnTo>
                            <a:pt x="15" y="239"/>
                          </a:lnTo>
                          <a:lnTo>
                            <a:pt x="31" y="202"/>
                          </a:lnTo>
                          <a:lnTo>
                            <a:pt x="52" y="162"/>
                          </a:lnTo>
                          <a:lnTo>
                            <a:pt x="81" y="119"/>
                          </a:lnTo>
                          <a:lnTo>
                            <a:pt x="90" y="106"/>
                          </a:lnTo>
                          <a:lnTo>
                            <a:pt x="102" y="91"/>
                          </a:lnTo>
                          <a:lnTo>
                            <a:pt x="115" y="75"/>
                          </a:lnTo>
                          <a:lnTo>
                            <a:pt x="129" y="60"/>
                          </a:lnTo>
                          <a:lnTo>
                            <a:pt x="142" y="45"/>
                          </a:lnTo>
                          <a:lnTo>
                            <a:pt x="156" y="29"/>
                          </a:lnTo>
                          <a:lnTo>
                            <a:pt x="167" y="18"/>
                          </a:lnTo>
                          <a:lnTo>
                            <a:pt x="177" y="8"/>
                          </a:lnTo>
                          <a:lnTo>
                            <a:pt x="186" y="2"/>
                          </a:lnTo>
                          <a:lnTo>
                            <a:pt x="200" y="0"/>
                          </a:lnTo>
                          <a:lnTo>
                            <a:pt x="215" y="0"/>
                          </a:lnTo>
                          <a:lnTo>
                            <a:pt x="232" y="4"/>
                          </a:lnTo>
                          <a:lnTo>
                            <a:pt x="252" y="10"/>
                          </a:lnTo>
                          <a:lnTo>
                            <a:pt x="271" y="18"/>
                          </a:lnTo>
                          <a:lnTo>
                            <a:pt x="292" y="31"/>
                          </a:lnTo>
                          <a:lnTo>
                            <a:pt x="313" y="45"/>
                          </a:lnTo>
                          <a:lnTo>
                            <a:pt x="336" y="64"/>
                          </a:lnTo>
                          <a:lnTo>
                            <a:pt x="357" y="87"/>
                          </a:lnTo>
                          <a:lnTo>
                            <a:pt x="378" y="112"/>
                          </a:lnTo>
                          <a:lnTo>
                            <a:pt x="401" y="143"/>
                          </a:lnTo>
                          <a:lnTo>
                            <a:pt x="423" y="175"/>
                          </a:lnTo>
                          <a:lnTo>
                            <a:pt x="442" y="214"/>
                          </a:lnTo>
                          <a:lnTo>
                            <a:pt x="461" y="258"/>
                          </a:lnTo>
                          <a:lnTo>
                            <a:pt x="478" y="304"/>
                          </a:lnTo>
                          <a:lnTo>
                            <a:pt x="484" y="325"/>
                          </a:lnTo>
                          <a:lnTo>
                            <a:pt x="490" y="350"/>
                          </a:lnTo>
                          <a:lnTo>
                            <a:pt x="490" y="363"/>
                          </a:lnTo>
                          <a:lnTo>
                            <a:pt x="492" y="379"/>
                          </a:lnTo>
                          <a:lnTo>
                            <a:pt x="492" y="394"/>
                          </a:lnTo>
                          <a:lnTo>
                            <a:pt x="490" y="409"/>
                          </a:lnTo>
                          <a:lnTo>
                            <a:pt x="486" y="425"/>
                          </a:lnTo>
                          <a:lnTo>
                            <a:pt x="480" y="438"/>
                          </a:lnTo>
                          <a:lnTo>
                            <a:pt x="474" y="454"/>
                          </a:lnTo>
                          <a:lnTo>
                            <a:pt x="465" y="467"/>
                          </a:lnTo>
                          <a:lnTo>
                            <a:pt x="451" y="478"/>
                          </a:lnTo>
                          <a:lnTo>
                            <a:pt x="438" y="490"/>
                          </a:lnTo>
                          <a:lnTo>
                            <a:pt x="419" y="500"/>
                          </a:lnTo>
                          <a:lnTo>
                            <a:pt x="398" y="505"/>
                          </a:lnTo>
                          <a:lnTo>
                            <a:pt x="373" y="505"/>
                          </a:lnTo>
                          <a:lnTo>
                            <a:pt x="348" y="503"/>
                          </a:lnTo>
                          <a:lnTo>
                            <a:pt x="323" y="496"/>
                          </a:lnTo>
                          <a:lnTo>
                            <a:pt x="298" y="486"/>
                          </a:lnTo>
                          <a:lnTo>
                            <a:pt x="284" y="478"/>
                          </a:lnTo>
                          <a:lnTo>
                            <a:pt x="273" y="469"/>
                          </a:lnTo>
                          <a:lnTo>
                            <a:pt x="259" y="459"/>
                          </a:lnTo>
                          <a:lnTo>
                            <a:pt x="246" y="446"/>
                          </a:lnTo>
                          <a:lnTo>
                            <a:pt x="234" y="432"/>
                          </a:lnTo>
                          <a:lnTo>
                            <a:pt x="221" y="415"/>
                          </a:lnTo>
                          <a:lnTo>
                            <a:pt x="208" y="396"/>
                          </a:lnTo>
                          <a:lnTo>
                            <a:pt x="192" y="375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1350" y="3224"/>
                      <a:ext cx="503" cy="424"/>
                    </a:xfrm>
                    <a:custGeom>
                      <a:avLst/>
                      <a:gdLst/>
                      <a:ahLst/>
                      <a:cxnLst>
                        <a:cxn ang="0">
                          <a:pos x="48" y="217"/>
                        </a:cxn>
                        <a:cxn ang="0">
                          <a:pos x="36" y="219"/>
                        </a:cxn>
                        <a:cxn ang="0">
                          <a:pos x="25" y="213"/>
                        </a:cxn>
                        <a:cxn ang="0">
                          <a:pos x="13" y="194"/>
                        </a:cxn>
                        <a:cxn ang="0">
                          <a:pos x="6" y="167"/>
                        </a:cxn>
                        <a:cxn ang="0">
                          <a:pos x="4" y="138"/>
                        </a:cxn>
                        <a:cxn ang="0">
                          <a:pos x="6" y="109"/>
                        </a:cxn>
                        <a:cxn ang="0">
                          <a:pos x="13" y="90"/>
                        </a:cxn>
                        <a:cxn ang="0">
                          <a:pos x="21" y="82"/>
                        </a:cxn>
                        <a:cxn ang="0">
                          <a:pos x="29" y="82"/>
                        </a:cxn>
                        <a:cxn ang="0">
                          <a:pos x="29" y="79"/>
                        </a:cxn>
                        <a:cxn ang="0">
                          <a:pos x="25" y="65"/>
                        </a:cxn>
                        <a:cxn ang="0">
                          <a:pos x="27" y="52"/>
                        </a:cxn>
                        <a:cxn ang="0">
                          <a:pos x="34" y="40"/>
                        </a:cxn>
                        <a:cxn ang="0">
                          <a:pos x="54" y="25"/>
                        </a:cxn>
                        <a:cxn ang="0">
                          <a:pos x="94" y="9"/>
                        </a:cxn>
                        <a:cxn ang="0">
                          <a:pos x="144" y="0"/>
                        </a:cxn>
                        <a:cxn ang="0">
                          <a:pos x="202" y="4"/>
                        </a:cxn>
                        <a:cxn ang="0">
                          <a:pos x="263" y="17"/>
                        </a:cxn>
                        <a:cxn ang="0">
                          <a:pos x="307" y="38"/>
                        </a:cxn>
                        <a:cxn ang="0">
                          <a:pos x="334" y="55"/>
                        </a:cxn>
                        <a:cxn ang="0">
                          <a:pos x="351" y="80"/>
                        </a:cxn>
                        <a:cxn ang="0">
                          <a:pos x="365" y="105"/>
                        </a:cxn>
                        <a:cxn ang="0">
                          <a:pos x="396" y="146"/>
                        </a:cxn>
                        <a:cxn ang="0">
                          <a:pos x="442" y="199"/>
                        </a:cxn>
                        <a:cxn ang="0">
                          <a:pos x="484" y="251"/>
                        </a:cxn>
                        <a:cxn ang="0">
                          <a:pos x="501" y="290"/>
                        </a:cxn>
                        <a:cxn ang="0">
                          <a:pos x="503" y="315"/>
                        </a:cxn>
                        <a:cxn ang="0">
                          <a:pos x="493" y="336"/>
                        </a:cxn>
                        <a:cxn ang="0">
                          <a:pos x="472" y="357"/>
                        </a:cxn>
                        <a:cxn ang="0">
                          <a:pos x="438" y="376"/>
                        </a:cxn>
                        <a:cxn ang="0">
                          <a:pos x="386" y="393"/>
                        </a:cxn>
                        <a:cxn ang="0">
                          <a:pos x="317" y="407"/>
                        </a:cxn>
                        <a:cxn ang="0">
                          <a:pos x="228" y="418"/>
                        </a:cxn>
                        <a:cxn ang="0">
                          <a:pos x="148" y="422"/>
                        </a:cxn>
                        <a:cxn ang="0">
                          <a:pos x="96" y="413"/>
                        </a:cxn>
                        <a:cxn ang="0">
                          <a:pos x="56" y="393"/>
                        </a:cxn>
                        <a:cxn ang="0">
                          <a:pos x="23" y="368"/>
                        </a:cxn>
                        <a:cxn ang="0">
                          <a:pos x="6" y="338"/>
                        </a:cxn>
                        <a:cxn ang="0">
                          <a:pos x="0" y="303"/>
                        </a:cxn>
                        <a:cxn ang="0">
                          <a:pos x="8" y="267"/>
                        </a:cxn>
                        <a:cxn ang="0">
                          <a:pos x="34" y="230"/>
                        </a:cxn>
                      </a:cxnLst>
                      <a:rect l="0" t="0" r="r" b="b"/>
                      <a:pathLst>
                        <a:path w="503" h="424">
                          <a:moveTo>
                            <a:pt x="54" y="213"/>
                          </a:moveTo>
                          <a:lnTo>
                            <a:pt x="48" y="217"/>
                          </a:lnTo>
                          <a:lnTo>
                            <a:pt x="42" y="219"/>
                          </a:lnTo>
                          <a:lnTo>
                            <a:pt x="36" y="219"/>
                          </a:lnTo>
                          <a:lnTo>
                            <a:pt x="33" y="219"/>
                          </a:lnTo>
                          <a:lnTo>
                            <a:pt x="25" y="213"/>
                          </a:lnTo>
                          <a:lnTo>
                            <a:pt x="17" y="205"/>
                          </a:lnTo>
                          <a:lnTo>
                            <a:pt x="13" y="194"/>
                          </a:lnTo>
                          <a:lnTo>
                            <a:pt x="8" y="182"/>
                          </a:lnTo>
                          <a:lnTo>
                            <a:pt x="6" y="167"/>
                          </a:lnTo>
                          <a:lnTo>
                            <a:pt x="4" y="151"/>
                          </a:lnTo>
                          <a:lnTo>
                            <a:pt x="4" y="138"/>
                          </a:lnTo>
                          <a:lnTo>
                            <a:pt x="4" y="123"/>
                          </a:lnTo>
                          <a:lnTo>
                            <a:pt x="6" y="109"/>
                          </a:lnTo>
                          <a:lnTo>
                            <a:pt x="10" y="98"/>
                          </a:lnTo>
                          <a:lnTo>
                            <a:pt x="13" y="90"/>
                          </a:lnTo>
                          <a:lnTo>
                            <a:pt x="19" y="84"/>
                          </a:lnTo>
                          <a:lnTo>
                            <a:pt x="21" y="82"/>
                          </a:lnTo>
                          <a:lnTo>
                            <a:pt x="25" y="82"/>
                          </a:lnTo>
                          <a:lnTo>
                            <a:pt x="29" y="82"/>
                          </a:lnTo>
                          <a:lnTo>
                            <a:pt x="33" y="84"/>
                          </a:lnTo>
                          <a:lnTo>
                            <a:pt x="29" y="79"/>
                          </a:lnTo>
                          <a:lnTo>
                            <a:pt x="25" y="73"/>
                          </a:lnTo>
                          <a:lnTo>
                            <a:pt x="25" y="65"/>
                          </a:lnTo>
                          <a:lnTo>
                            <a:pt x="25" y="59"/>
                          </a:lnTo>
                          <a:lnTo>
                            <a:pt x="27" y="52"/>
                          </a:lnTo>
                          <a:lnTo>
                            <a:pt x="31" y="46"/>
                          </a:lnTo>
                          <a:lnTo>
                            <a:pt x="34" y="40"/>
                          </a:lnTo>
                          <a:lnTo>
                            <a:pt x="40" y="34"/>
                          </a:lnTo>
                          <a:lnTo>
                            <a:pt x="54" y="25"/>
                          </a:lnTo>
                          <a:lnTo>
                            <a:pt x="73" y="15"/>
                          </a:lnTo>
                          <a:lnTo>
                            <a:pt x="94" y="9"/>
                          </a:lnTo>
                          <a:lnTo>
                            <a:pt x="117" y="4"/>
                          </a:lnTo>
                          <a:lnTo>
                            <a:pt x="144" y="0"/>
                          </a:lnTo>
                          <a:lnTo>
                            <a:pt x="173" y="0"/>
                          </a:lnTo>
                          <a:lnTo>
                            <a:pt x="202" y="4"/>
                          </a:lnTo>
                          <a:lnTo>
                            <a:pt x="232" y="7"/>
                          </a:lnTo>
                          <a:lnTo>
                            <a:pt x="263" y="17"/>
                          </a:lnTo>
                          <a:lnTo>
                            <a:pt x="292" y="31"/>
                          </a:lnTo>
                          <a:lnTo>
                            <a:pt x="307" y="38"/>
                          </a:lnTo>
                          <a:lnTo>
                            <a:pt x="321" y="46"/>
                          </a:lnTo>
                          <a:lnTo>
                            <a:pt x="334" y="55"/>
                          </a:lnTo>
                          <a:lnTo>
                            <a:pt x="348" y="67"/>
                          </a:lnTo>
                          <a:lnTo>
                            <a:pt x="351" y="80"/>
                          </a:lnTo>
                          <a:lnTo>
                            <a:pt x="357" y="92"/>
                          </a:lnTo>
                          <a:lnTo>
                            <a:pt x="365" y="105"/>
                          </a:lnTo>
                          <a:lnTo>
                            <a:pt x="374" y="119"/>
                          </a:lnTo>
                          <a:lnTo>
                            <a:pt x="396" y="146"/>
                          </a:lnTo>
                          <a:lnTo>
                            <a:pt x="419" y="173"/>
                          </a:lnTo>
                          <a:lnTo>
                            <a:pt x="442" y="199"/>
                          </a:lnTo>
                          <a:lnTo>
                            <a:pt x="465" y="226"/>
                          </a:lnTo>
                          <a:lnTo>
                            <a:pt x="484" y="251"/>
                          </a:lnTo>
                          <a:lnTo>
                            <a:pt x="497" y="278"/>
                          </a:lnTo>
                          <a:lnTo>
                            <a:pt x="501" y="290"/>
                          </a:lnTo>
                          <a:lnTo>
                            <a:pt x="503" y="301"/>
                          </a:lnTo>
                          <a:lnTo>
                            <a:pt x="503" y="315"/>
                          </a:lnTo>
                          <a:lnTo>
                            <a:pt x="499" y="326"/>
                          </a:lnTo>
                          <a:lnTo>
                            <a:pt x="493" y="336"/>
                          </a:lnTo>
                          <a:lnTo>
                            <a:pt x="486" y="347"/>
                          </a:lnTo>
                          <a:lnTo>
                            <a:pt x="472" y="357"/>
                          </a:lnTo>
                          <a:lnTo>
                            <a:pt x="457" y="366"/>
                          </a:lnTo>
                          <a:lnTo>
                            <a:pt x="438" y="376"/>
                          </a:lnTo>
                          <a:lnTo>
                            <a:pt x="415" y="386"/>
                          </a:lnTo>
                          <a:lnTo>
                            <a:pt x="386" y="393"/>
                          </a:lnTo>
                          <a:lnTo>
                            <a:pt x="355" y="401"/>
                          </a:lnTo>
                          <a:lnTo>
                            <a:pt x="317" y="407"/>
                          </a:lnTo>
                          <a:lnTo>
                            <a:pt x="275" y="413"/>
                          </a:lnTo>
                          <a:lnTo>
                            <a:pt x="228" y="418"/>
                          </a:lnTo>
                          <a:lnTo>
                            <a:pt x="175" y="424"/>
                          </a:lnTo>
                          <a:lnTo>
                            <a:pt x="148" y="422"/>
                          </a:lnTo>
                          <a:lnTo>
                            <a:pt x="121" y="418"/>
                          </a:lnTo>
                          <a:lnTo>
                            <a:pt x="96" y="413"/>
                          </a:lnTo>
                          <a:lnTo>
                            <a:pt x="75" y="403"/>
                          </a:lnTo>
                          <a:lnTo>
                            <a:pt x="56" y="393"/>
                          </a:lnTo>
                          <a:lnTo>
                            <a:pt x="38" y="382"/>
                          </a:lnTo>
                          <a:lnTo>
                            <a:pt x="23" y="368"/>
                          </a:lnTo>
                          <a:lnTo>
                            <a:pt x="13" y="353"/>
                          </a:lnTo>
                          <a:lnTo>
                            <a:pt x="6" y="338"/>
                          </a:lnTo>
                          <a:lnTo>
                            <a:pt x="0" y="320"/>
                          </a:lnTo>
                          <a:lnTo>
                            <a:pt x="0" y="303"/>
                          </a:lnTo>
                          <a:lnTo>
                            <a:pt x="2" y="286"/>
                          </a:lnTo>
                          <a:lnTo>
                            <a:pt x="8" y="267"/>
                          </a:lnTo>
                          <a:lnTo>
                            <a:pt x="19" y="249"/>
                          </a:lnTo>
                          <a:lnTo>
                            <a:pt x="34" y="230"/>
                          </a:lnTo>
                          <a:lnTo>
                            <a:pt x="54" y="213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858" y="3558"/>
                      <a:ext cx="484" cy="572"/>
                    </a:xfrm>
                    <a:custGeom>
                      <a:avLst/>
                      <a:gdLst/>
                      <a:ahLst/>
                      <a:cxnLst>
                        <a:cxn ang="0">
                          <a:pos x="175" y="376"/>
                        </a:cxn>
                        <a:cxn ang="0">
                          <a:pos x="144" y="363"/>
                        </a:cxn>
                        <a:cxn ang="0">
                          <a:pos x="114" y="342"/>
                        </a:cxn>
                        <a:cxn ang="0">
                          <a:pos x="87" y="319"/>
                        </a:cxn>
                        <a:cxn ang="0">
                          <a:pos x="52" y="278"/>
                        </a:cxn>
                        <a:cxn ang="0">
                          <a:pos x="18" y="217"/>
                        </a:cxn>
                        <a:cxn ang="0">
                          <a:pos x="4" y="171"/>
                        </a:cxn>
                        <a:cxn ang="0">
                          <a:pos x="0" y="140"/>
                        </a:cxn>
                        <a:cxn ang="0">
                          <a:pos x="0" y="111"/>
                        </a:cxn>
                        <a:cxn ang="0">
                          <a:pos x="8" y="86"/>
                        </a:cxn>
                        <a:cxn ang="0">
                          <a:pos x="21" y="63"/>
                        </a:cxn>
                        <a:cxn ang="0">
                          <a:pos x="41" y="46"/>
                        </a:cxn>
                        <a:cxn ang="0">
                          <a:pos x="68" y="32"/>
                        </a:cxn>
                        <a:cxn ang="0">
                          <a:pos x="102" y="27"/>
                        </a:cxn>
                        <a:cxn ang="0">
                          <a:pos x="141" y="15"/>
                        </a:cxn>
                        <a:cxn ang="0">
                          <a:pos x="187" y="2"/>
                        </a:cxn>
                        <a:cxn ang="0">
                          <a:pos x="238" y="0"/>
                        </a:cxn>
                        <a:cxn ang="0">
                          <a:pos x="290" y="11"/>
                        </a:cxn>
                        <a:cxn ang="0">
                          <a:pos x="340" y="34"/>
                        </a:cxn>
                        <a:cxn ang="0">
                          <a:pos x="386" y="69"/>
                        </a:cxn>
                        <a:cxn ang="0">
                          <a:pos x="423" y="117"/>
                        </a:cxn>
                        <a:cxn ang="0">
                          <a:pos x="442" y="159"/>
                        </a:cxn>
                        <a:cxn ang="0">
                          <a:pos x="450" y="192"/>
                        </a:cxn>
                        <a:cxn ang="0">
                          <a:pos x="457" y="232"/>
                        </a:cxn>
                        <a:cxn ang="0">
                          <a:pos x="455" y="263"/>
                        </a:cxn>
                        <a:cxn ang="0">
                          <a:pos x="444" y="278"/>
                        </a:cxn>
                        <a:cxn ang="0">
                          <a:pos x="429" y="286"/>
                        </a:cxn>
                        <a:cxn ang="0">
                          <a:pos x="413" y="290"/>
                        </a:cxn>
                        <a:cxn ang="0">
                          <a:pos x="406" y="297"/>
                        </a:cxn>
                        <a:cxn ang="0">
                          <a:pos x="413" y="313"/>
                        </a:cxn>
                        <a:cxn ang="0">
                          <a:pos x="438" y="342"/>
                        </a:cxn>
                        <a:cxn ang="0">
                          <a:pos x="471" y="388"/>
                        </a:cxn>
                        <a:cxn ang="0">
                          <a:pos x="484" y="439"/>
                        </a:cxn>
                        <a:cxn ang="0">
                          <a:pos x="482" y="493"/>
                        </a:cxn>
                        <a:cxn ang="0">
                          <a:pos x="471" y="530"/>
                        </a:cxn>
                        <a:cxn ang="0">
                          <a:pos x="459" y="549"/>
                        </a:cxn>
                        <a:cxn ang="0">
                          <a:pos x="444" y="562"/>
                        </a:cxn>
                        <a:cxn ang="0">
                          <a:pos x="423" y="570"/>
                        </a:cxn>
                        <a:cxn ang="0">
                          <a:pos x="400" y="570"/>
                        </a:cxn>
                        <a:cxn ang="0">
                          <a:pos x="371" y="560"/>
                        </a:cxn>
                        <a:cxn ang="0">
                          <a:pos x="338" y="543"/>
                        </a:cxn>
                        <a:cxn ang="0">
                          <a:pos x="302" y="512"/>
                        </a:cxn>
                        <a:cxn ang="0">
                          <a:pos x="261" y="470"/>
                        </a:cxn>
                        <a:cxn ang="0">
                          <a:pos x="215" y="415"/>
                        </a:cxn>
                      </a:cxnLst>
                      <a:rect l="0" t="0" r="r" b="b"/>
                      <a:pathLst>
                        <a:path w="484" h="572">
                          <a:moveTo>
                            <a:pt x="192" y="382"/>
                          </a:moveTo>
                          <a:lnTo>
                            <a:pt x="175" y="376"/>
                          </a:lnTo>
                          <a:lnTo>
                            <a:pt x="160" y="370"/>
                          </a:lnTo>
                          <a:lnTo>
                            <a:pt x="144" y="363"/>
                          </a:lnTo>
                          <a:lnTo>
                            <a:pt x="129" y="353"/>
                          </a:lnTo>
                          <a:lnTo>
                            <a:pt x="114" y="342"/>
                          </a:lnTo>
                          <a:lnTo>
                            <a:pt x="100" y="332"/>
                          </a:lnTo>
                          <a:lnTo>
                            <a:pt x="87" y="319"/>
                          </a:lnTo>
                          <a:lnTo>
                            <a:pt x="75" y="305"/>
                          </a:lnTo>
                          <a:lnTo>
                            <a:pt x="52" y="278"/>
                          </a:lnTo>
                          <a:lnTo>
                            <a:pt x="33" y="247"/>
                          </a:lnTo>
                          <a:lnTo>
                            <a:pt x="18" y="217"/>
                          </a:lnTo>
                          <a:lnTo>
                            <a:pt x="8" y="186"/>
                          </a:lnTo>
                          <a:lnTo>
                            <a:pt x="4" y="171"/>
                          </a:lnTo>
                          <a:lnTo>
                            <a:pt x="0" y="155"/>
                          </a:lnTo>
                          <a:lnTo>
                            <a:pt x="0" y="140"/>
                          </a:lnTo>
                          <a:lnTo>
                            <a:pt x="0" y="125"/>
                          </a:lnTo>
                          <a:lnTo>
                            <a:pt x="0" y="111"/>
                          </a:lnTo>
                          <a:lnTo>
                            <a:pt x="4" y="98"/>
                          </a:lnTo>
                          <a:lnTo>
                            <a:pt x="8" y="86"/>
                          </a:lnTo>
                          <a:lnTo>
                            <a:pt x="14" y="75"/>
                          </a:lnTo>
                          <a:lnTo>
                            <a:pt x="21" y="63"/>
                          </a:lnTo>
                          <a:lnTo>
                            <a:pt x="31" y="54"/>
                          </a:lnTo>
                          <a:lnTo>
                            <a:pt x="41" y="46"/>
                          </a:lnTo>
                          <a:lnTo>
                            <a:pt x="54" y="38"/>
                          </a:lnTo>
                          <a:lnTo>
                            <a:pt x="68" y="32"/>
                          </a:lnTo>
                          <a:lnTo>
                            <a:pt x="83" y="29"/>
                          </a:lnTo>
                          <a:lnTo>
                            <a:pt x="102" y="27"/>
                          </a:lnTo>
                          <a:lnTo>
                            <a:pt x="121" y="25"/>
                          </a:lnTo>
                          <a:lnTo>
                            <a:pt x="141" y="15"/>
                          </a:lnTo>
                          <a:lnTo>
                            <a:pt x="164" y="6"/>
                          </a:lnTo>
                          <a:lnTo>
                            <a:pt x="187" y="2"/>
                          </a:lnTo>
                          <a:lnTo>
                            <a:pt x="212" y="0"/>
                          </a:lnTo>
                          <a:lnTo>
                            <a:pt x="238" y="0"/>
                          </a:lnTo>
                          <a:lnTo>
                            <a:pt x="263" y="4"/>
                          </a:lnTo>
                          <a:lnTo>
                            <a:pt x="290" y="11"/>
                          </a:lnTo>
                          <a:lnTo>
                            <a:pt x="315" y="21"/>
                          </a:lnTo>
                          <a:lnTo>
                            <a:pt x="340" y="34"/>
                          </a:lnTo>
                          <a:lnTo>
                            <a:pt x="365" y="50"/>
                          </a:lnTo>
                          <a:lnTo>
                            <a:pt x="386" y="69"/>
                          </a:lnTo>
                          <a:lnTo>
                            <a:pt x="406" y="92"/>
                          </a:lnTo>
                          <a:lnTo>
                            <a:pt x="423" y="117"/>
                          </a:lnTo>
                          <a:lnTo>
                            <a:pt x="436" y="144"/>
                          </a:lnTo>
                          <a:lnTo>
                            <a:pt x="442" y="159"/>
                          </a:lnTo>
                          <a:lnTo>
                            <a:pt x="446" y="175"/>
                          </a:lnTo>
                          <a:lnTo>
                            <a:pt x="450" y="192"/>
                          </a:lnTo>
                          <a:lnTo>
                            <a:pt x="454" y="209"/>
                          </a:lnTo>
                          <a:lnTo>
                            <a:pt x="457" y="232"/>
                          </a:lnTo>
                          <a:lnTo>
                            <a:pt x="457" y="249"/>
                          </a:lnTo>
                          <a:lnTo>
                            <a:pt x="455" y="263"/>
                          </a:lnTo>
                          <a:lnTo>
                            <a:pt x="450" y="272"/>
                          </a:lnTo>
                          <a:lnTo>
                            <a:pt x="444" y="278"/>
                          </a:lnTo>
                          <a:lnTo>
                            <a:pt x="436" y="284"/>
                          </a:lnTo>
                          <a:lnTo>
                            <a:pt x="429" y="286"/>
                          </a:lnTo>
                          <a:lnTo>
                            <a:pt x="419" y="288"/>
                          </a:lnTo>
                          <a:lnTo>
                            <a:pt x="413" y="290"/>
                          </a:lnTo>
                          <a:lnTo>
                            <a:pt x="407" y="292"/>
                          </a:lnTo>
                          <a:lnTo>
                            <a:pt x="406" y="297"/>
                          </a:lnTo>
                          <a:lnTo>
                            <a:pt x="407" y="303"/>
                          </a:lnTo>
                          <a:lnTo>
                            <a:pt x="413" y="313"/>
                          </a:lnTo>
                          <a:lnTo>
                            <a:pt x="423" y="324"/>
                          </a:lnTo>
                          <a:lnTo>
                            <a:pt x="438" y="342"/>
                          </a:lnTo>
                          <a:lnTo>
                            <a:pt x="459" y="365"/>
                          </a:lnTo>
                          <a:lnTo>
                            <a:pt x="471" y="388"/>
                          </a:lnTo>
                          <a:lnTo>
                            <a:pt x="478" y="413"/>
                          </a:lnTo>
                          <a:lnTo>
                            <a:pt x="484" y="439"/>
                          </a:lnTo>
                          <a:lnTo>
                            <a:pt x="484" y="466"/>
                          </a:lnTo>
                          <a:lnTo>
                            <a:pt x="482" y="493"/>
                          </a:lnTo>
                          <a:lnTo>
                            <a:pt x="477" y="518"/>
                          </a:lnTo>
                          <a:lnTo>
                            <a:pt x="471" y="530"/>
                          </a:lnTo>
                          <a:lnTo>
                            <a:pt x="465" y="539"/>
                          </a:lnTo>
                          <a:lnTo>
                            <a:pt x="459" y="549"/>
                          </a:lnTo>
                          <a:lnTo>
                            <a:pt x="452" y="557"/>
                          </a:lnTo>
                          <a:lnTo>
                            <a:pt x="444" y="562"/>
                          </a:lnTo>
                          <a:lnTo>
                            <a:pt x="434" y="566"/>
                          </a:lnTo>
                          <a:lnTo>
                            <a:pt x="423" y="570"/>
                          </a:lnTo>
                          <a:lnTo>
                            <a:pt x="411" y="572"/>
                          </a:lnTo>
                          <a:lnTo>
                            <a:pt x="400" y="570"/>
                          </a:lnTo>
                          <a:lnTo>
                            <a:pt x="386" y="566"/>
                          </a:lnTo>
                          <a:lnTo>
                            <a:pt x="371" y="560"/>
                          </a:lnTo>
                          <a:lnTo>
                            <a:pt x="356" y="553"/>
                          </a:lnTo>
                          <a:lnTo>
                            <a:pt x="338" y="543"/>
                          </a:lnTo>
                          <a:lnTo>
                            <a:pt x="321" y="530"/>
                          </a:lnTo>
                          <a:lnTo>
                            <a:pt x="302" y="512"/>
                          </a:lnTo>
                          <a:lnTo>
                            <a:pt x="283" y="493"/>
                          </a:lnTo>
                          <a:lnTo>
                            <a:pt x="261" y="470"/>
                          </a:lnTo>
                          <a:lnTo>
                            <a:pt x="240" y="445"/>
                          </a:lnTo>
                          <a:lnTo>
                            <a:pt x="215" y="415"/>
                          </a:lnTo>
                          <a:lnTo>
                            <a:pt x="192" y="382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1386" y="3811"/>
                      <a:ext cx="473" cy="448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217"/>
                        </a:cxn>
                        <a:cxn ang="0">
                          <a:pos x="29" y="198"/>
                        </a:cxn>
                        <a:cxn ang="0">
                          <a:pos x="12" y="175"/>
                        </a:cxn>
                        <a:cxn ang="0">
                          <a:pos x="2" y="146"/>
                        </a:cxn>
                        <a:cxn ang="0">
                          <a:pos x="2" y="117"/>
                        </a:cxn>
                        <a:cxn ang="0">
                          <a:pos x="8" y="87"/>
                        </a:cxn>
                        <a:cxn ang="0">
                          <a:pos x="25" y="58"/>
                        </a:cxn>
                        <a:cxn ang="0">
                          <a:pos x="50" y="33"/>
                        </a:cxn>
                        <a:cxn ang="0">
                          <a:pos x="102" y="14"/>
                        </a:cxn>
                        <a:cxn ang="0">
                          <a:pos x="183" y="0"/>
                        </a:cxn>
                        <a:cxn ang="0">
                          <a:pos x="248" y="0"/>
                        </a:cxn>
                        <a:cxn ang="0">
                          <a:pos x="290" y="8"/>
                        </a:cxn>
                        <a:cxn ang="0">
                          <a:pos x="335" y="21"/>
                        </a:cxn>
                        <a:cxn ang="0">
                          <a:pos x="375" y="42"/>
                        </a:cxn>
                        <a:cxn ang="0">
                          <a:pos x="409" y="81"/>
                        </a:cxn>
                        <a:cxn ang="0">
                          <a:pos x="436" y="127"/>
                        </a:cxn>
                        <a:cxn ang="0">
                          <a:pos x="456" y="173"/>
                        </a:cxn>
                        <a:cxn ang="0">
                          <a:pos x="467" y="215"/>
                        </a:cxn>
                        <a:cxn ang="0">
                          <a:pos x="473" y="256"/>
                        </a:cxn>
                        <a:cxn ang="0">
                          <a:pos x="471" y="292"/>
                        </a:cxn>
                        <a:cxn ang="0">
                          <a:pos x="463" y="327"/>
                        </a:cxn>
                        <a:cxn ang="0">
                          <a:pos x="450" y="357"/>
                        </a:cxn>
                        <a:cxn ang="0">
                          <a:pos x="431" y="384"/>
                        </a:cxn>
                        <a:cxn ang="0">
                          <a:pos x="408" y="405"/>
                        </a:cxn>
                        <a:cxn ang="0">
                          <a:pos x="381" y="425"/>
                        </a:cxn>
                        <a:cxn ang="0">
                          <a:pos x="350" y="438"/>
                        </a:cxn>
                        <a:cxn ang="0">
                          <a:pos x="315" y="446"/>
                        </a:cxn>
                        <a:cxn ang="0">
                          <a:pos x="279" y="448"/>
                        </a:cxn>
                        <a:cxn ang="0">
                          <a:pos x="239" y="444"/>
                        </a:cxn>
                        <a:cxn ang="0">
                          <a:pos x="196" y="434"/>
                        </a:cxn>
                        <a:cxn ang="0">
                          <a:pos x="137" y="425"/>
                        </a:cxn>
                        <a:cxn ang="0">
                          <a:pos x="77" y="417"/>
                        </a:cxn>
                        <a:cxn ang="0">
                          <a:pos x="47" y="405"/>
                        </a:cxn>
                        <a:cxn ang="0">
                          <a:pos x="33" y="394"/>
                        </a:cxn>
                        <a:cxn ang="0">
                          <a:pos x="20" y="375"/>
                        </a:cxn>
                        <a:cxn ang="0">
                          <a:pos x="16" y="344"/>
                        </a:cxn>
                        <a:cxn ang="0">
                          <a:pos x="22" y="311"/>
                        </a:cxn>
                        <a:cxn ang="0">
                          <a:pos x="47" y="258"/>
                        </a:cxn>
                      </a:cxnLst>
                      <a:rect l="0" t="0" r="r" b="b"/>
                      <a:pathLst>
                        <a:path w="473" h="448">
                          <a:moveTo>
                            <a:pt x="68" y="223"/>
                          </a:moveTo>
                          <a:lnTo>
                            <a:pt x="52" y="217"/>
                          </a:lnTo>
                          <a:lnTo>
                            <a:pt x="41" y="210"/>
                          </a:lnTo>
                          <a:lnTo>
                            <a:pt x="29" y="198"/>
                          </a:lnTo>
                          <a:lnTo>
                            <a:pt x="20" y="186"/>
                          </a:lnTo>
                          <a:lnTo>
                            <a:pt x="12" y="175"/>
                          </a:lnTo>
                          <a:lnTo>
                            <a:pt x="6" y="162"/>
                          </a:lnTo>
                          <a:lnTo>
                            <a:pt x="2" y="146"/>
                          </a:lnTo>
                          <a:lnTo>
                            <a:pt x="0" y="131"/>
                          </a:lnTo>
                          <a:lnTo>
                            <a:pt x="2" y="117"/>
                          </a:lnTo>
                          <a:lnTo>
                            <a:pt x="4" y="102"/>
                          </a:lnTo>
                          <a:lnTo>
                            <a:pt x="8" y="87"/>
                          </a:lnTo>
                          <a:lnTo>
                            <a:pt x="16" y="71"/>
                          </a:lnTo>
                          <a:lnTo>
                            <a:pt x="25" y="58"/>
                          </a:lnTo>
                          <a:lnTo>
                            <a:pt x="37" y="44"/>
                          </a:lnTo>
                          <a:lnTo>
                            <a:pt x="50" y="33"/>
                          </a:lnTo>
                          <a:lnTo>
                            <a:pt x="68" y="21"/>
                          </a:lnTo>
                          <a:lnTo>
                            <a:pt x="102" y="14"/>
                          </a:lnTo>
                          <a:lnTo>
                            <a:pt x="143" y="6"/>
                          </a:lnTo>
                          <a:lnTo>
                            <a:pt x="183" y="0"/>
                          </a:lnTo>
                          <a:lnTo>
                            <a:pt x="227" y="0"/>
                          </a:lnTo>
                          <a:lnTo>
                            <a:pt x="248" y="0"/>
                          </a:lnTo>
                          <a:lnTo>
                            <a:pt x="269" y="4"/>
                          </a:lnTo>
                          <a:lnTo>
                            <a:pt x="290" y="8"/>
                          </a:lnTo>
                          <a:lnTo>
                            <a:pt x="313" y="14"/>
                          </a:lnTo>
                          <a:lnTo>
                            <a:pt x="335" y="21"/>
                          </a:lnTo>
                          <a:lnTo>
                            <a:pt x="354" y="31"/>
                          </a:lnTo>
                          <a:lnTo>
                            <a:pt x="375" y="42"/>
                          </a:lnTo>
                          <a:lnTo>
                            <a:pt x="394" y="58"/>
                          </a:lnTo>
                          <a:lnTo>
                            <a:pt x="409" y="81"/>
                          </a:lnTo>
                          <a:lnTo>
                            <a:pt x="425" y="106"/>
                          </a:lnTo>
                          <a:lnTo>
                            <a:pt x="436" y="127"/>
                          </a:lnTo>
                          <a:lnTo>
                            <a:pt x="448" y="150"/>
                          </a:lnTo>
                          <a:lnTo>
                            <a:pt x="456" y="173"/>
                          </a:lnTo>
                          <a:lnTo>
                            <a:pt x="463" y="194"/>
                          </a:lnTo>
                          <a:lnTo>
                            <a:pt x="467" y="215"/>
                          </a:lnTo>
                          <a:lnTo>
                            <a:pt x="471" y="234"/>
                          </a:lnTo>
                          <a:lnTo>
                            <a:pt x="473" y="256"/>
                          </a:lnTo>
                          <a:lnTo>
                            <a:pt x="473" y="275"/>
                          </a:lnTo>
                          <a:lnTo>
                            <a:pt x="471" y="292"/>
                          </a:lnTo>
                          <a:lnTo>
                            <a:pt x="467" y="309"/>
                          </a:lnTo>
                          <a:lnTo>
                            <a:pt x="463" y="327"/>
                          </a:lnTo>
                          <a:lnTo>
                            <a:pt x="457" y="342"/>
                          </a:lnTo>
                          <a:lnTo>
                            <a:pt x="450" y="357"/>
                          </a:lnTo>
                          <a:lnTo>
                            <a:pt x="442" y="371"/>
                          </a:lnTo>
                          <a:lnTo>
                            <a:pt x="431" y="384"/>
                          </a:lnTo>
                          <a:lnTo>
                            <a:pt x="421" y="396"/>
                          </a:lnTo>
                          <a:lnTo>
                            <a:pt x="408" y="405"/>
                          </a:lnTo>
                          <a:lnTo>
                            <a:pt x="396" y="415"/>
                          </a:lnTo>
                          <a:lnTo>
                            <a:pt x="381" y="425"/>
                          </a:lnTo>
                          <a:lnTo>
                            <a:pt x="365" y="432"/>
                          </a:lnTo>
                          <a:lnTo>
                            <a:pt x="350" y="438"/>
                          </a:lnTo>
                          <a:lnTo>
                            <a:pt x="333" y="442"/>
                          </a:lnTo>
                          <a:lnTo>
                            <a:pt x="315" y="446"/>
                          </a:lnTo>
                          <a:lnTo>
                            <a:pt x="296" y="448"/>
                          </a:lnTo>
                          <a:lnTo>
                            <a:pt x="279" y="448"/>
                          </a:lnTo>
                          <a:lnTo>
                            <a:pt x="258" y="446"/>
                          </a:lnTo>
                          <a:lnTo>
                            <a:pt x="239" y="444"/>
                          </a:lnTo>
                          <a:lnTo>
                            <a:pt x="217" y="440"/>
                          </a:lnTo>
                          <a:lnTo>
                            <a:pt x="196" y="434"/>
                          </a:lnTo>
                          <a:lnTo>
                            <a:pt x="175" y="426"/>
                          </a:lnTo>
                          <a:lnTo>
                            <a:pt x="137" y="425"/>
                          </a:lnTo>
                          <a:lnTo>
                            <a:pt x="102" y="423"/>
                          </a:lnTo>
                          <a:lnTo>
                            <a:pt x="77" y="417"/>
                          </a:lnTo>
                          <a:lnTo>
                            <a:pt x="54" y="409"/>
                          </a:lnTo>
                          <a:lnTo>
                            <a:pt x="47" y="405"/>
                          </a:lnTo>
                          <a:lnTo>
                            <a:pt x="39" y="400"/>
                          </a:lnTo>
                          <a:lnTo>
                            <a:pt x="33" y="394"/>
                          </a:lnTo>
                          <a:lnTo>
                            <a:pt x="27" y="388"/>
                          </a:lnTo>
                          <a:lnTo>
                            <a:pt x="20" y="375"/>
                          </a:lnTo>
                          <a:lnTo>
                            <a:pt x="16" y="359"/>
                          </a:lnTo>
                          <a:lnTo>
                            <a:pt x="16" y="344"/>
                          </a:lnTo>
                          <a:lnTo>
                            <a:pt x="18" y="329"/>
                          </a:lnTo>
                          <a:lnTo>
                            <a:pt x="22" y="311"/>
                          </a:lnTo>
                          <a:lnTo>
                            <a:pt x="29" y="294"/>
                          </a:lnTo>
                          <a:lnTo>
                            <a:pt x="47" y="258"/>
                          </a:lnTo>
                          <a:lnTo>
                            <a:pt x="68" y="223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1872" y="3711"/>
                      <a:ext cx="611" cy="442"/>
                    </a:xfrm>
                    <a:custGeom>
                      <a:avLst/>
                      <a:gdLst/>
                      <a:ahLst/>
                      <a:cxnLst>
                        <a:cxn ang="0">
                          <a:pos x="41" y="388"/>
                        </a:cxn>
                        <a:cxn ang="0">
                          <a:pos x="12" y="304"/>
                        </a:cxn>
                        <a:cxn ang="0">
                          <a:pos x="0" y="235"/>
                        </a:cxn>
                        <a:cxn ang="0">
                          <a:pos x="4" y="164"/>
                        </a:cxn>
                        <a:cxn ang="0">
                          <a:pos x="27" y="112"/>
                        </a:cxn>
                        <a:cxn ang="0">
                          <a:pos x="115" y="75"/>
                        </a:cxn>
                        <a:cxn ang="0">
                          <a:pos x="202" y="48"/>
                        </a:cxn>
                        <a:cxn ang="0">
                          <a:pos x="300" y="22"/>
                        </a:cxn>
                        <a:cxn ang="0">
                          <a:pos x="402" y="4"/>
                        </a:cxn>
                        <a:cxn ang="0">
                          <a:pos x="475" y="0"/>
                        </a:cxn>
                        <a:cxn ang="0">
                          <a:pos x="521" y="2"/>
                        </a:cxn>
                        <a:cxn ang="0">
                          <a:pos x="561" y="10"/>
                        </a:cxn>
                        <a:cxn ang="0">
                          <a:pos x="596" y="25"/>
                        </a:cxn>
                        <a:cxn ang="0">
                          <a:pos x="611" y="50"/>
                        </a:cxn>
                        <a:cxn ang="0">
                          <a:pos x="603" y="77"/>
                        </a:cxn>
                        <a:cxn ang="0">
                          <a:pos x="592" y="100"/>
                        </a:cxn>
                        <a:cxn ang="0">
                          <a:pos x="576" y="118"/>
                        </a:cxn>
                        <a:cxn ang="0">
                          <a:pos x="546" y="135"/>
                        </a:cxn>
                        <a:cxn ang="0">
                          <a:pos x="498" y="154"/>
                        </a:cxn>
                        <a:cxn ang="0">
                          <a:pos x="448" y="171"/>
                        </a:cxn>
                        <a:cxn ang="0">
                          <a:pos x="417" y="187"/>
                        </a:cxn>
                        <a:cxn ang="0">
                          <a:pos x="398" y="202"/>
                        </a:cxn>
                        <a:cxn ang="0">
                          <a:pos x="384" y="221"/>
                        </a:cxn>
                        <a:cxn ang="0">
                          <a:pos x="377" y="246"/>
                        </a:cxn>
                        <a:cxn ang="0">
                          <a:pos x="375" y="275"/>
                        </a:cxn>
                        <a:cxn ang="0">
                          <a:pos x="379" y="313"/>
                        </a:cxn>
                        <a:cxn ang="0">
                          <a:pos x="379" y="348"/>
                        </a:cxn>
                        <a:cxn ang="0">
                          <a:pos x="365" y="371"/>
                        </a:cxn>
                        <a:cxn ang="0">
                          <a:pos x="346" y="390"/>
                        </a:cxn>
                        <a:cxn ang="0">
                          <a:pos x="319" y="407"/>
                        </a:cxn>
                        <a:cxn ang="0">
                          <a:pos x="283" y="419"/>
                        </a:cxn>
                        <a:cxn ang="0">
                          <a:pos x="235" y="430"/>
                        </a:cxn>
                        <a:cxn ang="0">
                          <a:pos x="142" y="440"/>
                        </a:cxn>
                      </a:cxnLst>
                      <a:rect l="0" t="0" r="r" b="b"/>
                      <a:pathLst>
                        <a:path w="611" h="442">
                          <a:moveTo>
                            <a:pt x="64" y="442"/>
                          </a:moveTo>
                          <a:lnTo>
                            <a:pt x="41" y="388"/>
                          </a:lnTo>
                          <a:lnTo>
                            <a:pt x="25" y="342"/>
                          </a:lnTo>
                          <a:lnTo>
                            <a:pt x="12" y="304"/>
                          </a:lnTo>
                          <a:lnTo>
                            <a:pt x="4" y="267"/>
                          </a:lnTo>
                          <a:lnTo>
                            <a:pt x="0" y="235"/>
                          </a:lnTo>
                          <a:lnTo>
                            <a:pt x="0" y="200"/>
                          </a:lnTo>
                          <a:lnTo>
                            <a:pt x="4" y="164"/>
                          </a:lnTo>
                          <a:lnTo>
                            <a:pt x="10" y="121"/>
                          </a:lnTo>
                          <a:lnTo>
                            <a:pt x="27" y="112"/>
                          </a:lnTo>
                          <a:lnTo>
                            <a:pt x="79" y="91"/>
                          </a:lnTo>
                          <a:lnTo>
                            <a:pt x="115" y="75"/>
                          </a:lnTo>
                          <a:lnTo>
                            <a:pt x="156" y="62"/>
                          </a:lnTo>
                          <a:lnTo>
                            <a:pt x="202" y="48"/>
                          </a:lnTo>
                          <a:lnTo>
                            <a:pt x="250" y="33"/>
                          </a:lnTo>
                          <a:lnTo>
                            <a:pt x="300" y="22"/>
                          </a:lnTo>
                          <a:lnTo>
                            <a:pt x="352" y="12"/>
                          </a:lnTo>
                          <a:lnTo>
                            <a:pt x="402" y="4"/>
                          </a:lnTo>
                          <a:lnTo>
                            <a:pt x="452" y="0"/>
                          </a:lnTo>
                          <a:lnTo>
                            <a:pt x="475" y="0"/>
                          </a:lnTo>
                          <a:lnTo>
                            <a:pt x="498" y="0"/>
                          </a:lnTo>
                          <a:lnTo>
                            <a:pt x="521" y="2"/>
                          </a:lnTo>
                          <a:lnTo>
                            <a:pt x="542" y="6"/>
                          </a:lnTo>
                          <a:lnTo>
                            <a:pt x="561" y="10"/>
                          </a:lnTo>
                          <a:lnTo>
                            <a:pt x="580" y="18"/>
                          </a:lnTo>
                          <a:lnTo>
                            <a:pt x="596" y="25"/>
                          </a:lnTo>
                          <a:lnTo>
                            <a:pt x="611" y="35"/>
                          </a:lnTo>
                          <a:lnTo>
                            <a:pt x="611" y="50"/>
                          </a:lnTo>
                          <a:lnTo>
                            <a:pt x="609" y="66"/>
                          </a:lnTo>
                          <a:lnTo>
                            <a:pt x="603" y="77"/>
                          </a:lnTo>
                          <a:lnTo>
                            <a:pt x="599" y="89"/>
                          </a:lnTo>
                          <a:lnTo>
                            <a:pt x="592" y="100"/>
                          </a:lnTo>
                          <a:lnTo>
                            <a:pt x="584" y="108"/>
                          </a:lnTo>
                          <a:lnTo>
                            <a:pt x="576" y="118"/>
                          </a:lnTo>
                          <a:lnTo>
                            <a:pt x="567" y="123"/>
                          </a:lnTo>
                          <a:lnTo>
                            <a:pt x="546" y="135"/>
                          </a:lnTo>
                          <a:lnTo>
                            <a:pt x="521" y="144"/>
                          </a:lnTo>
                          <a:lnTo>
                            <a:pt x="498" y="154"/>
                          </a:lnTo>
                          <a:lnTo>
                            <a:pt x="473" y="162"/>
                          </a:lnTo>
                          <a:lnTo>
                            <a:pt x="448" y="171"/>
                          </a:lnTo>
                          <a:lnTo>
                            <a:pt x="427" y="181"/>
                          </a:lnTo>
                          <a:lnTo>
                            <a:pt x="417" y="187"/>
                          </a:lnTo>
                          <a:lnTo>
                            <a:pt x="407" y="194"/>
                          </a:lnTo>
                          <a:lnTo>
                            <a:pt x="398" y="202"/>
                          </a:lnTo>
                          <a:lnTo>
                            <a:pt x="392" y="212"/>
                          </a:lnTo>
                          <a:lnTo>
                            <a:pt x="384" y="221"/>
                          </a:lnTo>
                          <a:lnTo>
                            <a:pt x="380" y="233"/>
                          </a:lnTo>
                          <a:lnTo>
                            <a:pt x="377" y="246"/>
                          </a:lnTo>
                          <a:lnTo>
                            <a:pt x="375" y="260"/>
                          </a:lnTo>
                          <a:lnTo>
                            <a:pt x="375" y="275"/>
                          </a:lnTo>
                          <a:lnTo>
                            <a:pt x="375" y="294"/>
                          </a:lnTo>
                          <a:lnTo>
                            <a:pt x="379" y="313"/>
                          </a:lnTo>
                          <a:lnTo>
                            <a:pt x="382" y="334"/>
                          </a:lnTo>
                          <a:lnTo>
                            <a:pt x="379" y="348"/>
                          </a:lnTo>
                          <a:lnTo>
                            <a:pt x="373" y="359"/>
                          </a:lnTo>
                          <a:lnTo>
                            <a:pt x="365" y="371"/>
                          </a:lnTo>
                          <a:lnTo>
                            <a:pt x="356" y="381"/>
                          </a:lnTo>
                          <a:lnTo>
                            <a:pt x="346" y="390"/>
                          </a:lnTo>
                          <a:lnTo>
                            <a:pt x="332" y="400"/>
                          </a:lnTo>
                          <a:lnTo>
                            <a:pt x="319" y="407"/>
                          </a:lnTo>
                          <a:lnTo>
                            <a:pt x="302" y="413"/>
                          </a:lnTo>
                          <a:lnTo>
                            <a:pt x="283" y="419"/>
                          </a:lnTo>
                          <a:lnTo>
                            <a:pt x="259" y="425"/>
                          </a:lnTo>
                          <a:lnTo>
                            <a:pt x="235" y="430"/>
                          </a:lnTo>
                          <a:lnTo>
                            <a:pt x="208" y="434"/>
                          </a:lnTo>
                          <a:lnTo>
                            <a:pt x="142" y="440"/>
                          </a:lnTo>
                          <a:lnTo>
                            <a:pt x="64" y="442"/>
                          </a:lnTo>
                          <a:close/>
                        </a:path>
                      </a:pathLst>
                    </a:custGeom>
                    <a:solidFill>
                      <a:srgbClr val="996633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6" name="Freeform 58"/>
                <p:cNvSpPr>
                  <a:spLocks/>
                </p:cNvSpPr>
                <p:nvPr/>
              </p:nvSpPr>
              <p:spPr bwMode="auto">
                <a:xfrm>
                  <a:off x="1102" y="2817"/>
                  <a:ext cx="517" cy="399"/>
                </a:xfrm>
                <a:custGeom>
                  <a:avLst/>
                  <a:gdLst/>
                  <a:ahLst/>
                  <a:cxnLst>
                    <a:cxn ang="0">
                      <a:pos x="346" y="63"/>
                    </a:cxn>
                    <a:cxn ang="0">
                      <a:pos x="354" y="128"/>
                    </a:cxn>
                    <a:cxn ang="0">
                      <a:pos x="363" y="163"/>
                    </a:cxn>
                    <a:cxn ang="0">
                      <a:pos x="380" y="194"/>
                    </a:cxn>
                    <a:cxn ang="0">
                      <a:pos x="405" y="224"/>
                    </a:cxn>
                    <a:cxn ang="0">
                      <a:pos x="461" y="280"/>
                    </a:cxn>
                    <a:cxn ang="0">
                      <a:pos x="517" y="353"/>
                    </a:cxn>
                    <a:cxn ang="0">
                      <a:pos x="515" y="376"/>
                    </a:cxn>
                    <a:cxn ang="0">
                      <a:pos x="509" y="386"/>
                    </a:cxn>
                    <a:cxn ang="0">
                      <a:pos x="494" y="395"/>
                    </a:cxn>
                    <a:cxn ang="0">
                      <a:pos x="465" y="395"/>
                    </a:cxn>
                    <a:cxn ang="0">
                      <a:pos x="407" y="388"/>
                    </a:cxn>
                    <a:cxn ang="0">
                      <a:pos x="338" y="384"/>
                    </a:cxn>
                    <a:cxn ang="0">
                      <a:pos x="290" y="391"/>
                    </a:cxn>
                    <a:cxn ang="0">
                      <a:pos x="254" y="390"/>
                    </a:cxn>
                    <a:cxn ang="0">
                      <a:pos x="204" y="370"/>
                    </a:cxn>
                    <a:cxn ang="0">
                      <a:pos x="165" y="353"/>
                    </a:cxn>
                    <a:cxn ang="0">
                      <a:pos x="148" y="338"/>
                    </a:cxn>
                    <a:cxn ang="0">
                      <a:pos x="144" y="318"/>
                    </a:cxn>
                    <a:cxn ang="0">
                      <a:pos x="156" y="294"/>
                    </a:cxn>
                    <a:cxn ang="0">
                      <a:pos x="158" y="270"/>
                    </a:cxn>
                    <a:cxn ang="0">
                      <a:pos x="129" y="259"/>
                    </a:cxn>
                    <a:cxn ang="0">
                      <a:pos x="77" y="253"/>
                    </a:cxn>
                    <a:cxn ang="0">
                      <a:pos x="29" y="246"/>
                    </a:cxn>
                    <a:cxn ang="0">
                      <a:pos x="12" y="236"/>
                    </a:cxn>
                    <a:cxn ang="0">
                      <a:pos x="4" y="228"/>
                    </a:cxn>
                    <a:cxn ang="0">
                      <a:pos x="0" y="215"/>
                    </a:cxn>
                    <a:cxn ang="0">
                      <a:pos x="2" y="201"/>
                    </a:cxn>
                    <a:cxn ang="0">
                      <a:pos x="12" y="171"/>
                    </a:cxn>
                    <a:cxn ang="0">
                      <a:pos x="90" y="96"/>
                    </a:cxn>
                    <a:cxn ang="0">
                      <a:pos x="165" y="38"/>
                    </a:cxn>
                    <a:cxn ang="0">
                      <a:pos x="198" y="19"/>
                    </a:cxn>
                    <a:cxn ang="0">
                      <a:pos x="223" y="11"/>
                    </a:cxn>
                    <a:cxn ang="0">
                      <a:pos x="282" y="6"/>
                    </a:cxn>
                  </a:cxnLst>
                  <a:rect l="0" t="0" r="r" b="b"/>
                  <a:pathLst>
                    <a:path w="517" h="399">
                      <a:moveTo>
                        <a:pt x="346" y="0"/>
                      </a:moveTo>
                      <a:lnTo>
                        <a:pt x="346" y="63"/>
                      </a:lnTo>
                      <a:lnTo>
                        <a:pt x="350" y="109"/>
                      </a:lnTo>
                      <a:lnTo>
                        <a:pt x="354" y="128"/>
                      </a:lnTo>
                      <a:lnTo>
                        <a:pt x="357" y="148"/>
                      </a:lnTo>
                      <a:lnTo>
                        <a:pt x="363" y="163"/>
                      </a:lnTo>
                      <a:lnTo>
                        <a:pt x="371" y="178"/>
                      </a:lnTo>
                      <a:lnTo>
                        <a:pt x="380" y="194"/>
                      </a:lnTo>
                      <a:lnTo>
                        <a:pt x="392" y="209"/>
                      </a:lnTo>
                      <a:lnTo>
                        <a:pt x="405" y="224"/>
                      </a:lnTo>
                      <a:lnTo>
                        <a:pt x="421" y="240"/>
                      </a:lnTo>
                      <a:lnTo>
                        <a:pt x="461" y="280"/>
                      </a:lnTo>
                      <a:lnTo>
                        <a:pt x="513" y="332"/>
                      </a:lnTo>
                      <a:lnTo>
                        <a:pt x="517" y="353"/>
                      </a:lnTo>
                      <a:lnTo>
                        <a:pt x="517" y="370"/>
                      </a:lnTo>
                      <a:lnTo>
                        <a:pt x="515" y="376"/>
                      </a:lnTo>
                      <a:lnTo>
                        <a:pt x="513" y="382"/>
                      </a:lnTo>
                      <a:lnTo>
                        <a:pt x="509" y="386"/>
                      </a:lnTo>
                      <a:lnTo>
                        <a:pt x="505" y="390"/>
                      </a:lnTo>
                      <a:lnTo>
                        <a:pt x="494" y="395"/>
                      </a:lnTo>
                      <a:lnTo>
                        <a:pt x="482" y="397"/>
                      </a:lnTo>
                      <a:lnTo>
                        <a:pt x="465" y="395"/>
                      </a:lnTo>
                      <a:lnTo>
                        <a:pt x="448" y="393"/>
                      </a:lnTo>
                      <a:lnTo>
                        <a:pt x="407" y="388"/>
                      </a:lnTo>
                      <a:lnTo>
                        <a:pt x="361" y="384"/>
                      </a:lnTo>
                      <a:lnTo>
                        <a:pt x="338" y="384"/>
                      </a:lnTo>
                      <a:lnTo>
                        <a:pt x="315" y="386"/>
                      </a:lnTo>
                      <a:lnTo>
                        <a:pt x="290" y="391"/>
                      </a:lnTo>
                      <a:lnTo>
                        <a:pt x="267" y="399"/>
                      </a:lnTo>
                      <a:lnTo>
                        <a:pt x="254" y="390"/>
                      </a:lnTo>
                      <a:lnTo>
                        <a:pt x="231" y="380"/>
                      </a:lnTo>
                      <a:lnTo>
                        <a:pt x="204" y="370"/>
                      </a:lnTo>
                      <a:lnTo>
                        <a:pt x="177" y="361"/>
                      </a:lnTo>
                      <a:lnTo>
                        <a:pt x="165" y="353"/>
                      </a:lnTo>
                      <a:lnTo>
                        <a:pt x="156" y="345"/>
                      </a:lnTo>
                      <a:lnTo>
                        <a:pt x="148" y="338"/>
                      </a:lnTo>
                      <a:lnTo>
                        <a:pt x="144" y="328"/>
                      </a:lnTo>
                      <a:lnTo>
                        <a:pt x="144" y="318"/>
                      </a:lnTo>
                      <a:lnTo>
                        <a:pt x="146" y="307"/>
                      </a:lnTo>
                      <a:lnTo>
                        <a:pt x="156" y="294"/>
                      </a:lnTo>
                      <a:lnTo>
                        <a:pt x="167" y="278"/>
                      </a:lnTo>
                      <a:lnTo>
                        <a:pt x="158" y="270"/>
                      </a:lnTo>
                      <a:lnTo>
                        <a:pt x="144" y="265"/>
                      </a:lnTo>
                      <a:lnTo>
                        <a:pt x="129" y="259"/>
                      </a:lnTo>
                      <a:lnTo>
                        <a:pt x="112" y="257"/>
                      </a:lnTo>
                      <a:lnTo>
                        <a:pt x="77" y="253"/>
                      </a:lnTo>
                      <a:lnTo>
                        <a:pt x="44" y="249"/>
                      </a:lnTo>
                      <a:lnTo>
                        <a:pt x="29" y="246"/>
                      </a:lnTo>
                      <a:lnTo>
                        <a:pt x="17" y="240"/>
                      </a:lnTo>
                      <a:lnTo>
                        <a:pt x="12" y="236"/>
                      </a:lnTo>
                      <a:lnTo>
                        <a:pt x="8" y="232"/>
                      </a:lnTo>
                      <a:lnTo>
                        <a:pt x="4" y="228"/>
                      </a:lnTo>
                      <a:lnTo>
                        <a:pt x="2" y="222"/>
                      </a:lnTo>
                      <a:lnTo>
                        <a:pt x="0" y="215"/>
                      </a:lnTo>
                      <a:lnTo>
                        <a:pt x="0" y="209"/>
                      </a:lnTo>
                      <a:lnTo>
                        <a:pt x="2" y="201"/>
                      </a:lnTo>
                      <a:lnTo>
                        <a:pt x="4" y="192"/>
                      </a:lnTo>
                      <a:lnTo>
                        <a:pt x="12" y="171"/>
                      </a:lnTo>
                      <a:lnTo>
                        <a:pt x="25" y="144"/>
                      </a:lnTo>
                      <a:lnTo>
                        <a:pt x="90" y="96"/>
                      </a:lnTo>
                      <a:lnTo>
                        <a:pt x="135" y="61"/>
                      </a:lnTo>
                      <a:lnTo>
                        <a:pt x="165" y="38"/>
                      </a:lnTo>
                      <a:lnTo>
                        <a:pt x="188" y="23"/>
                      </a:lnTo>
                      <a:lnTo>
                        <a:pt x="198" y="19"/>
                      </a:lnTo>
                      <a:lnTo>
                        <a:pt x="210" y="15"/>
                      </a:lnTo>
                      <a:lnTo>
                        <a:pt x="223" y="11"/>
                      </a:lnTo>
                      <a:lnTo>
                        <a:pt x="240" y="9"/>
                      </a:lnTo>
                      <a:lnTo>
                        <a:pt x="282" y="6"/>
                      </a:lnTo>
                      <a:lnTo>
                        <a:pt x="34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59"/>
                <p:cNvSpPr>
                  <a:spLocks/>
                </p:cNvSpPr>
                <p:nvPr/>
              </p:nvSpPr>
              <p:spPr bwMode="auto">
                <a:xfrm>
                  <a:off x="1484" y="2763"/>
                  <a:ext cx="742" cy="467"/>
                </a:xfrm>
                <a:custGeom>
                  <a:avLst/>
                  <a:gdLst/>
                  <a:ahLst/>
                  <a:cxnLst>
                    <a:cxn ang="0">
                      <a:pos x="94" y="21"/>
                    </a:cxn>
                    <a:cxn ang="0">
                      <a:pos x="142" y="10"/>
                    </a:cxn>
                    <a:cxn ang="0">
                      <a:pos x="190" y="2"/>
                    </a:cxn>
                    <a:cxn ang="0">
                      <a:pos x="238" y="0"/>
                    </a:cxn>
                    <a:cxn ang="0">
                      <a:pos x="310" y="4"/>
                    </a:cxn>
                    <a:cxn ang="0">
                      <a:pos x="402" y="17"/>
                    </a:cxn>
                    <a:cxn ang="0">
                      <a:pos x="488" y="42"/>
                    </a:cxn>
                    <a:cxn ang="0">
                      <a:pos x="565" y="73"/>
                    </a:cxn>
                    <a:cxn ang="0">
                      <a:pos x="630" y="106"/>
                    </a:cxn>
                    <a:cxn ang="0">
                      <a:pos x="684" y="138"/>
                    </a:cxn>
                    <a:cxn ang="0">
                      <a:pos x="717" y="186"/>
                    </a:cxn>
                    <a:cxn ang="0">
                      <a:pos x="736" y="242"/>
                    </a:cxn>
                    <a:cxn ang="0">
                      <a:pos x="742" y="292"/>
                    </a:cxn>
                    <a:cxn ang="0">
                      <a:pos x="740" y="336"/>
                    </a:cxn>
                    <a:cxn ang="0">
                      <a:pos x="730" y="371"/>
                    </a:cxn>
                    <a:cxn ang="0">
                      <a:pos x="713" y="401"/>
                    </a:cxn>
                    <a:cxn ang="0">
                      <a:pos x="692" y="426"/>
                    </a:cxn>
                    <a:cxn ang="0">
                      <a:pos x="665" y="444"/>
                    </a:cxn>
                    <a:cxn ang="0">
                      <a:pos x="634" y="457"/>
                    </a:cxn>
                    <a:cxn ang="0">
                      <a:pos x="601" y="465"/>
                    </a:cxn>
                    <a:cxn ang="0">
                      <a:pos x="567" y="467"/>
                    </a:cxn>
                    <a:cxn ang="0">
                      <a:pos x="534" y="465"/>
                    </a:cxn>
                    <a:cxn ang="0">
                      <a:pos x="502" y="459"/>
                    </a:cxn>
                    <a:cxn ang="0">
                      <a:pos x="473" y="449"/>
                    </a:cxn>
                    <a:cxn ang="0">
                      <a:pos x="446" y="436"/>
                    </a:cxn>
                    <a:cxn ang="0">
                      <a:pos x="425" y="419"/>
                    </a:cxn>
                    <a:cxn ang="0">
                      <a:pos x="409" y="419"/>
                    </a:cxn>
                    <a:cxn ang="0">
                      <a:pos x="392" y="434"/>
                    </a:cxn>
                    <a:cxn ang="0">
                      <a:pos x="375" y="444"/>
                    </a:cxn>
                    <a:cxn ang="0">
                      <a:pos x="358" y="447"/>
                    </a:cxn>
                    <a:cxn ang="0">
                      <a:pos x="340" y="447"/>
                    </a:cxn>
                    <a:cxn ang="0">
                      <a:pos x="323" y="440"/>
                    </a:cxn>
                    <a:cxn ang="0">
                      <a:pos x="308" y="428"/>
                    </a:cxn>
                    <a:cxn ang="0">
                      <a:pos x="292" y="409"/>
                    </a:cxn>
                    <a:cxn ang="0">
                      <a:pos x="273" y="397"/>
                    </a:cxn>
                    <a:cxn ang="0">
                      <a:pos x="248" y="396"/>
                    </a:cxn>
                    <a:cxn ang="0">
                      <a:pos x="206" y="382"/>
                    </a:cxn>
                    <a:cxn ang="0">
                      <a:pos x="142" y="348"/>
                    </a:cxn>
                    <a:cxn ang="0">
                      <a:pos x="83" y="298"/>
                    </a:cxn>
                    <a:cxn ang="0">
                      <a:pos x="45" y="255"/>
                    </a:cxn>
                    <a:cxn ang="0">
                      <a:pos x="25" y="225"/>
                    </a:cxn>
                    <a:cxn ang="0">
                      <a:pos x="10" y="192"/>
                    </a:cxn>
                    <a:cxn ang="0">
                      <a:pos x="0" y="161"/>
                    </a:cxn>
                    <a:cxn ang="0">
                      <a:pos x="0" y="129"/>
                    </a:cxn>
                    <a:cxn ang="0">
                      <a:pos x="8" y="98"/>
                    </a:cxn>
                    <a:cxn ang="0">
                      <a:pos x="25" y="69"/>
                    </a:cxn>
                    <a:cxn ang="0">
                      <a:pos x="52" y="42"/>
                    </a:cxn>
                  </a:cxnLst>
                  <a:rect l="0" t="0" r="r" b="b"/>
                  <a:pathLst>
                    <a:path w="742" h="467">
                      <a:moveTo>
                        <a:pt x="71" y="29"/>
                      </a:moveTo>
                      <a:lnTo>
                        <a:pt x="94" y="21"/>
                      </a:lnTo>
                      <a:lnTo>
                        <a:pt x="119" y="15"/>
                      </a:lnTo>
                      <a:lnTo>
                        <a:pt x="142" y="10"/>
                      </a:lnTo>
                      <a:lnTo>
                        <a:pt x="167" y="6"/>
                      </a:lnTo>
                      <a:lnTo>
                        <a:pt x="190" y="2"/>
                      </a:lnTo>
                      <a:lnTo>
                        <a:pt x="215" y="0"/>
                      </a:lnTo>
                      <a:lnTo>
                        <a:pt x="238" y="0"/>
                      </a:lnTo>
                      <a:lnTo>
                        <a:pt x="263" y="0"/>
                      </a:lnTo>
                      <a:lnTo>
                        <a:pt x="310" y="4"/>
                      </a:lnTo>
                      <a:lnTo>
                        <a:pt x="358" y="10"/>
                      </a:lnTo>
                      <a:lnTo>
                        <a:pt x="402" y="17"/>
                      </a:lnTo>
                      <a:lnTo>
                        <a:pt x="446" y="29"/>
                      </a:lnTo>
                      <a:lnTo>
                        <a:pt x="488" y="42"/>
                      </a:lnTo>
                      <a:lnTo>
                        <a:pt x="527" y="58"/>
                      </a:lnTo>
                      <a:lnTo>
                        <a:pt x="565" y="73"/>
                      </a:lnTo>
                      <a:lnTo>
                        <a:pt x="599" y="90"/>
                      </a:lnTo>
                      <a:lnTo>
                        <a:pt x="630" y="106"/>
                      </a:lnTo>
                      <a:lnTo>
                        <a:pt x="659" y="123"/>
                      </a:lnTo>
                      <a:lnTo>
                        <a:pt x="684" y="138"/>
                      </a:lnTo>
                      <a:lnTo>
                        <a:pt x="705" y="154"/>
                      </a:lnTo>
                      <a:lnTo>
                        <a:pt x="717" y="186"/>
                      </a:lnTo>
                      <a:lnTo>
                        <a:pt x="728" y="215"/>
                      </a:lnTo>
                      <a:lnTo>
                        <a:pt x="736" y="242"/>
                      </a:lnTo>
                      <a:lnTo>
                        <a:pt x="740" y="269"/>
                      </a:lnTo>
                      <a:lnTo>
                        <a:pt x="742" y="292"/>
                      </a:lnTo>
                      <a:lnTo>
                        <a:pt x="742" y="315"/>
                      </a:lnTo>
                      <a:lnTo>
                        <a:pt x="740" y="336"/>
                      </a:lnTo>
                      <a:lnTo>
                        <a:pt x="736" y="353"/>
                      </a:lnTo>
                      <a:lnTo>
                        <a:pt x="730" y="371"/>
                      </a:lnTo>
                      <a:lnTo>
                        <a:pt x="722" y="388"/>
                      </a:lnTo>
                      <a:lnTo>
                        <a:pt x="713" y="401"/>
                      </a:lnTo>
                      <a:lnTo>
                        <a:pt x="703" y="415"/>
                      </a:lnTo>
                      <a:lnTo>
                        <a:pt x="692" y="426"/>
                      </a:lnTo>
                      <a:lnTo>
                        <a:pt x="678" y="436"/>
                      </a:lnTo>
                      <a:lnTo>
                        <a:pt x="665" y="444"/>
                      </a:lnTo>
                      <a:lnTo>
                        <a:pt x="649" y="451"/>
                      </a:lnTo>
                      <a:lnTo>
                        <a:pt x="634" y="457"/>
                      </a:lnTo>
                      <a:lnTo>
                        <a:pt x="619" y="461"/>
                      </a:lnTo>
                      <a:lnTo>
                        <a:pt x="601" y="465"/>
                      </a:lnTo>
                      <a:lnTo>
                        <a:pt x="584" y="467"/>
                      </a:lnTo>
                      <a:lnTo>
                        <a:pt x="567" y="467"/>
                      </a:lnTo>
                      <a:lnTo>
                        <a:pt x="551" y="467"/>
                      </a:lnTo>
                      <a:lnTo>
                        <a:pt x="534" y="465"/>
                      </a:lnTo>
                      <a:lnTo>
                        <a:pt x="519" y="463"/>
                      </a:lnTo>
                      <a:lnTo>
                        <a:pt x="502" y="459"/>
                      </a:lnTo>
                      <a:lnTo>
                        <a:pt x="486" y="455"/>
                      </a:lnTo>
                      <a:lnTo>
                        <a:pt x="473" y="449"/>
                      </a:lnTo>
                      <a:lnTo>
                        <a:pt x="459" y="444"/>
                      </a:lnTo>
                      <a:lnTo>
                        <a:pt x="446" y="436"/>
                      </a:lnTo>
                      <a:lnTo>
                        <a:pt x="434" y="428"/>
                      </a:lnTo>
                      <a:lnTo>
                        <a:pt x="425" y="419"/>
                      </a:lnTo>
                      <a:lnTo>
                        <a:pt x="417" y="409"/>
                      </a:lnTo>
                      <a:lnTo>
                        <a:pt x="409" y="419"/>
                      </a:lnTo>
                      <a:lnTo>
                        <a:pt x="400" y="426"/>
                      </a:lnTo>
                      <a:lnTo>
                        <a:pt x="392" y="434"/>
                      </a:lnTo>
                      <a:lnTo>
                        <a:pt x="382" y="440"/>
                      </a:lnTo>
                      <a:lnTo>
                        <a:pt x="375" y="444"/>
                      </a:lnTo>
                      <a:lnTo>
                        <a:pt x="365" y="445"/>
                      </a:lnTo>
                      <a:lnTo>
                        <a:pt x="358" y="447"/>
                      </a:lnTo>
                      <a:lnTo>
                        <a:pt x="348" y="447"/>
                      </a:lnTo>
                      <a:lnTo>
                        <a:pt x="340" y="447"/>
                      </a:lnTo>
                      <a:lnTo>
                        <a:pt x="331" y="444"/>
                      </a:lnTo>
                      <a:lnTo>
                        <a:pt x="323" y="440"/>
                      </a:lnTo>
                      <a:lnTo>
                        <a:pt x="315" y="434"/>
                      </a:lnTo>
                      <a:lnTo>
                        <a:pt x="308" y="428"/>
                      </a:lnTo>
                      <a:lnTo>
                        <a:pt x="300" y="419"/>
                      </a:lnTo>
                      <a:lnTo>
                        <a:pt x="292" y="409"/>
                      </a:lnTo>
                      <a:lnTo>
                        <a:pt x="285" y="397"/>
                      </a:lnTo>
                      <a:lnTo>
                        <a:pt x="273" y="397"/>
                      </a:lnTo>
                      <a:lnTo>
                        <a:pt x="262" y="397"/>
                      </a:lnTo>
                      <a:lnTo>
                        <a:pt x="248" y="396"/>
                      </a:lnTo>
                      <a:lnTo>
                        <a:pt x="235" y="392"/>
                      </a:lnTo>
                      <a:lnTo>
                        <a:pt x="206" y="382"/>
                      </a:lnTo>
                      <a:lnTo>
                        <a:pt x="175" y="367"/>
                      </a:lnTo>
                      <a:lnTo>
                        <a:pt x="142" y="348"/>
                      </a:lnTo>
                      <a:lnTo>
                        <a:pt x="112" y="324"/>
                      </a:lnTo>
                      <a:lnTo>
                        <a:pt x="83" y="298"/>
                      </a:lnTo>
                      <a:lnTo>
                        <a:pt x="56" y="269"/>
                      </a:lnTo>
                      <a:lnTo>
                        <a:pt x="45" y="255"/>
                      </a:lnTo>
                      <a:lnTo>
                        <a:pt x="35" y="240"/>
                      </a:lnTo>
                      <a:lnTo>
                        <a:pt x="25" y="225"/>
                      </a:lnTo>
                      <a:lnTo>
                        <a:pt x="16" y="209"/>
                      </a:lnTo>
                      <a:lnTo>
                        <a:pt x="10" y="192"/>
                      </a:lnTo>
                      <a:lnTo>
                        <a:pt x="4" y="177"/>
                      </a:lnTo>
                      <a:lnTo>
                        <a:pt x="0" y="161"/>
                      </a:lnTo>
                      <a:lnTo>
                        <a:pt x="0" y="146"/>
                      </a:lnTo>
                      <a:lnTo>
                        <a:pt x="0" y="129"/>
                      </a:lnTo>
                      <a:lnTo>
                        <a:pt x="2" y="113"/>
                      </a:lnTo>
                      <a:lnTo>
                        <a:pt x="8" y="98"/>
                      </a:lnTo>
                      <a:lnTo>
                        <a:pt x="16" y="85"/>
                      </a:lnTo>
                      <a:lnTo>
                        <a:pt x="25" y="69"/>
                      </a:lnTo>
                      <a:lnTo>
                        <a:pt x="37" y="56"/>
                      </a:lnTo>
                      <a:lnTo>
                        <a:pt x="52" y="42"/>
                      </a:lnTo>
                      <a:lnTo>
                        <a:pt x="71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0"/>
                <p:cNvSpPr>
                  <a:spLocks/>
                </p:cNvSpPr>
                <p:nvPr/>
              </p:nvSpPr>
              <p:spPr bwMode="auto">
                <a:xfrm>
                  <a:off x="1872" y="3084"/>
                  <a:ext cx="638" cy="460"/>
                </a:xfrm>
                <a:custGeom>
                  <a:avLst/>
                  <a:gdLst/>
                  <a:ahLst/>
                  <a:cxnLst>
                    <a:cxn ang="0">
                      <a:pos x="488" y="0"/>
                    </a:cxn>
                    <a:cxn ang="0">
                      <a:pos x="513" y="15"/>
                    </a:cxn>
                    <a:cxn ang="0">
                      <a:pos x="548" y="44"/>
                    </a:cxn>
                    <a:cxn ang="0">
                      <a:pos x="584" y="82"/>
                    </a:cxn>
                    <a:cxn ang="0">
                      <a:pos x="617" y="128"/>
                    </a:cxn>
                    <a:cxn ang="0">
                      <a:pos x="632" y="163"/>
                    </a:cxn>
                    <a:cxn ang="0">
                      <a:pos x="638" y="188"/>
                    </a:cxn>
                    <a:cxn ang="0">
                      <a:pos x="638" y="213"/>
                    </a:cxn>
                    <a:cxn ang="0">
                      <a:pos x="632" y="236"/>
                    </a:cxn>
                    <a:cxn ang="0">
                      <a:pos x="619" y="257"/>
                    </a:cxn>
                    <a:cxn ang="0">
                      <a:pos x="596" y="278"/>
                    </a:cxn>
                    <a:cxn ang="0">
                      <a:pos x="561" y="299"/>
                    </a:cxn>
                    <a:cxn ang="0">
                      <a:pos x="517" y="314"/>
                    </a:cxn>
                    <a:cxn ang="0">
                      <a:pos x="452" y="316"/>
                    </a:cxn>
                    <a:cxn ang="0">
                      <a:pos x="394" y="311"/>
                    </a:cxn>
                    <a:cxn ang="0">
                      <a:pos x="361" y="311"/>
                    </a:cxn>
                    <a:cxn ang="0">
                      <a:pos x="338" y="318"/>
                    </a:cxn>
                    <a:cxn ang="0">
                      <a:pos x="327" y="339"/>
                    </a:cxn>
                    <a:cxn ang="0">
                      <a:pos x="284" y="386"/>
                    </a:cxn>
                    <a:cxn ang="0">
                      <a:pos x="210" y="430"/>
                    </a:cxn>
                    <a:cxn ang="0">
                      <a:pos x="142" y="455"/>
                    </a:cxn>
                    <a:cxn ang="0">
                      <a:pos x="100" y="460"/>
                    </a:cxn>
                    <a:cxn ang="0">
                      <a:pos x="75" y="458"/>
                    </a:cxn>
                    <a:cxn ang="0">
                      <a:pos x="54" y="451"/>
                    </a:cxn>
                    <a:cxn ang="0">
                      <a:pos x="35" y="441"/>
                    </a:cxn>
                    <a:cxn ang="0">
                      <a:pos x="21" y="426"/>
                    </a:cxn>
                    <a:cxn ang="0">
                      <a:pos x="12" y="407"/>
                    </a:cxn>
                    <a:cxn ang="0">
                      <a:pos x="6" y="384"/>
                    </a:cxn>
                    <a:cxn ang="0">
                      <a:pos x="4" y="357"/>
                    </a:cxn>
                    <a:cxn ang="0">
                      <a:pos x="12" y="309"/>
                    </a:cxn>
                    <a:cxn ang="0">
                      <a:pos x="12" y="247"/>
                    </a:cxn>
                    <a:cxn ang="0">
                      <a:pos x="0" y="209"/>
                    </a:cxn>
                    <a:cxn ang="0">
                      <a:pos x="4" y="182"/>
                    </a:cxn>
                    <a:cxn ang="0">
                      <a:pos x="16" y="165"/>
                    </a:cxn>
                    <a:cxn ang="0">
                      <a:pos x="39" y="157"/>
                    </a:cxn>
                    <a:cxn ang="0">
                      <a:pos x="69" y="155"/>
                    </a:cxn>
                    <a:cxn ang="0">
                      <a:pos x="127" y="163"/>
                    </a:cxn>
                    <a:cxn ang="0">
                      <a:pos x="190" y="174"/>
                    </a:cxn>
                    <a:cxn ang="0">
                      <a:pos x="225" y="174"/>
                    </a:cxn>
                    <a:cxn ang="0">
                      <a:pos x="267" y="169"/>
                    </a:cxn>
                    <a:cxn ang="0">
                      <a:pos x="309" y="151"/>
                    </a:cxn>
                    <a:cxn ang="0">
                      <a:pos x="342" y="124"/>
                    </a:cxn>
                    <a:cxn ang="0">
                      <a:pos x="380" y="75"/>
                    </a:cxn>
                    <a:cxn ang="0">
                      <a:pos x="423" y="28"/>
                    </a:cxn>
                    <a:cxn ang="0">
                      <a:pos x="459" y="7"/>
                    </a:cxn>
                  </a:cxnLst>
                  <a:rect l="0" t="0" r="r" b="b"/>
                  <a:pathLst>
                    <a:path w="638" h="460">
                      <a:moveTo>
                        <a:pt x="482" y="0"/>
                      </a:moveTo>
                      <a:lnTo>
                        <a:pt x="488" y="0"/>
                      </a:lnTo>
                      <a:lnTo>
                        <a:pt x="500" y="5"/>
                      </a:lnTo>
                      <a:lnTo>
                        <a:pt x="513" y="15"/>
                      </a:lnTo>
                      <a:lnTo>
                        <a:pt x="530" y="28"/>
                      </a:lnTo>
                      <a:lnTo>
                        <a:pt x="548" y="44"/>
                      </a:lnTo>
                      <a:lnTo>
                        <a:pt x="567" y="61"/>
                      </a:lnTo>
                      <a:lnTo>
                        <a:pt x="584" y="82"/>
                      </a:lnTo>
                      <a:lnTo>
                        <a:pt x="601" y="105"/>
                      </a:lnTo>
                      <a:lnTo>
                        <a:pt x="617" y="128"/>
                      </a:lnTo>
                      <a:lnTo>
                        <a:pt x="628" y="151"/>
                      </a:lnTo>
                      <a:lnTo>
                        <a:pt x="632" y="163"/>
                      </a:lnTo>
                      <a:lnTo>
                        <a:pt x="636" y="176"/>
                      </a:lnTo>
                      <a:lnTo>
                        <a:pt x="638" y="188"/>
                      </a:lnTo>
                      <a:lnTo>
                        <a:pt x="638" y="199"/>
                      </a:lnTo>
                      <a:lnTo>
                        <a:pt x="638" y="213"/>
                      </a:lnTo>
                      <a:lnTo>
                        <a:pt x="636" y="224"/>
                      </a:lnTo>
                      <a:lnTo>
                        <a:pt x="632" y="236"/>
                      </a:lnTo>
                      <a:lnTo>
                        <a:pt x="626" y="247"/>
                      </a:lnTo>
                      <a:lnTo>
                        <a:pt x="619" y="257"/>
                      </a:lnTo>
                      <a:lnTo>
                        <a:pt x="609" y="268"/>
                      </a:lnTo>
                      <a:lnTo>
                        <a:pt x="596" y="278"/>
                      </a:lnTo>
                      <a:lnTo>
                        <a:pt x="582" y="288"/>
                      </a:lnTo>
                      <a:lnTo>
                        <a:pt x="561" y="299"/>
                      </a:lnTo>
                      <a:lnTo>
                        <a:pt x="540" y="309"/>
                      </a:lnTo>
                      <a:lnTo>
                        <a:pt x="517" y="314"/>
                      </a:lnTo>
                      <a:lnTo>
                        <a:pt x="496" y="316"/>
                      </a:lnTo>
                      <a:lnTo>
                        <a:pt x="452" y="316"/>
                      </a:lnTo>
                      <a:lnTo>
                        <a:pt x="411" y="313"/>
                      </a:lnTo>
                      <a:lnTo>
                        <a:pt x="394" y="311"/>
                      </a:lnTo>
                      <a:lnTo>
                        <a:pt x="377" y="311"/>
                      </a:lnTo>
                      <a:lnTo>
                        <a:pt x="361" y="311"/>
                      </a:lnTo>
                      <a:lnTo>
                        <a:pt x="350" y="314"/>
                      </a:lnTo>
                      <a:lnTo>
                        <a:pt x="338" y="318"/>
                      </a:lnTo>
                      <a:lnTo>
                        <a:pt x="331" y="328"/>
                      </a:lnTo>
                      <a:lnTo>
                        <a:pt x="327" y="339"/>
                      </a:lnTo>
                      <a:lnTo>
                        <a:pt x="325" y="357"/>
                      </a:lnTo>
                      <a:lnTo>
                        <a:pt x="284" y="386"/>
                      </a:lnTo>
                      <a:lnTo>
                        <a:pt x="246" y="410"/>
                      </a:lnTo>
                      <a:lnTo>
                        <a:pt x="210" y="430"/>
                      </a:lnTo>
                      <a:lnTo>
                        <a:pt x="175" y="445"/>
                      </a:lnTo>
                      <a:lnTo>
                        <a:pt x="142" y="455"/>
                      </a:lnTo>
                      <a:lnTo>
                        <a:pt x="114" y="458"/>
                      </a:lnTo>
                      <a:lnTo>
                        <a:pt x="100" y="460"/>
                      </a:lnTo>
                      <a:lnTo>
                        <a:pt x="87" y="458"/>
                      </a:lnTo>
                      <a:lnTo>
                        <a:pt x="75" y="458"/>
                      </a:lnTo>
                      <a:lnTo>
                        <a:pt x="64" y="455"/>
                      </a:lnTo>
                      <a:lnTo>
                        <a:pt x="54" y="451"/>
                      </a:lnTo>
                      <a:lnTo>
                        <a:pt x="44" y="447"/>
                      </a:lnTo>
                      <a:lnTo>
                        <a:pt x="35" y="441"/>
                      </a:lnTo>
                      <a:lnTo>
                        <a:pt x="27" y="434"/>
                      </a:lnTo>
                      <a:lnTo>
                        <a:pt x="21" y="426"/>
                      </a:lnTo>
                      <a:lnTo>
                        <a:pt x="16" y="416"/>
                      </a:lnTo>
                      <a:lnTo>
                        <a:pt x="12" y="407"/>
                      </a:lnTo>
                      <a:lnTo>
                        <a:pt x="8" y="395"/>
                      </a:lnTo>
                      <a:lnTo>
                        <a:pt x="6" y="384"/>
                      </a:lnTo>
                      <a:lnTo>
                        <a:pt x="4" y="370"/>
                      </a:lnTo>
                      <a:lnTo>
                        <a:pt x="4" y="357"/>
                      </a:lnTo>
                      <a:lnTo>
                        <a:pt x="6" y="341"/>
                      </a:lnTo>
                      <a:lnTo>
                        <a:pt x="12" y="309"/>
                      </a:lnTo>
                      <a:lnTo>
                        <a:pt x="21" y="272"/>
                      </a:lnTo>
                      <a:lnTo>
                        <a:pt x="12" y="247"/>
                      </a:lnTo>
                      <a:lnTo>
                        <a:pt x="4" y="226"/>
                      </a:lnTo>
                      <a:lnTo>
                        <a:pt x="0" y="209"/>
                      </a:lnTo>
                      <a:lnTo>
                        <a:pt x="0" y="194"/>
                      </a:lnTo>
                      <a:lnTo>
                        <a:pt x="4" y="182"/>
                      </a:lnTo>
                      <a:lnTo>
                        <a:pt x="8" y="172"/>
                      </a:lnTo>
                      <a:lnTo>
                        <a:pt x="16" y="165"/>
                      </a:lnTo>
                      <a:lnTo>
                        <a:pt x="27" y="159"/>
                      </a:lnTo>
                      <a:lnTo>
                        <a:pt x="39" y="157"/>
                      </a:lnTo>
                      <a:lnTo>
                        <a:pt x="54" y="155"/>
                      </a:lnTo>
                      <a:lnTo>
                        <a:pt x="69" y="155"/>
                      </a:lnTo>
                      <a:lnTo>
                        <a:pt x="89" y="157"/>
                      </a:lnTo>
                      <a:lnTo>
                        <a:pt x="127" y="163"/>
                      </a:lnTo>
                      <a:lnTo>
                        <a:pt x="169" y="172"/>
                      </a:lnTo>
                      <a:lnTo>
                        <a:pt x="190" y="174"/>
                      </a:lnTo>
                      <a:lnTo>
                        <a:pt x="208" y="174"/>
                      </a:lnTo>
                      <a:lnTo>
                        <a:pt x="225" y="174"/>
                      </a:lnTo>
                      <a:lnTo>
                        <a:pt x="240" y="174"/>
                      </a:lnTo>
                      <a:lnTo>
                        <a:pt x="267" y="169"/>
                      </a:lnTo>
                      <a:lnTo>
                        <a:pt x="290" y="161"/>
                      </a:lnTo>
                      <a:lnTo>
                        <a:pt x="309" y="151"/>
                      </a:lnTo>
                      <a:lnTo>
                        <a:pt x="327" y="138"/>
                      </a:lnTo>
                      <a:lnTo>
                        <a:pt x="342" y="124"/>
                      </a:lnTo>
                      <a:lnTo>
                        <a:pt x="356" y="107"/>
                      </a:lnTo>
                      <a:lnTo>
                        <a:pt x="380" y="75"/>
                      </a:lnTo>
                      <a:lnTo>
                        <a:pt x="407" y="44"/>
                      </a:lnTo>
                      <a:lnTo>
                        <a:pt x="423" y="28"/>
                      </a:lnTo>
                      <a:lnTo>
                        <a:pt x="440" y="17"/>
                      </a:lnTo>
                      <a:lnTo>
                        <a:pt x="459" y="7"/>
                      </a:lnTo>
                      <a:lnTo>
                        <a:pt x="4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61"/>
                <p:cNvSpPr>
                  <a:spLocks/>
                </p:cNvSpPr>
                <p:nvPr/>
              </p:nvSpPr>
              <p:spPr bwMode="auto">
                <a:xfrm>
                  <a:off x="839" y="3064"/>
                  <a:ext cx="492" cy="505"/>
                </a:xfrm>
                <a:custGeom>
                  <a:avLst/>
                  <a:gdLst/>
                  <a:ahLst/>
                  <a:cxnLst>
                    <a:cxn ang="0">
                      <a:pos x="163" y="392"/>
                    </a:cxn>
                    <a:cxn ang="0">
                      <a:pos x="121" y="407"/>
                    </a:cxn>
                    <a:cxn ang="0">
                      <a:pos x="96" y="411"/>
                    </a:cxn>
                    <a:cxn ang="0">
                      <a:pos x="73" y="409"/>
                    </a:cxn>
                    <a:cxn ang="0">
                      <a:pos x="52" y="406"/>
                    </a:cxn>
                    <a:cxn ang="0">
                      <a:pos x="35" y="396"/>
                    </a:cxn>
                    <a:cxn ang="0">
                      <a:pos x="19" y="381"/>
                    </a:cxn>
                    <a:cxn ang="0">
                      <a:pos x="10" y="363"/>
                    </a:cxn>
                    <a:cxn ang="0">
                      <a:pos x="2" y="342"/>
                    </a:cxn>
                    <a:cxn ang="0">
                      <a:pos x="0" y="317"/>
                    </a:cxn>
                    <a:cxn ang="0">
                      <a:pos x="2" y="288"/>
                    </a:cxn>
                    <a:cxn ang="0">
                      <a:pos x="15" y="239"/>
                    </a:cxn>
                    <a:cxn ang="0">
                      <a:pos x="52" y="162"/>
                    </a:cxn>
                    <a:cxn ang="0">
                      <a:pos x="90" y="106"/>
                    </a:cxn>
                    <a:cxn ang="0">
                      <a:pos x="115" y="75"/>
                    </a:cxn>
                    <a:cxn ang="0">
                      <a:pos x="142" y="45"/>
                    </a:cxn>
                    <a:cxn ang="0">
                      <a:pos x="167" y="18"/>
                    </a:cxn>
                    <a:cxn ang="0">
                      <a:pos x="186" y="2"/>
                    </a:cxn>
                    <a:cxn ang="0">
                      <a:pos x="215" y="0"/>
                    </a:cxn>
                    <a:cxn ang="0">
                      <a:pos x="252" y="10"/>
                    </a:cxn>
                    <a:cxn ang="0">
                      <a:pos x="292" y="31"/>
                    </a:cxn>
                    <a:cxn ang="0">
                      <a:pos x="336" y="64"/>
                    </a:cxn>
                    <a:cxn ang="0">
                      <a:pos x="378" y="112"/>
                    </a:cxn>
                    <a:cxn ang="0">
                      <a:pos x="423" y="175"/>
                    </a:cxn>
                    <a:cxn ang="0">
                      <a:pos x="461" y="258"/>
                    </a:cxn>
                    <a:cxn ang="0">
                      <a:pos x="484" y="325"/>
                    </a:cxn>
                    <a:cxn ang="0">
                      <a:pos x="490" y="363"/>
                    </a:cxn>
                    <a:cxn ang="0">
                      <a:pos x="492" y="394"/>
                    </a:cxn>
                    <a:cxn ang="0">
                      <a:pos x="486" y="425"/>
                    </a:cxn>
                    <a:cxn ang="0">
                      <a:pos x="474" y="454"/>
                    </a:cxn>
                    <a:cxn ang="0">
                      <a:pos x="451" y="478"/>
                    </a:cxn>
                    <a:cxn ang="0">
                      <a:pos x="419" y="500"/>
                    </a:cxn>
                    <a:cxn ang="0">
                      <a:pos x="373" y="505"/>
                    </a:cxn>
                    <a:cxn ang="0">
                      <a:pos x="323" y="496"/>
                    </a:cxn>
                    <a:cxn ang="0">
                      <a:pos x="284" y="478"/>
                    </a:cxn>
                    <a:cxn ang="0">
                      <a:pos x="259" y="459"/>
                    </a:cxn>
                    <a:cxn ang="0">
                      <a:pos x="234" y="432"/>
                    </a:cxn>
                    <a:cxn ang="0">
                      <a:pos x="208" y="396"/>
                    </a:cxn>
                  </a:cxnLst>
                  <a:rect l="0" t="0" r="r" b="b"/>
                  <a:pathLst>
                    <a:path w="492" h="505">
                      <a:moveTo>
                        <a:pt x="192" y="375"/>
                      </a:moveTo>
                      <a:lnTo>
                        <a:pt x="163" y="392"/>
                      </a:lnTo>
                      <a:lnTo>
                        <a:pt x="135" y="404"/>
                      </a:lnTo>
                      <a:lnTo>
                        <a:pt x="121" y="407"/>
                      </a:lnTo>
                      <a:lnTo>
                        <a:pt x="110" y="409"/>
                      </a:lnTo>
                      <a:lnTo>
                        <a:pt x="96" y="411"/>
                      </a:lnTo>
                      <a:lnTo>
                        <a:pt x="85" y="411"/>
                      </a:lnTo>
                      <a:lnTo>
                        <a:pt x="73" y="409"/>
                      </a:lnTo>
                      <a:lnTo>
                        <a:pt x="62" y="407"/>
                      </a:lnTo>
                      <a:lnTo>
                        <a:pt x="52" y="406"/>
                      </a:lnTo>
                      <a:lnTo>
                        <a:pt x="42" y="400"/>
                      </a:lnTo>
                      <a:lnTo>
                        <a:pt x="35" y="396"/>
                      </a:lnTo>
                      <a:lnTo>
                        <a:pt x="27" y="388"/>
                      </a:lnTo>
                      <a:lnTo>
                        <a:pt x="19" y="381"/>
                      </a:lnTo>
                      <a:lnTo>
                        <a:pt x="14" y="373"/>
                      </a:lnTo>
                      <a:lnTo>
                        <a:pt x="10" y="363"/>
                      </a:lnTo>
                      <a:lnTo>
                        <a:pt x="6" y="354"/>
                      </a:lnTo>
                      <a:lnTo>
                        <a:pt x="2" y="342"/>
                      </a:lnTo>
                      <a:lnTo>
                        <a:pt x="0" y="331"/>
                      </a:lnTo>
                      <a:lnTo>
                        <a:pt x="0" y="317"/>
                      </a:lnTo>
                      <a:lnTo>
                        <a:pt x="0" y="302"/>
                      </a:lnTo>
                      <a:lnTo>
                        <a:pt x="2" y="288"/>
                      </a:lnTo>
                      <a:lnTo>
                        <a:pt x="6" y="273"/>
                      </a:lnTo>
                      <a:lnTo>
                        <a:pt x="15" y="239"/>
                      </a:lnTo>
                      <a:lnTo>
                        <a:pt x="31" y="202"/>
                      </a:lnTo>
                      <a:lnTo>
                        <a:pt x="52" y="162"/>
                      </a:lnTo>
                      <a:lnTo>
                        <a:pt x="81" y="119"/>
                      </a:lnTo>
                      <a:lnTo>
                        <a:pt x="90" y="106"/>
                      </a:lnTo>
                      <a:lnTo>
                        <a:pt x="102" y="91"/>
                      </a:lnTo>
                      <a:lnTo>
                        <a:pt x="115" y="75"/>
                      </a:lnTo>
                      <a:lnTo>
                        <a:pt x="129" y="60"/>
                      </a:lnTo>
                      <a:lnTo>
                        <a:pt x="142" y="45"/>
                      </a:lnTo>
                      <a:lnTo>
                        <a:pt x="156" y="29"/>
                      </a:lnTo>
                      <a:lnTo>
                        <a:pt x="167" y="18"/>
                      </a:lnTo>
                      <a:lnTo>
                        <a:pt x="177" y="8"/>
                      </a:lnTo>
                      <a:lnTo>
                        <a:pt x="186" y="2"/>
                      </a:lnTo>
                      <a:lnTo>
                        <a:pt x="200" y="0"/>
                      </a:lnTo>
                      <a:lnTo>
                        <a:pt x="215" y="0"/>
                      </a:lnTo>
                      <a:lnTo>
                        <a:pt x="232" y="4"/>
                      </a:lnTo>
                      <a:lnTo>
                        <a:pt x="252" y="10"/>
                      </a:lnTo>
                      <a:lnTo>
                        <a:pt x="271" y="18"/>
                      </a:lnTo>
                      <a:lnTo>
                        <a:pt x="292" y="31"/>
                      </a:lnTo>
                      <a:lnTo>
                        <a:pt x="313" y="45"/>
                      </a:lnTo>
                      <a:lnTo>
                        <a:pt x="336" y="64"/>
                      </a:lnTo>
                      <a:lnTo>
                        <a:pt x="357" y="87"/>
                      </a:lnTo>
                      <a:lnTo>
                        <a:pt x="378" y="112"/>
                      </a:lnTo>
                      <a:lnTo>
                        <a:pt x="401" y="143"/>
                      </a:lnTo>
                      <a:lnTo>
                        <a:pt x="423" y="175"/>
                      </a:lnTo>
                      <a:lnTo>
                        <a:pt x="442" y="214"/>
                      </a:lnTo>
                      <a:lnTo>
                        <a:pt x="461" y="258"/>
                      </a:lnTo>
                      <a:lnTo>
                        <a:pt x="478" y="304"/>
                      </a:lnTo>
                      <a:lnTo>
                        <a:pt x="484" y="325"/>
                      </a:lnTo>
                      <a:lnTo>
                        <a:pt x="490" y="350"/>
                      </a:lnTo>
                      <a:lnTo>
                        <a:pt x="490" y="363"/>
                      </a:lnTo>
                      <a:lnTo>
                        <a:pt x="492" y="379"/>
                      </a:lnTo>
                      <a:lnTo>
                        <a:pt x="492" y="394"/>
                      </a:lnTo>
                      <a:lnTo>
                        <a:pt x="490" y="409"/>
                      </a:lnTo>
                      <a:lnTo>
                        <a:pt x="486" y="425"/>
                      </a:lnTo>
                      <a:lnTo>
                        <a:pt x="480" y="438"/>
                      </a:lnTo>
                      <a:lnTo>
                        <a:pt x="474" y="454"/>
                      </a:lnTo>
                      <a:lnTo>
                        <a:pt x="465" y="467"/>
                      </a:lnTo>
                      <a:lnTo>
                        <a:pt x="451" y="478"/>
                      </a:lnTo>
                      <a:lnTo>
                        <a:pt x="438" y="490"/>
                      </a:lnTo>
                      <a:lnTo>
                        <a:pt x="419" y="500"/>
                      </a:lnTo>
                      <a:lnTo>
                        <a:pt x="398" y="505"/>
                      </a:lnTo>
                      <a:lnTo>
                        <a:pt x="373" y="505"/>
                      </a:lnTo>
                      <a:lnTo>
                        <a:pt x="348" y="503"/>
                      </a:lnTo>
                      <a:lnTo>
                        <a:pt x="323" y="496"/>
                      </a:lnTo>
                      <a:lnTo>
                        <a:pt x="298" y="486"/>
                      </a:lnTo>
                      <a:lnTo>
                        <a:pt x="284" y="478"/>
                      </a:lnTo>
                      <a:lnTo>
                        <a:pt x="273" y="469"/>
                      </a:lnTo>
                      <a:lnTo>
                        <a:pt x="259" y="459"/>
                      </a:lnTo>
                      <a:lnTo>
                        <a:pt x="246" y="446"/>
                      </a:lnTo>
                      <a:lnTo>
                        <a:pt x="234" y="432"/>
                      </a:lnTo>
                      <a:lnTo>
                        <a:pt x="221" y="415"/>
                      </a:lnTo>
                      <a:lnTo>
                        <a:pt x="208" y="396"/>
                      </a:lnTo>
                      <a:lnTo>
                        <a:pt x="192" y="37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62"/>
                <p:cNvSpPr>
                  <a:spLocks/>
                </p:cNvSpPr>
                <p:nvPr/>
              </p:nvSpPr>
              <p:spPr bwMode="auto">
                <a:xfrm>
                  <a:off x="1350" y="3224"/>
                  <a:ext cx="503" cy="424"/>
                </a:xfrm>
                <a:custGeom>
                  <a:avLst/>
                  <a:gdLst/>
                  <a:ahLst/>
                  <a:cxnLst>
                    <a:cxn ang="0">
                      <a:pos x="48" y="217"/>
                    </a:cxn>
                    <a:cxn ang="0">
                      <a:pos x="36" y="219"/>
                    </a:cxn>
                    <a:cxn ang="0">
                      <a:pos x="25" y="213"/>
                    </a:cxn>
                    <a:cxn ang="0">
                      <a:pos x="13" y="194"/>
                    </a:cxn>
                    <a:cxn ang="0">
                      <a:pos x="6" y="167"/>
                    </a:cxn>
                    <a:cxn ang="0">
                      <a:pos x="4" y="138"/>
                    </a:cxn>
                    <a:cxn ang="0">
                      <a:pos x="6" y="109"/>
                    </a:cxn>
                    <a:cxn ang="0">
                      <a:pos x="13" y="90"/>
                    </a:cxn>
                    <a:cxn ang="0">
                      <a:pos x="21" y="82"/>
                    </a:cxn>
                    <a:cxn ang="0">
                      <a:pos x="29" y="82"/>
                    </a:cxn>
                    <a:cxn ang="0">
                      <a:pos x="29" y="79"/>
                    </a:cxn>
                    <a:cxn ang="0">
                      <a:pos x="25" y="65"/>
                    </a:cxn>
                    <a:cxn ang="0">
                      <a:pos x="27" y="52"/>
                    </a:cxn>
                    <a:cxn ang="0">
                      <a:pos x="34" y="40"/>
                    </a:cxn>
                    <a:cxn ang="0">
                      <a:pos x="54" y="25"/>
                    </a:cxn>
                    <a:cxn ang="0">
                      <a:pos x="94" y="9"/>
                    </a:cxn>
                    <a:cxn ang="0">
                      <a:pos x="144" y="0"/>
                    </a:cxn>
                    <a:cxn ang="0">
                      <a:pos x="202" y="4"/>
                    </a:cxn>
                    <a:cxn ang="0">
                      <a:pos x="263" y="17"/>
                    </a:cxn>
                    <a:cxn ang="0">
                      <a:pos x="307" y="38"/>
                    </a:cxn>
                    <a:cxn ang="0">
                      <a:pos x="334" y="55"/>
                    </a:cxn>
                    <a:cxn ang="0">
                      <a:pos x="351" y="80"/>
                    </a:cxn>
                    <a:cxn ang="0">
                      <a:pos x="365" y="105"/>
                    </a:cxn>
                    <a:cxn ang="0">
                      <a:pos x="396" y="146"/>
                    </a:cxn>
                    <a:cxn ang="0">
                      <a:pos x="442" y="199"/>
                    </a:cxn>
                    <a:cxn ang="0">
                      <a:pos x="484" y="251"/>
                    </a:cxn>
                    <a:cxn ang="0">
                      <a:pos x="501" y="290"/>
                    </a:cxn>
                    <a:cxn ang="0">
                      <a:pos x="503" y="315"/>
                    </a:cxn>
                    <a:cxn ang="0">
                      <a:pos x="493" y="336"/>
                    </a:cxn>
                    <a:cxn ang="0">
                      <a:pos x="472" y="357"/>
                    </a:cxn>
                    <a:cxn ang="0">
                      <a:pos x="438" y="376"/>
                    </a:cxn>
                    <a:cxn ang="0">
                      <a:pos x="386" y="393"/>
                    </a:cxn>
                    <a:cxn ang="0">
                      <a:pos x="317" y="407"/>
                    </a:cxn>
                    <a:cxn ang="0">
                      <a:pos x="228" y="418"/>
                    </a:cxn>
                    <a:cxn ang="0">
                      <a:pos x="148" y="422"/>
                    </a:cxn>
                    <a:cxn ang="0">
                      <a:pos x="96" y="413"/>
                    </a:cxn>
                    <a:cxn ang="0">
                      <a:pos x="56" y="393"/>
                    </a:cxn>
                    <a:cxn ang="0">
                      <a:pos x="23" y="368"/>
                    </a:cxn>
                    <a:cxn ang="0">
                      <a:pos x="6" y="338"/>
                    </a:cxn>
                    <a:cxn ang="0">
                      <a:pos x="0" y="303"/>
                    </a:cxn>
                    <a:cxn ang="0">
                      <a:pos x="8" y="267"/>
                    </a:cxn>
                    <a:cxn ang="0">
                      <a:pos x="34" y="230"/>
                    </a:cxn>
                  </a:cxnLst>
                  <a:rect l="0" t="0" r="r" b="b"/>
                  <a:pathLst>
                    <a:path w="503" h="424">
                      <a:moveTo>
                        <a:pt x="54" y="213"/>
                      </a:moveTo>
                      <a:lnTo>
                        <a:pt x="48" y="217"/>
                      </a:lnTo>
                      <a:lnTo>
                        <a:pt x="42" y="219"/>
                      </a:lnTo>
                      <a:lnTo>
                        <a:pt x="36" y="219"/>
                      </a:lnTo>
                      <a:lnTo>
                        <a:pt x="33" y="219"/>
                      </a:lnTo>
                      <a:lnTo>
                        <a:pt x="25" y="213"/>
                      </a:lnTo>
                      <a:lnTo>
                        <a:pt x="17" y="205"/>
                      </a:lnTo>
                      <a:lnTo>
                        <a:pt x="13" y="194"/>
                      </a:lnTo>
                      <a:lnTo>
                        <a:pt x="8" y="182"/>
                      </a:lnTo>
                      <a:lnTo>
                        <a:pt x="6" y="167"/>
                      </a:lnTo>
                      <a:lnTo>
                        <a:pt x="4" y="151"/>
                      </a:lnTo>
                      <a:lnTo>
                        <a:pt x="4" y="138"/>
                      </a:lnTo>
                      <a:lnTo>
                        <a:pt x="4" y="123"/>
                      </a:lnTo>
                      <a:lnTo>
                        <a:pt x="6" y="109"/>
                      </a:lnTo>
                      <a:lnTo>
                        <a:pt x="10" y="98"/>
                      </a:lnTo>
                      <a:lnTo>
                        <a:pt x="13" y="90"/>
                      </a:lnTo>
                      <a:lnTo>
                        <a:pt x="19" y="84"/>
                      </a:lnTo>
                      <a:lnTo>
                        <a:pt x="21" y="82"/>
                      </a:lnTo>
                      <a:lnTo>
                        <a:pt x="25" y="82"/>
                      </a:lnTo>
                      <a:lnTo>
                        <a:pt x="29" y="82"/>
                      </a:lnTo>
                      <a:lnTo>
                        <a:pt x="33" y="84"/>
                      </a:lnTo>
                      <a:lnTo>
                        <a:pt x="29" y="79"/>
                      </a:lnTo>
                      <a:lnTo>
                        <a:pt x="25" y="73"/>
                      </a:lnTo>
                      <a:lnTo>
                        <a:pt x="25" y="65"/>
                      </a:lnTo>
                      <a:lnTo>
                        <a:pt x="25" y="59"/>
                      </a:lnTo>
                      <a:lnTo>
                        <a:pt x="27" y="52"/>
                      </a:lnTo>
                      <a:lnTo>
                        <a:pt x="31" y="46"/>
                      </a:lnTo>
                      <a:lnTo>
                        <a:pt x="34" y="40"/>
                      </a:lnTo>
                      <a:lnTo>
                        <a:pt x="40" y="34"/>
                      </a:lnTo>
                      <a:lnTo>
                        <a:pt x="54" y="25"/>
                      </a:lnTo>
                      <a:lnTo>
                        <a:pt x="73" y="15"/>
                      </a:lnTo>
                      <a:lnTo>
                        <a:pt x="94" y="9"/>
                      </a:lnTo>
                      <a:lnTo>
                        <a:pt x="117" y="4"/>
                      </a:lnTo>
                      <a:lnTo>
                        <a:pt x="144" y="0"/>
                      </a:lnTo>
                      <a:lnTo>
                        <a:pt x="173" y="0"/>
                      </a:lnTo>
                      <a:lnTo>
                        <a:pt x="202" y="4"/>
                      </a:lnTo>
                      <a:lnTo>
                        <a:pt x="232" y="7"/>
                      </a:lnTo>
                      <a:lnTo>
                        <a:pt x="263" y="17"/>
                      </a:lnTo>
                      <a:lnTo>
                        <a:pt x="292" y="31"/>
                      </a:lnTo>
                      <a:lnTo>
                        <a:pt x="307" y="38"/>
                      </a:lnTo>
                      <a:lnTo>
                        <a:pt x="321" y="46"/>
                      </a:lnTo>
                      <a:lnTo>
                        <a:pt x="334" y="55"/>
                      </a:lnTo>
                      <a:lnTo>
                        <a:pt x="348" y="67"/>
                      </a:lnTo>
                      <a:lnTo>
                        <a:pt x="351" y="80"/>
                      </a:lnTo>
                      <a:lnTo>
                        <a:pt x="357" y="92"/>
                      </a:lnTo>
                      <a:lnTo>
                        <a:pt x="365" y="105"/>
                      </a:lnTo>
                      <a:lnTo>
                        <a:pt x="374" y="119"/>
                      </a:lnTo>
                      <a:lnTo>
                        <a:pt x="396" y="146"/>
                      </a:lnTo>
                      <a:lnTo>
                        <a:pt x="419" y="173"/>
                      </a:lnTo>
                      <a:lnTo>
                        <a:pt x="442" y="199"/>
                      </a:lnTo>
                      <a:lnTo>
                        <a:pt x="465" y="226"/>
                      </a:lnTo>
                      <a:lnTo>
                        <a:pt x="484" y="251"/>
                      </a:lnTo>
                      <a:lnTo>
                        <a:pt x="497" y="278"/>
                      </a:lnTo>
                      <a:lnTo>
                        <a:pt x="501" y="290"/>
                      </a:lnTo>
                      <a:lnTo>
                        <a:pt x="503" y="301"/>
                      </a:lnTo>
                      <a:lnTo>
                        <a:pt x="503" y="315"/>
                      </a:lnTo>
                      <a:lnTo>
                        <a:pt x="499" y="326"/>
                      </a:lnTo>
                      <a:lnTo>
                        <a:pt x="493" y="336"/>
                      </a:lnTo>
                      <a:lnTo>
                        <a:pt x="486" y="347"/>
                      </a:lnTo>
                      <a:lnTo>
                        <a:pt x="472" y="357"/>
                      </a:lnTo>
                      <a:lnTo>
                        <a:pt x="457" y="366"/>
                      </a:lnTo>
                      <a:lnTo>
                        <a:pt x="438" y="376"/>
                      </a:lnTo>
                      <a:lnTo>
                        <a:pt x="415" y="386"/>
                      </a:lnTo>
                      <a:lnTo>
                        <a:pt x="386" y="393"/>
                      </a:lnTo>
                      <a:lnTo>
                        <a:pt x="355" y="401"/>
                      </a:lnTo>
                      <a:lnTo>
                        <a:pt x="317" y="407"/>
                      </a:lnTo>
                      <a:lnTo>
                        <a:pt x="275" y="413"/>
                      </a:lnTo>
                      <a:lnTo>
                        <a:pt x="228" y="418"/>
                      </a:lnTo>
                      <a:lnTo>
                        <a:pt x="175" y="424"/>
                      </a:lnTo>
                      <a:lnTo>
                        <a:pt x="148" y="422"/>
                      </a:lnTo>
                      <a:lnTo>
                        <a:pt x="121" y="418"/>
                      </a:lnTo>
                      <a:lnTo>
                        <a:pt x="96" y="413"/>
                      </a:lnTo>
                      <a:lnTo>
                        <a:pt x="75" y="403"/>
                      </a:lnTo>
                      <a:lnTo>
                        <a:pt x="56" y="393"/>
                      </a:lnTo>
                      <a:lnTo>
                        <a:pt x="38" y="382"/>
                      </a:lnTo>
                      <a:lnTo>
                        <a:pt x="23" y="368"/>
                      </a:lnTo>
                      <a:lnTo>
                        <a:pt x="13" y="353"/>
                      </a:lnTo>
                      <a:lnTo>
                        <a:pt x="6" y="338"/>
                      </a:lnTo>
                      <a:lnTo>
                        <a:pt x="0" y="320"/>
                      </a:lnTo>
                      <a:lnTo>
                        <a:pt x="0" y="303"/>
                      </a:lnTo>
                      <a:lnTo>
                        <a:pt x="2" y="286"/>
                      </a:lnTo>
                      <a:lnTo>
                        <a:pt x="8" y="267"/>
                      </a:lnTo>
                      <a:lnTo>
                        <a:pt x="19" y="249"/>
                      </a:lnTo>
                      <a:lnTo>
                        <a:pt x="34" y="230"/>
                      </a:lnTo>
                      <a:lnTo>
                        <a:pt x="54" y="2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63"/>
                <p:cNvSpPr>
                  <a:spLocks/>
                </p:cNvSpPr>
                <p:nvPr/>
              </p:nvSpPr>
              <p:spPr bwMode="auto">
                <a:xfrm>
                  <a:off x="858" y="3558"/>
                  <a:ext cx="484" cy="572"/>
                </a:xfrm>
                <a:custGeom>
                  <a:avLst/>
                  <a:gdLst/>
                  <a:ahLst/>
                  <a:cxnLst>
                    <a:cxn ang="0">
                      <a:pos x="175" y="376"/>
                    </a:cxn>
                    <a:cxn ang="0">
                      <a:pos x="144" y="363"/>
                    </a:cxn>
                    <a:cxn ang="0">
                      <a:pos x="114" y="342"/>
                    </a:cxn>
                    <a:cxn ang="0">
                      <a:pos x="87" y="319"/>
                    </a:cxn>
                    <a:cxn ang="0">
                      <a:pos x="52" y="278"/>
                    </a:cxn>
                    <a:cxn ang="0">
                      <a:pos x="18" y="217"/>
                    </a:cxn>
                    <a:cxn ang="0">
                      <a:pos x="4" y="171"/>
                    </a:cxn>
                    <a:cxn ang="0">
                      <a:pos x="0" y="140"/>
                    </a:cxn>
                    <a:cxn ang="0">
                      <a:pos x="0" y="111"/>
                    </a:cxn>
                    <a:cxn ang="0">
                      <a:pos x="8" y="86"/>
                    </a:cxn>
                    <a:cxn ang="0">
                      <a:pos x="21" y="63"/>
                    </a:cxn>
                    <a:cxn ang="0">
                      <a:pos x="41" y="46"/>
                    </a:cxn>
                    <a:cxn ang="0">
                      <a:pos x="68" y="32"/>
                    </a:cxn>
                    <a:cxn ang="0">
                      <a:pos x="102" y="27"/>
                    </a:cxn>
                    <a:cxn ang="0">
                      <a:pos x="141" y="15"/>
                    </a:cxn>
                    <a:cxn ang="0">
                      <a:pos x="187" y="2"/>
                    </a:cxn>
                    <a:cxn ang="0">
                      <a:pos x="238" y="0"/>
                    </a:cxn>
                    <a:cxn ang="0">
                      <a:pos x="290" y="11"/>
                    </a:cxn>
                    <a:cxn ang="0">
                      <a:pos x="340" y="34"/>
                    </a:cxn>
                    <a:cxn ang="0">
                      <a:pos x="386" y="69"/>
                    </a:cxn>
                    <a:cxn ang="0">
                      <a:pos x="423" y="117"/>
                    </a:cxn>
                    <a:cxn ang="0">
                      <a:pos x="442" y="159"/>
                    </a:cxn>
                    <a:cxn ang="0">
                      <a:pos x="450" y="192"/>
                    </a:cxn>
                    <a:cxn ang="0">
                      <a:pos x="457" y="232"/>
                    </a:cxn>
                    <a:cxn ang="0">
                      <a:pos x="455" y="263"/>
                    </a:cxn>
                    <a:cxn ang="0">
                      <a:pos x="444" y="278"/>
                    </a:cxn>
                    <a:cxn ang="0">
                      <a:pos x="429" y="286"/>
                    </a:cxn>
                    <a:cxn ang="0">
                      <a:pos x="413" y="290"/>
                    </a:cxn>
                    <a:cxn ang="0">
                      <a:pos x="406" y="297"/>
                    </a:cxn>
                    <a:cxn ang="0">
                      <a:pos x="413" y="313"/>
                    </a:cxn>
                    <a:cxn ang="0">
                      <a:pos x="438" y="342"/>
                    </a:cxn>
                    <a:cxn ang="0">
                      <a:pos x="471" y="388"/>
                    </a:cxn>
                    <a:cxn ang="0">
                      <a:pos x="484" y="439"/>
                    </a:cxn>
                    <a:cxn ang="0">
                      <a:pos x="482" y="493"/>
                    </a:cxn>
                    <a:cxn ang="0">
                      <a:pos x="471" y="530"/>
                    </a:cxn>
                    <a:cxn ang="0">
                      <a:pos x="459" y="549"/>
                    </a:cxn>
                    <a:cxn ang="0">
                      <a:pos x="444" y="562"/>
                    </a:cxn>
                    <a:cxn ang="0">
                      <a:pos x="423" y="570"/>
                    </a:cxn>
                    <a:cxn ang="0">
                      <a:pos x="400" y="570"/>
                    </a:cxn>
                    <a:cxn ang="0">
                      <a:pos x="371" y="560"/>
                    </a:cxn>
                    <a:cxn ang="0">
                      <a:pos x="338" y="543"/>
                    </a:cxn>
                    <a:cxn ang="0">
                      <a:pos x="302" y="512"/>
                    </a:cxn>
                    <a:cxn ang="0">
                      <a:pos x="261" y="470"/>
                    </a:cxn>
                    <a:cxn ang="0">
                      <a:pos x="215" y="415"/>
                    </a:cxn>
                  </a:cxnLst>
                  <a:rect l="0" t="0" r="r" b="b"/>
                  <a:pathLst>
                    <a:path w="484" h="572">
                      <a:moveTo>
                        <a:pt x="192" y="382"/>
                      </a:moveTo>
                      <a:lnTo>
                        <a:pt x="175" y="376"/>
                      </a:lnTo>
                      <a:lnTo>
                        <a:pt x="160" y="370"/>
                      </a:lnTo>
                      <a:lnTo>
                        <a:pt x="144" y="363"/>
                      </a:lnTo>
                      <a:lnTo>
                        <a:pt x="129" y="353"/>
                      </a:lnTo>
                      <a:lnTo>
                        <a:pt x="114" y="342"/>
                      </a:lnTo>
                      <a:lnTo>
                        <a:pt x="100" y="332"/>
                      </a:lnTo>
                      <a:lnTo>
                        <a:pt x="87" y="319"/>
                      </a:lnTo>
                      <a:lnTo>
                        <a:pt x="75" y="305"/>
                      </a:lnTo>
                      <a:lnTo>
                        <a:pt x="52" y="278"/>
                      </a:lnTo>
                      <a:lnTo>
                        <a:pt x="33" y="247"/>
                      </a:lnTo>
                      <a:lnTo>
                        <a:pt x="18" y="217"/>
                      </a:lnTo>
                      <a:lnTo>
                        <a:pt x="8" y="186"/>
                      </a:lnTo>
                      <a:lnTo>
                        <a:pt x="4" y="171"/>
                      </a:lnTo>
                      <a:lnTo>
                        <a:pt x="0" y="155"/>
                      </a:lnTo>
                      <a:lnTo>
                        <a:pt x="0" y="140"/>
                      </a:lnTo>
                      <a:lnTo>
                        <a:pt x="0" y="125"/>
                      </a:lnTo>
                      <a:lnTo>
                        <a:pt x="0" y="111"/>
                      </a:lnTo>
                      <a:lnTo>
                        <a:pt x="4" y="98"/>
                      </a:lnTo>
                      <a:lnTo>
                        <a:pt x="8" y="86"/>
                      </a:lnTo>
                      <a:lnTo>
                        <a:pt x="14" y="75"/>
                      </a:lnTo>
                      <a:lnTo>
                        <a:pt x="21" y="63"/>
                      </a:lnTo>
                      <a:lnTo>
                        <a:pt x="31" y="54"/>
                      </a:lnTo>
                      <a:lnTo>
                        <a:pt x="41" y="46"/>
                      </a:lnTo>
                      <a:lnTo>
                        <a:pt x="54" y="38"/>
                      </a:lnTo>
                      <a:lnTo>
                        <a:pt x="68" y="32"/>
                      </a:lnTo>
                      <a:lnTo>
                        <a:pt x="83" y="29"/>
                      </a:lnTo>
                      <a:lnTo>
                        <a:pt x="102" y="27"/>
                      </a:lnTo>
                      <a:lnTo>
                        <a:pt x="121" y="25"/>
                      </a:lnTo>
                      <a:lnTo>
                        <a:pt x="141" y="15"/>
                      </a:lnTo>
                      <a:lnTo>
                        <a:pt x="164" y="6"/>
                      </a:lnTo>
                      <a:lnTo>
                        <a:pt x="187" y="2"/>
                      </a:lnTo>
                      <a:lnTo>
                        <a:pt x="212" y="0"/>
                      </a:lnTo>
                      <a:lnTo>
                        <a:pt x="238" y="0"/>
                      </a:lnTo>
                      <a:lnTo>
                        <a:pt x="263" y="4"/>
                      </a:lnTo>
                      <a:lnTo>
                        <a:pt x="290" y="11"/>
                      </a:lnTo>
                      <a:lnTo>
                        <a:pt x="315" y="21"/>
                      </a:lnTo>
                      <a:lnTo>
                        <a:pt x="340" y="34"/>
                      </a:lnTo>
                      <a:lnTo>
                        <a:pt x="365" y="50"/>
                      </a:lnTo>
                      <a:lnTo>
                        <a:pt x="386" y="69"/>
                      </a:lnTo>
                      <a:lnTo>
                        <a:pt x="406" y="92"/>
                      </a:lnTo>
                      <a:lnTo>
                        <a:pt x="423" y="117"/>
                      </a:lnTo>
                      <a:lnTo>
                        <a:pt x="436" y="144"/>
                      </a:lnTo>
                      <a:lnTo>
                        <a:pt x="442" y="159"/>
                      </a:lnTo>
                      <a:lnTo>
                        <a:pt x="446" y="175"/>
                      </a:lnTo>
                      <a:lnTo>
                        <a:pt x="450" y="192"/>
                      </a:lnTo>
                      <a:lnTo>
                        <a:pt x="454" y="209"/>
                      </a:lnTo>
                      <a:lnTo>
                        <a:pt x="457" y="232"/>
                      </a:lnTo>
                      <a:lnTo>
                        <a:pt x="457" y="249"/>
                      </a:lnTo>
                      <a:lnTo>
                        <a:pt x="455" y="263"/>
                      </a:lnTo>
                      <a:lnTo>
                        <a:pt x="450" y="272"/>
                      </a:lnTo>
                      <a:lnTo>
                        <a:pt x="444" y="278"/>
                      </a:lnTo>
                      <a:lnTo>
                        <a:pt x="436" y="284"/>
                      </a:lnTo>
                      <a:lnTo>
                        <a:pt x="429" y="286"/>
                      </a:lnTo>
                      <a:lnTo>
                        <a:pt x="419" y="288"/>
                      </a:lnTo>
                      <a:lnTo>
                        <a:pt x="413" y="290"/>
                      </a:lnTo>
                      <a:lnTo>
                        <a:pt x="407" y="292"/>
                      </a:lnTo>
                      <a:lnTo>
                        <a:pt x="406" y="297"/>
                      </a:lnTo>
                      <a:lnTo>
                        <a:pt x="407" y="303"/>
                      </a:lnTo>
                      <a:lnTo>
                        <a:pt x="413" y="313"/>
                      </a:lnTo>
                      <a:lnTo>
                        <a:pt x="423" y="324"/>
                      </a:lnTo>
                      <a:lnTo>
                        <a:pt x="438" y="342"/>
                      </a:lnTo>
                      <a:lnTo>
                        <a:pt x="459" y="365"/>
                      </a:lnTo>
                      <a:lnTo>
                        <a:pt x="471" y="388"/>
                      </a:lnTo>
                      <a:lnTo>
                        <a:pt x="478" y="413"/>
                      </a:lnTo>
                      <a:lnTo>
                        <a:pt x="484" y="439"/>
                      </a:lnTo>
                      <a:lnTo>
                        <a:pt x="484" y="466"/>
                      </a:lnTo>
                      <a:lnTo>
                        <a:pt x="482" y="493"/>
                      </a:lnTo>
                      <a:lnTo>
                        <a:pt x="477" y="518"/>
                      </a:lnTo>
                      <a:lnTo>
                        <a:pt x="471" y="530"/>
                      </a:lnTo>
                      <a:lnTo>
                        <a:pt x="465" y="539"/>
                      </a:lnTo>
                      <a:lnTo>
                        <a:pt x="459" y="549"/>
                      </a:lnTo>
                      <a:lnTo>
                        <a:pt x="452" y="557"/>
                      </a:lnTo>
                      <a:lnTo>
                        <a:pt x="444" y="562"/>
                      </a:lnTo>
                      <a:lnTo>
                        <a:pt x="434" y="566"/>
                      </a:lnTo>
                      <a:lnTo>
                        <a:pt x="423" y="570"/>
                      </a:lnTo>
                      <a:lnTo>
                        <a:pt x="411" y="572"/>
                      </a:lnTo>
                      <a:lnTo>
                        <a:pt x="400" y="570"/>
                      </a:lnTo>
                      <a:lnTo>
                        <a:pt x="386" y="566"/>
                      </a:lnTo>
                      <a:lnTo>
                        <a:pt x="371" y="560"/>
                      </a:lnTo>
                      <a:lnTo>
                        <a:pt x="356" y="553"/>
                      </a:lnTo>
                      <a:lnTo>
                        <a:pt x="338" y="543"/>
                      </a:lnTo>
                      <a:lnTo>
                        <a:pt x="321" y="530"/>
                      </a:lnTo>
                      <a:lnTo>
                        <a:pt x="302" y="512"/>
                      </a:lnTo>
                      <a:lnTo>
                        <a:pt x="283" y="493"/>
                      </a:lnTo>
                      <a:lnTo>
                        <a:pt x="261" y="470"/>
                      </a:lnTo>
                      <a:lnTo>
                        <a:pt x="240" y="445"/>
                      </a:lnTo>
                      <a:lnTo>
                        <a:pt x="215" y="415"/>
                      </a:lnTo>
                      <a:lnTo>
                        <a:pt x="192" y="3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64"/>
                <p:cNvSpPr>
                  <a:spLocks/>
                </p:cNvSpPr>
                <p:nvPr/>
              </p:nvSpPr>
              <p:spPr bwMode="auto">
                <a:xfrm>
                  <a:off x="1386" y="3811"/>
                  <a:ext cx="473" cy="448"/>
                </a:xfrm>
                <a:custGeom>
                  <a:avLst/>
                  <a:gdLst/>
                  <a:ahLst/>
                  <a:cxnLst>
                    <a:cxn ang="0">
                      <a:pos x="52" y="217"/>
                    </a:cxn>
                    <a:cxn ang="0">
                      <a:pos x="29" y="198"/>
                    </a:cxn>
                    <a:cxn ang="0">
                      <a:pos x="12" y="175"/>
                    </a:cxn>
                    <a:cxn ang="0">
                      <a:pos x="2" y="146"/>
                    </a:cxn>
                    <a:cxn ang="0">
                      <a:pos x="2" y="117"/>
                    </a:cxn>
                    <a:cxn ang="0">
                      <a:pos x="8" y="87"/>
                    </a:cxn>
                    <a:cxn ang="0">
                      <a:pos x="25" y="58"/>
                    </a:cxn>
                    <a:cxn ang="0">
                      <a:pos x="50" y="33"/>
                    </a:cxn>
                    <a:cxn ang="0">
                      <a:pos x="102" y="14"/>
                    </a:cxn>
                    <a:cxn ang="0">
                      <a:pos x="183" y="0"/>
                    </a:cxn>
                    <a:cxn ang="0">
                      <a:pos x="248" y="0"/>
                    </a:cxn>
                    <a:cxn ang="0">
                      <a:pos x="290" y="8"/>
                    </a:cxn>
                    <a:cxn ang="0">
                      <a:pos x="335" y="21"/>
                    </a:cxn>
                    <a:cxn ang="0">
                      <a:pos x="375" y="42"/>
                    </a:cxn>
                    <a:cxn ang="0">
                      <a:pos x="409" y="81"/>
                    </a:cxn>
                    <a:cxn ang="0">
                      <a:pos x="436" y="127"/>
                    </a:cxn>
                    <a:cxn ang="0">
                      <a:pos x="456" y="173"/>
                    </a:cxn>
                    <a:cxn ang="0">
                      <a:pos x="467" y="215"/>
                    </a:cxn>
                    <a:cxn ang="0">
                      <a:pos x="473" y="256"/>
                    </a:cxn>
                    <a:cxn ang="0">
                      <a:pos x="471" y="292"/>
                    </a:cxn>
                    <a:cxn ang="0">
                      <a:pos x="463" y="327"/>
                    </a:cxn>
                    <a:cxn ang="0">
                      <a:pos x="450" y="357"/>
                    </a:cxn>
                    <a:cxn ang="0">
                      <a:pos x="431" y="384"/>
                    </a:cxn>
                    <a:cxn ang="0">
                      <a:pos x="408" y="405"/>
                    </a:cxn>
                    <a:cxn ang="0">
                      <a:pos x="381" y="425"/>
                    </a:cxn>
                    <a:cxn ang="0">
                      <a:pos x="350" y="438"/>
                    </a:cxn>
                    <a:cxn ang="0">
                      <a:pos x="315" y="446"/>
                    </a:cxn>
                    <a:cxn ang="0">
                      <a:pos x="279" y="448"/>
                    </a:cxn>
                    <a:cxn ang="0">
                      <a:pos x="239" y="444"/>
                    </a:cxn>
                    <a:cxn ang="0">
                      <a:pos x="196" y="434"/>
                    </a:cxn>
                    <a:cxn ang="0">
                      <a:pos x="137" y="425"/>
                    </a:cxn>
                    <a:cxn ang="0">
                      <a:pos x="77" y="417"/>
                    </a:cxn>
                    <a:cxn ang="0">
                      <a:pos x="47" y="405"/>
                    </a:cxn>
                    <a:cxn ang="0">
                      <a:pos x="33" y="394"/>
                    </a:cxn>
                    <a:cxn ang="0">
                      <a:pos x="20" y="375"/>
                    </a:cxn>
                    <a:cxn ang="0">
                      <a:pos x="16" y="344"/>
                    </a:cxn>
                    <a:cxn ang="0">
                      <a:pos x="22" y="311"/>
                    </a:cxn>
                    <a:cxn ang="0">
                      <a:pos x="47" y="258"/>
                    </a:cxn>
                  </a:cxnLst>
                  <a:rect l="0" t="0" r="r" b="b"/>
                  <a:pathLst>
                    <a:path w="473" h="448">
                      <a:moveTo>
                        <a:pt x="68" y="223"/>
                      </a:moveTo>
                      <a:lnTo>
                        <a:pt x="52" y="217"/>
                      </a:lnTo>
                      <a:lnTo>
                        <a:pt x="41" y="210"/>
                      </a:lnTo>
                      <a:lnTo>
                        <a:pt x="29" y="198"/>
                      </a:lnTo>
                      <a:lnTo>
                        <a:pt x="20" y="186"/>
                      </a:lnTo>
                      <a:lnTo>
                        <a:pt x="12" y="175"/>
                      </a:lnTo>
                      <a:lnTo>
                        <a:pt x="6" y="162"/>
                      </a:lnTo>
                      <a:lnTo>
                        <a:pt x="2" y="146"/>
                      </a:lnTo>
                      <a:lnTo>
                        <a:pt x="0" y="131"/>
                      </a:lnTo>
                      <a:lnTo>
                        <a:pt x="2" y="117"/>
                      </a:lnTo>
                      <a:lnTo>
                        <a:pt x="4" y="102"/>
                      </a:lnTo>
                      <a:lnTo>
                        <a:pt x="8" y="87"/>
                      </a:lnTo>
                      <a:lnTo>
                        <a:pt x="16" y="71"/>
                      </a:lnTo>
                      <a:lnTo>
                        <a:pt x="25" y="58"/>
                      </a:lnTo>
                      <a:lnTo>
                        <a:pt x="37" y="44"/>
                      </a:lnTo>
                      <a:lnTo>
                        <a:pt x="50" y="33"/>
                      </a:lnTo>
                      <a:lnTo>
                        <a:pt x="68" y="21"/>
                      </a:lnTo>
                      <a:lnTo>
                        <a:pt x="102" y="14"/>
                      </a:lnTo>
                      <a:lnTo>
                        <a:pt x="143" y="6"/>
                      </a:lnTo>
                      <a:lnTo>
                        <a:pt x="183" y="0"/>
                      </a:lnTo>
                      <a:lnTo>
                        <a:pt x="227" y="0"/>
                      </a:lnTo>
                      <a:lnTo>
                        <a:pt x="248" y="0"/>
                      </a:lnTo>
                      <a:lnTo>
                        <a:pt x="269" y="4"/>
                      </a:lnTo>
                      <a:lnTo>
                        <a:pt x="290" y="8"/>
                      </a:lnTo>
                      <a:lnTo>
                        <a:pt x="313" y="14"/>
                      </a:lnTo>
                      <a:lnTo>
                        <a:pt x="335" y="21"/>
                      </a:lnTo>
                      <a:lnTo>
                        <a:pt x="354" y="31"/>
                      </a:lnTo>
                      <a:lnTo>
                        <a:pt x="375" y="42"/>
                      </a:lnTo>
                      <a:lnTo>
                        <a:pt x="394" y="58"/>
                      </a:lnTo>
                      <a:lnTo>
                        <a:pt x="409" y="81"/>
                      </a:lnTo>
                      <a:lnTo>
                        <a:pt x="425" y="106"/>
                      </a:lnTo>
                      <a:lnTo>
                        <a:pt x="436" y="127"/>
                      </a:lnTo>
                      <a:lnTo>
                        <a:pt x="448" y="150"/>
                      </a:lnTo>
                      <a:lnTo>
                        <a:pt x="456" y="173"/>
                      </a:lnTo>
                      <a:lnTo>
                        <a:pt x="463" y="194"/>
                      </a:lnTo>
                      <a:lnTo>
                        <a:pt x="467" y="215"/>
                      </a:lnTo>
                      <a:lnTo>
                        <a:pt x="471" y="234"/>
                      </a:lnTo>
                      <a:lnTo>
                        <a:pt x="473" y="256"/>
                      </a:lnTo>
                      <a:lnTo>
                        <a:pt x="473" y="275"/>
                      </a:lnTo>
                      <a:lnTo>
                        <a:pt x="471" y="292"/>
                      </a:lnTo>
                      <a:lnTo>
                        <a:pt x="467" y="309"/>
                      </a:lnTo>
                      <a:lnTo>
                        <a:pt x="463" y="327"/>
                      </a:lnTo>
                      <a:lnTo>
                        <a:pt x="457" y="342"/>
                      </a:lnTo>
                      <a:lnTo>
                        <a:pt x="450" y="357"/>
                      </a:lnTo>
                      <a:lnTo>
                        <a:pt x="442" y="371"/>
                      </a:lnTo>
                      <a:lnTo>
                        <a:pt x="431" y="384"/>
                      </a:lnTo>
                      <a:lnTo>
                        <a:pt x="421" y="396"/>
                      </a:lnTo>
                      <a:lnTo>
                        <a:pt x="408" y="405"/>
                      </a:lnTo>
                      <a:lnTo>
                        <a:pt x="396" y="415"/>
                      </a:lnTo>
                      <a:lnTo>
                        <a:pt x="381" y="425"/>
                      </a:lnTo>
                      <a:lnTo>
                        <a:pt x="365" y="432"/>
                      </a:lnTo>
                      <a:lnTo>
                        <a:pt x="350" y="438"/>
                      </a:lnTo>
                      <a:lnTo>
                        <a:pt x="333" y="442"/>
                      </a:lnTo>
                      <a:lnTo>
                        <a:pt x="315" y="446"/>
                      </a:lnTo>
                      <a:lnTo>
                        <a:pt x="296" y="448"/>
                      </a:lnTo>
                      <a:lnTo>
                        <a:pt x="279" y="448"/>
                      </a:lnTo>
                      <a:lnTo>
                        <a:pt x="258" y="446"/>
                      </a:lnTo>
                      <a:lnTo>
                        <a:pt x="239" y="444"/>
                      </a:lnTo>
                      <a:lnTo>
                        <a:pt x="217" y="440"/>
                      </a:lnTo>
                      <a:lnTo>
                        <a:pt x="196" y="434"/>
                      </a:lnTo>
                      <a:lnTo>
                        <a:pt x="175" y="426"/>
                      </a:lnTo>
                      <a:lnTo>
                        <a:pt x="137" y="425"/>
                      </a:lnTo>
                      <a:lnTo>
                        <a:pt x="102" y="423"/>
                      </a:lnTo>
                      <a:lnTo>
                        <a:pt x="77" y="417"/>
                      </a:lnTo>
                      <a:lnTo>
                        <a:pt x="54" y="409"/>
                      </a:lnTo>
                      <a:lnTo>
                        <a:pt x="47" y="405"/>
                      </a:lnTo>
                      <a:lnTo>
                        <a:pt x="39" y="400"/>
                      </a:lnTo>
                      <a:lnTo>
                        <a:pt x="33" y="394"/>
                      </a:lnTo>
                      <a:lnTo>
                        <a:pt x="27" y="388"/>
                      </a:lnTo>
                      <a:lnTo>
                        <a:pt x="20" y="375"/>
                      </a:lnTo>
                      <a:lnTo>
                        <a:pt x="16" y="359"/>
                      </a:lnTo>
                      <a:lnTo>
                        <a:pt x="16" y="344"/>
                      </a:lnTo>
                      <a:lnTo>
                        <a:pt x="18" y="329"/>
                      </a:lnTo>
                      <a:lnTo>
                        <a:pt x="22" y="311"/>
                      </a:lnTo>
                      <a:lnTo>
                        <a:pt x="29" y="294"/>
                      </a:lnTo>
                      <a:lnTo>
                        <a:pt x="47" y="258"/>
                      </a:lnTo>
                      <a:lnTo>
                        <a:pt x="68" y="22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65"/>
                <p:cNvSpPr>
                  <a:spLocks/>
                </p:cNvSpPr>
                <p:nvPr/>
              </p:nvSpPr>
              <p:spPr bwMode="auto">
                <a:xfrm>
                  <a:off x="1872" y="3711"/>
                  <a:ext cx="611" cy="442"/>
                </a:xfrm>
                <a:custGeom>
                  <a:avLst/>
                  <a:gdLst/>
                  <a:ahLst/>
                  <a:cxnLst>
                    <a:cxn ang="0">
                      <a:pos x="41" y="388"/>
                    </a:cxn>
                    <a:cxn ang="0">
                      <a:pos x="12" y="304"/>
                    </a:cxn>
                    <a:cxn ang="0">
                      <a:pos x="0" y="235"/>
                    </a:cxn>
                    <a:cxn ang="0">
                      <a:pos x="4" y="164"/>
                    </a:cxn>
                    <a:cxn ang="0">
                      <a:pos x="27" y="112"/>
                    </a:cxn>
                    <a:cxn ang="0">
                      <a:pos x="115" y="75"/>
                    </a:cxn>
                    <a:cxn ang="0">
                      <a:pos x="202" y="48"/>
                    </a:cxn>
                    <a:cxn ang="0">
                      <a:pos x="300" y="22"/>
                    </a:cxn>
                    <a:cxn ang="0">
                      <a:pos x="402" y="4"/>
                    </a:cxn>
                    <a:cxn ang="0">
                      <a:pos x="475" y="0"/>
                    </a:cxn>
                    <a:cxn ang="0">
                      <a:pos x="521" y="2"/>
                    </a:cxn>
                    <a:cxn ang="0">
                      <a:pos x="561" y="10"/>
                    </a:cxn>
                    <a:cxn ang="0">
                      <a:pos x="596" y="25"/>
                    </a:cxn>
                    <a:cxn ang="0">
                      <a:pos x="611" y="50"/>
                    </a:cxn>
                    <a:cxn ang="0">
                      <a:pos x="603" y="77"/>
                    </a:cxn>
                    <a:cxn ang="0">
                      <a:pos x="592" y="100"/>
                    </a:cxn>
                    <a:cxn ang="0">
                      <a:pos x="576" y="118"/>
                    </a:cxn>
                    <a:cxn ang="0">
                      <a:pos x="546" y="135"/>
                    </a:cxn>
                    <a:cxn ang="0">
                      <a:pos x="498" y="154"/>
                    </a:cxn>
                    <a:cxn ang="0">
                      <a:pos x="448" y="171"/>
                    </a:cxn>
                    <a:cxn ang="0">
                      <a:pos x="417" y="187"/>
                    </a:cxn>
                    <a:cxn ang="0">
                      <a:pos x="398" y="202"/>
                    </a:cxn>
                    <a:cxn ang="0">
                      <a:pos x="384" y="221"/>
                    </a:cxn>
                    <a:cxn ang="0">
                      <a:pos x="377" y="246"/>
                    </a:cxn>
                    <a:cxn ang="0">
                      <a:pos x="375" y="275"/>
                    </a:cxn>
                    <a:cxn ang="0">
                      <a:pos x="379" y="313"/>
                    </a:cxn>
                    <a:cxn ang="0">
                      <a:pos x="379" y="348"/>
                    </a:cxn>
                    <a:cxn ang="0">
                      <a:pos x="365" y="371"/>
                    </a:cxn>
                    <a:cxn ang="0">
                      <a:pos x="346" y="390"/>
                    </a:cxn>
                    <a:cxn ang="0">
                      <a:pos x="319" y="407"/>
                    </a:cxn>
                    <a:cxn ang="0">
                      <a:pos x="283" y="419"/>
                    </a:cxn>
                    <a:cxn ang="0">
                      <a:pos x="235" y="430"/>
                    </a:cxn>
                    <a:cxn ang="0">
                      <a:pos x="142" y="440"/>
                    </a:cxn>
                  </a:cxnLst>
                  <a:rect l="0" t="0" r="r" b="b"/>
                  <a:pathLst>
                    <a:path w="611" h="442">
                      <a:moveTo>
                        <a:pt x="64" y="442"/>
                      </a:moveTo>
                      <a:lnTo>
                        <a:pt x="41" y="388"/>
                      </a:lnTo>
                      <a:lnTo>
                        <a:pt x="25" y="342"/>
                      </a:lnTo>
                      <a:lnTo>
                        <a:pt x="12" y="304"/>
                      </a:lnTo>
                      <a:lnTo>
                        <a:pt x="4" y="267"/>
                      </a:lnTo>
                      <a:lnTo>
                        <a:pt x="0" y="235"/>
                      </a:lnTo>
                      <a:lnTo>
                        <a:pt x="0" y="200"/>
                      </a:lnTo>
                      <a:lnTo>
                        <a:pt x="4" y="164"/>
                      </a:lnTo>
                      <a:lnTo>
                        <a:pt x="10" y="121"/>
                      </a:lnTo>
                      <a:lnTo>
                        <a:pt x="27" y="112"/>
                      </a:lnTo>
                      <a:lnTo>
                        <a:pt x="79" y="91"/>
                      </a:lnTo>
                      <a:lnTo>
                        <a:pt x="115" y="75"/>
                      </a:lnTo>
                      <a:lnTo>
                        <a:pt x="156" y="62"/>
                      </a:lnTo>
                      <a:lnTo>
                        <a:pt x="202" y="48"/>
                      </a:lnTo>
                      <a:lnTo>
                        <a:pt x="250" y="33"/>
                      </a:lnTo>
                      <a:lnTo>
                        <a:pt x="300" y="22"/>
                      </a:lnTo>
                      <a:lnTo>
                        <a:pt x="352" y="12"/>
                      </a:lnTo>
                      <a:lnTo>
                        <a:pt x="402" y="4"/>
                      </a:lnTo>
                      <a:lnTo>
                        <a:pt x="452" y="0"/>
                      </a:lnTo>
                      <a:lnTo>
                        <a:pt x="475" y="0"/>
                      </a:lnTo>
                      <a:lnTo>
                        <a:pt x="498" y="0"/>
                      </a:lnTo>
                      <a:lnTo>
                        <a:pt x="521" y="2"/>
                      </a:lnTo>
                      <a:lnTo>
                        <a:pt x="542" y="6"/>
                      </a:lnTo>
                      <a:lnTo>
                        <a:pt x="561" y="10"/>
                      </a:lnTo>
                      <a:lnTo>
                        <a:pt x="580" y="18"/>
                      </a:lnTo>
                      <a:lnTo>
                        <a:pt x="596" y="25"/>
                      </a:lnTo>
                      <a:lnTo>
                        <a:pt x="611" y="35"/>
                      </a:lnTo>
                      <a:lnTo>
                        <a:pt x="611" y="50"/>
                      </a:lnTo>
                      <a:lnTo>
                        <a:pt x="609" y="66"/>
                      </a:lnTo>
                      <a:lnTo>
                        <a:pt x="603" y="77"/>
                      </a:lnTo>
                      <a:lnTo>
                        <a:pt x="599" y="89"/>
                      </a:lnTo>
                      <a:lnTo>
                        <a:pt x="592" y="100"/>
                      </a:lnTo>
                      <a:lnTo>
                        <a:pt x="584" y="108"/>
                      </a:lnTo>
                      <a:lnTo>
                        <a:pt x="576" y="118"/>
                      </a:lnTo>
                      <a:lnTo>
                        <a:pt x="567" y="123"/>
                      </a:lnTo>
                      <a:lnTo>
                        <a:pt x="546" y="135"/>
                      </a:lnTo>
                      <a:lnTo>
                        <a:pt x="521" y="144"/>
                      </a:lnTo>
                      <a:lnTo>
                        <a:pt x="498" y="154"/>
                      </a:lnTo>
                      <a:lnTo>
                        <a:pt x="473" y="162"/>
                      </a:lnTo>
                      <a:lnTo>
                        <a:pt x="448" y="171"/>
                      </a:lnTo>
                      <a:lnTo>
                        <a:pt x="427" y="181"/>
                      </a:lnTo>
                      <a:lnTo>
                        <a:pt x="417" y="187"/>
                      </a:lnTo>
                      <a:lnTo>
                        <a:pt x="407" y="194"/>
                      </a:lnTo>
                      <a:lnTo>
                        <a:pt x="398" y="202"/>
                      </a:lnTo>
                      <a:lnTo>
                        <a:pt x="392" y="212"/>
                      </a:lnTo>
                      <a:lnTo>
                        <a:pt x="384" y="221"/>
                      </a:lnTo>
                      <a:lnTo>
                        <a:pt x="380" y="233"/>
                      </a:lnTo>
                      <a:lnTo>
                        <a:pt x="377" y="246"/>
                      </a:lnTo>
                      <a:lnTo>
                        <a:pt x="375" y="260"/>
                      </a:lnTo>
                      <a:lnTo>
                        <a:pt x="375" y="275"/>
                      </a:lnTo>
                      <a:lnTo>
                        <a:pt x="375" y="294"/>
                      </a:lnTo>
                      <a:lnTo>
                        <a:pt x="379" y="313"/>
                      </a:lnTo>
                      <a:lnTo>
                        <a:pt x="382" y="334"/>
                      </a:lnTo>
                      <a:lnTo>
                        <a:pt x="379" y="348"/>
                      </a:lnTo>
                      <a:lnTo>
                        <a:pt x="373" y="359"/>
                      </a:lnTo>
                      <a:lnTo>
                        <a:pt x="365" y="371"/>
                      </a:lnTo>
                      <a:lnTo>
                        <a:pt x="356" y="381"/>
                      </a:lnTo>
                      <a:lnTo>
                        <a:pt x="346" y="390"/>
                      </a:lnTo>
                      <a:lnTo>
                        <a:pt x="332" y="400"/>
                      </a:lnTo>
                      <a:lnTo>
                        <a:pt x="319" y="407"/>
                      </a:lnTo>
                      <a:lnTo>
                        <a:pt x="302" y="413"/>
                      </a:lnTo>
                      <a:lnTo>
                        <a:pt x="283" y="419"/>
                      </a:lnTo>
                      <a:lnTo>
                        <a:pt x="259" y="425"/>
                      </a:lnTo>
                      <a:lnTo>
                        <a:pt x="235" y="430"/>
                      </a:lnTo>
                      <a:lnTo>
                        <a:pt x="208" y="434"/>
                      </a:lnTo>
                      <a:lnTo>
                        <a:pt x="142" y="440"/>
                      </a:lnTo>
                      <a:lnTo>
                        <a:pt x="64" y="44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66"/>
            <p:cNvGrpSpPr>
              <a:grpSpLocks/>
            </p:cNvGrpSpPr>
            <p:nvPr/>
          </p:nvGrpSpPr>
          <p:grpSpPr bwMode="auto">
            <a:xfrm>
              <a:off x="6663" y="1940"/>
              <a:ext cx="5025" cy="5335"/>
              <a:chOff x="2702" y="776"/>
              <a:chExt cx="2010" cy="2134"/>
            </a:xfrm>
          </p:grpSpPr>
          <p:sp>
            <p:nvSpPr>
              <p:cNvPr id="14" name="Freeform 67"/>
              <p:cNvSpPr>
                <a:spLocks/>
              </p:cNvSpPr>
              <p:nvPr/>
            </p:nvSpPr>
            <p:spPr bwMode="auto">
              <a:xfrm>
                <a:off x="3360" y="1632"/>
                <a:ext cx="747" cy="1278"/>
              </a:xfrm>
              <a:custGeom>
                <a:avLst/>
                <a:gdLst/>
                <a:ahLst/>
                <a:cxnLst>
                  <a:cxn ang="0">
                    <a:pos x="169" y="1023"/>
                  </a:cxn>
                  <a:cxn ang="0">
                    <a:pos x="165" y="1079"/>
                  </a:cxn>
                  <a:cxn ang="0">
                    <a:pos x="151" y="1129"/>
                  </a:cxn>
                  <a:cxn ang="0">
                    <a:pos x="134" y="1171"/>
                  </a:cxn>
                  <a:cxn ang="0">
                    <a:pos x="111" y="1209"/>
                  </a:cxn>
                  <a:cxn ang="0">
                    <a:pos x="84" y="1238"/>
                  </a:cxn>
                  <a:cxn ang="0">
                    <a:pos x="55" y="1259"/>
                  </a:cxn>
                  <a:cxn ang="0">
                    <a:pos x="26" y="1273"/>
                  </a:cxn>
                  <a:cxn ang="0">
                    <a:pos x="0" y="1278"/>
                  </a:cxn>
                  <a:cxn ang="0">
                    <a:pos x="161" y="1278"/>
                  </a:cxn>
                  <a:cxn ang="0">
                    <a:pos x="370" y="1278"/>
                  </a:cxn>
                  <a:cxn ang="0">
                    <a:pos x="581" y="1278"/>
                  </a:cxn>
                  <a:cxn ang="0">
                    <a:pos x="747" y="1278"/>
                  </a:cxn>
                  <a:cxn ang="0">
                    <a:pos x="729" y="1273"/>
                  </a:cxn>
                  <a:cxn ang="0">
                    <a:pos x="712" y="1261"/>
                  </a:cxn>
                  <a:cxn ang="0">
                    <a:pos x="677" y="1219"/>
                  </a:cxn>
                  <a:cxn ang="0">
                    <a:pos x="652" y="1173"/>
                  </a:cxn>
                  <a:cxn ang="0">
                    <a:pos x="641" y="1136"/>
                  </a:cxn>
                  <a:cxn ang="0">
                    <a:pos x="603" y="1107"/>
                  </a:cxn>
                  <a:cxn ang="0">
                    <a:pos x="572" y="1067"/>
                  </a:cxn>
                  <a:cxn ang="0">
                    <a:pos x="549" y="1013"/>
                  </a:cxn>
                  <a:cxn ang="0">
                    <a:pos x="533" y="948"/>
                  </a:cxn>
                  <a:cxn ang="0">
                    <a:pos x="522" y="877"/>
                  </a:cxn>
                  <a:cxn ang="0">
                    <a:pos x="516" y="798"/>
                  </a:cxn>
                  <a:cxn ang="0">
                    <a:pos x="512" y="628"/>
                  </a:cxn>
                  <a:cxn ang="0">
                    <a:pos x="516" y="280"/>
                  </a:cxn>
                  <a:cxn ang="0">
                    <a:pos x="514" y="201"/>
                  </a:cxn>
                  <a:cxn ang="0">
                    <a:pos x="507" y="128"/>
                  </a:cxn>
                  <a:cxn ang="0">
                    <a:pos x="495" y="65"/>
                  </a:cxn>
                  <a:cxn ang="0">
                    <a:pos x="478" y="11"/>
                  </a:cxn>
                  <a:cxn ang="0">
                    <a:pos x="416" y="4"/>
                  </a:cxn>
                  <a:cxn ang="0">
                    <a:pos x="320" y="0"/>
                  </a:cxn>
                  <a:cxn ang="0">
                    <a:pos x="228" y="2"/>
                  </a:cxn>
                  <a:cxn ang="0">
                    <a:pos x="174" y="9"/>
                  </a:cxn>
                </a:cxnLst>
                <a:rect l="0" t="0" r="r" b="b"/>
                <a:pathLst>
                  <a:path w="747" h="1278">
                    <a:moveTo>
                      <a:pt x="174" y="9"/>
                    </a:moveTo>
                    <a:lnTo>
                      <a:pt x="169" y="1023"/>
                    </a:lnTo>
                    <a:lnTo>
                      <a:pt x="169" y="1052"/>
                    </a:lnTo>
                    <a:lnTo>
                      <a:pt x="165" y="1079"/>
                    </a:lnTo>
                    <a:lnTo>
                      <a:pt x="159" y="1104"/>
                    </a:lnTo>
                    <a:lnTo>
                      <a:pt x="151" y="1129"/>
                    </a:lnTo>
                    <a:lnTo>
                      <a:pt x="144" y="1150"/>
                    </a:lnTo>
                    <a:lnTo>
                      <a:pt x="134" y="1171"/>
                    </a:lnTo>
                    <a:lnTo>
                      <a:pt x="122" y="1190"/>
                    </a:lnTo>
                    <a:lnTo>
                      <a:pt x="111" y="1209"/>
                    </a:lnTo>
                    <a:lnTo>
                      <a:pt x="98" y="1225"/>
                    </a:lnTo>
                    <a:lnTo>
                      <a:pt x="84" y="1238"/>
                    </a:lnTo>
                    <a:lnTo>
                      <a:pt x="69" y="1250"/>
                    </a:lnTo>
                    <a:lnTo>
                      <a:pt x="55" y="1259"/>
                    </a:lnTo>
                    <a:lnTo>
                      <a:pt x="42" y="1267"/>
                    </a:lnTo>
                    <a:lnTo>
                      <a:pt x="26" y="1273"/>
                    </a:lnTo>
                    <a:lnTo>
                      <a:pt x="13" y="1276"/>
                    </a:lnTo>
                    <a:lnTo>
                      <a:pt x="0" y="1278"/>
                    </a:lnTo>
                    <a:lnTo>
                      <a:pt x="71" y="1278"/>
                    </a:lnTo>
                    <a:lnTo>
                      <a:pt x="161" y="1278"/>
                    </a:lnTo>
                    <a:lnTo>
                      <a:pt x="261" y="1278"/>
                    </a:lnTo>
                    <a:lnTo>
                      <a:pt x="370" y="1278"/>
                    </a:lnTo>
                    <a:lnTo>
                      <a:pt x="478" y="1278"/>
                    </a:lnTo>
                    <a:lnTo>
                      <a:pt x="581" y="1278"/>
                    </a:lnTo>
                    <a:lnTo>
                      <a:pt x="672" y="1278"/>
                    </a:lnTo>
                    <a:lnTo>
                      <a:pt x="747" y="1278"/>
                    </a:lnTo>
                    <a:lnTo>
                      <a:pt x="737" y="1276"/>
                    </a:lnTo>
                    <a:lnTo>
                      <a:pt x="729" y="1273"/>
                    </a:lnTo>
                    <a:lnTo>
                      <a:pt x="720" y="1267"/>
                    </a:lnTo>
                    <a:lnTo>
                      <a:pt x="712" y="1261"/>
                    </a:lnTo>
                    <a:lnTo>
                      <a:pt x="695" y="1242"/>
                    </a:lnTo>
                    <a:lnTo>
                      <a:pt x="677" y="1219"/>
                    </a:lnTo>
                    <a:lnTo>
                      <a:pt x="664" y="1196"/>
                    </a:lnTo>
                    <a:lnTo>
                      <a:pt x="652" y="1173"/>
                    </a:lnTo>
                    <a:lnTo>
                      <a:pt x="645" y="1152"/>
                    </a:lnTo>
                    <a:lnTo>
                      <a:pt x="641" y="1136"/>
                    </a:lnTo>
                    <a:lnTo>
                      <a:pt x="620" y="1125"/>
                    </a:lnTo>
                    <a:lnTo>
                      <a:pt x="603" y="1107"/>
                    </a:lnTo>
                    <a:lnTo>
                      <a:pt x="585" y="1088"/>
                    </a:lnTo>
                    <a:lnTo>
                      <a:pt x="572" y="1067"/>
                    </a:lnTo>
                    <a:lnTo>
                      <a:pt x="560" y="1040"/>
                    </a:lnTo>
                    <a:lnTo>
                      <a:pt x="549" y="1013"/>
                    </a:lnTo>
                    <a:lnTo>
                      <a:pt x="539" y="983"/>
                    </a:lnTo>
                    <a:lnTo>
                      <a:pt x="533" y="948"/>
                    </a:lnTo>
                    <a:lnTo>
                      <a:pt x="526" y="914"/>
                    </a:lnTo>
                    <a:lnTo>
                      <a:pt x="522" y="877"/>
                    </a:lnTo>
                    <a:lnTo>
                      <a:pt x="518" y="839"/>
                    </a:lnTo>
                    <a:lnTo>
                      <a:pt x="516" y="798"/>
                    </a:lnTo>
                    <a:lnTo>
                      <a:pt x="512" y="714"/>
                    </a:lnTo>
                    <a:lnTo>
                      <a:pt x="512" y="628"/>
                    </a:lnTo>
                    <a:lnTo>
                      <a:pt x="516" y="451"/>
                    </a:lnTo>
                    <a:lnTo>
                      <a:pt x="516" y="280"/>
                    </a:lnTo>
                    <a:lnTo>
                      <a:pt x="516" y="240"/>
                    </a:lnTo>
                    <a:lnTo>
                      <a:pt x="514" y="201"/>
                    </a:lnTo>
                    <a:lnTo>
                      <a:pt x="510" y="165"/>
                    </a:lnTo>
                    <a:lnTo>
                      <a:pt x="507" y="128"/>
                    </a:lnTo>
                    <a:lnTo>
                      <a:pt x="501" y="96"/>
                    </a:lnTo>
                    <a:lnTo>
                      <a:pt x="495" y="65"/>
                    </a:lnTo>
                    <a:lnTo>
                      <a:pt x="487" y="36"/>
                    </a:lnTo>
                    <a:lnTo>
                      <a:pt x="478" y="11"/>
                    </a:lnTo>
                    <a:lnTo>
                      <a:pt x="453" y="7"/>
                    </a:lnTo>
                    <a:lnTo>
                      <a:pt x="416" y="4"/>
                    </a:lnTo>
                    <a:lnTo>
                      <a:pt x="370" y="2"/>
                    </a:lnTo>
                    <a:lnTo>
                      <a:pt x="320" y="0"/>
                    </a:lnTo>
                    <a:lnTo>
                      <a:pt x="272" y="0"/>
                    </a:lnTo>
                    <a:lnTo>
                      <a:pt x="228" y="2"/>
                    </a:lnTo>
                    <a:lnTo>
                      <a:pt x="195" y="6"/>
                    </a:lnTo>
                    <a:lnTo>
                      <a:pt x="174" y="9"/>
                    </a:lnTo>
                    <a:close/>
                  </a:path>
                </a:pathLst>
              </a:custGeom>
              <a:solidFill>
                <a:srgbClr val="6633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8"/>
              <p:cNvSpPr>
                <a:spLocks/>
              </p:cNvSpPr>
              <p:nvPr/>
            </p:nvSpPr>
            <p:spPr bwMode="auto">
              <a:xfrm>
                <a:off x="3359" y="1621"/>
                <a:ext cx="747" cy="1278"/>
              </a:xfrm>
              <a:custGeom>
                <a:avLst/>
                <a:gdLst/>
                <a:ahLst/>
                <a:cxnLst>
                  <a:cxn ang="0">
                    <a:pos x="169" y="1023"/>
                  </a:cxn>
                  <a:cxn ang="0">
                    <a:pos x="165" y="1079"/>
                  </a:cxn>
                  <a:cxn ang="0">
                    <a:pos x="151" y="1129"/>
                  </a:cxn>
                  <a:cxn ang="0">
                    <a:pos x="134" y="1171"/>
                  </a:cxn>
                  <a:cxn ang="0">
                    <a:pos x="111" y="1209"/>
                  </a:cxn>
                  <a:cxn ang="0">
                    <a:pos x="84" y="1238"/>
                  </a:cxn>
                  <a:cxn ang="0">
                    <a:pos x="55" y="1259"/>
                  </a:cxn>
                  <a:cxn ang="0">
                    <a:pos x="26" y="1273"/>
                  </a:cxn>
                  <a:cxn ang="0">
                    <a:pos x="0" y="1278"/>
                  </a:cxn>
                  <a:cxn ang="0">
                    <a:pos x="161" y="1278"/>
                  </a:cxn>
                  <a:cxn ang="0">
                    <a:pos x="370" y="1278"/>
                  </a:cxn>
                  <a:cxn ang="0">
                    <a:pos x="581" y="1278"/>
                  </a:cxn>
                  <a:cxn ang="0">
                    <a:pos x="747" y="1278"/>
                  </a:cxn>
                  <a:cxn ang="0">
                    <a:pos x="729" y="1273"/>
                  </a:cxn>
                  <a:cxn ang="0">
                    <a:pos x="712" y="1261"/>
                  </a:cxn>
                  <a:cxn ang="0">
                    <a:pos x="677" y="1219"/>
                  </a:cxn>
                  <a:cxn ang="0">
                    <a:pos x="652" y="1173"/>
                  </a:cxn>
                  <a:cxn ang="0">
                    <a:pos x="641" y="1136"/>
                  </a:cxn>
                  <a:cxn ang="0">
                    <a:pos x="603" y="1107"/>
                  </a:cxn>
                  <a:cxn ang="0">
                    <a:pos x="572" y="1067"/>
                  </a:cxn>
                  <a:cxn ang="0">
                    <a:pos x="549" y="1013"/>
                  </a:cxn>
                  <a:cxn ang="0">
                    <a:pos x="533" y="948"/>
                  </a:cxn>
                  <a:cxn ang="0">
                    <a:pos x="522" y="877"/>
                  </a:cxn>
                  <a:cxn ang="0">
                    <a:pos x="516" y="798"/>
                  </a:cxn>
                  <a:cxn ang="0">
                    <a:pos x="512" y="628"/>
                  </a:cxn>
                  <a:cxn ang="0">
                    <a:pos x="516" y="280"/>
                  </a:cxn>
                  <a:cxn ang="0">
                    <a:pos x="514" y="201"/>
                  </a:cxn>
                  <a:cxn ang="0">
                    <a:pos x="507" y="128"/>
                  </a:cxn>
                  <a:cxn ang="0">
                    <a:pos x="495" y="65"/>
                  </a:cxn>
                  <a:cxn ang="0">
                    <a:pos x="478" y="11"/>
                  </a:cxn>
                  <a:cxn ang="0">
                    <a:pos x="416" y="4"/>
                  </a:cxn>
                  <a:cxn ang="0">
                    <a:pos x="320" y="0"/>
                  </a:cxn>
                  <a:cxn ang="0">
                    <a:pos x="228" y="2"/>
                  </a:cxn>
                  <a:cxn ang="0">
                    <a:pos x="174" y="9"/>
                  </a:cxn>
                </a:cxnLst>
                <a:rect l="0" t="0" r="r" b="b"/>
                <a:pathLst>
                  <a:path w="747" h="1278">
                    <a:moveTo>
                      <a:pt x="174" y="9"/>
                    </a:moveTo>
                    <a:lnTo>
                      <a:pt x="169" y="1023"/>
                    </a:lnTo>
                    <a:lnTo>
                      <a:pt x="169" y="1052"/>
                    </a:lnTo>
                    <a:lnTo>
                      <a:pt x="165" y="1079"/>
                    </a:lnTo>
                    <a:lnTo>
                      <a:pt x="159" y="1104"/>
                    </a:lnTo>
                    <a:lnTo>
                      <a:pt x="151" y="1129"/>
                    </a:lnTo>
                    <a:lnTo>
                      <a:pt x="144" y="1150"/>
                    </a:lnTo>
                    <a:lnTo>
                      <a:pt x="134" y="1171"/>
                    </a:lnTo>
                    <a:lnTo>
                      <a:pt x="122" y="1190"/>
                    </a:lnTo>
                    <a:lnTo>
                      <a:pt x="111" y="1209"/>
                    </a:lnTo>
                    <a:lnTo>
                      <a:pt x="98" y="1225"/>
                    </a:lnTo>
                    <a:lnTo>
                      <a:pt x="84" y="1238"/>
                    </a:lnTo>
                    <a:lnTo>
                      <a:pt x="69" y="1250"/>
                    </a:lnTo>
                    <a:lnTo>
                      <a:pt x="55" y="1259"/>
                    </a:lnTo>
                    <a:lnTo>
                      <a:pt x="42" y="1267"/>
                    </a:lnTo>
                    <a:lnTo>
                      <a:pt x="26" y="1273"/>
                    </a:lnTo>
                    <a:lnTo>
                      <a:pt x="13" y="1276"/>
                    </a:lnTo>
                    <a:lnTo>
                      <a:pt x="0" y="1278"/>
                    </a:lnTo>
                    <a:lnTo>
                      <a:pt x="71" y="1278"/>
                    </a:lnTo>
                    <a:lnTo>
                      <a:pt x="161" y="1278"/>
                    </a:lnTo>
                    <a:lnTo>
                      <a:pt x="261" y="1278"/>
                    </a:lnTo>
                    <a:lnTo>
                      <a:pt x="370" y="1278"/>
                    </a:lnTo>
                    <a:lnTo>
                      <a:pt x="478" y="1278"/>
                    </a:lnTo>
                    <a:lnTo>
                      <a:pt x="581" y="1278"/>
                    </a:lnTo>
                    <a:lnTo>
                      <a:pt x="672" y="1278"/>
                    </a:lnTo>
                    <a:lnTo>
                      <a:pt x="747" y="1278"/>
                    </a:lnTo>
                    <a:lnTo>
                      <a:pt x="737" y="1276"/>
                    </a:lnTo>
                    <a:lnTo>
                      <a:pt x="729" y="1273"/>
                    </a:lnTo>
                    <a:lnTo>
                      <a:pt x="720" y="1267"/>
                    </a:lnTo>
                    <a:lnTo>
                      <a:pt x="712" y="1261"/>
                    </a:lnTo>
                    <a:lnTo>
                      <a:pt x="695" y="1242"/>
                    </a:lnTo>
                    <a:lnTo>
                      <a:pt x="677" y="1219"/>
                    </a:lnTo>
                    <a:lnTo>
                      <a:pt x="664" y="1196"/>
                    </a:lnTo>
                    <a:lnTo>
                      <a:pt x="652" y="1173"/>
                    </a:lnTo>
                    <a:lnTo>
                      <a:pt x="645" y="1152"/>
                    </a:lnTo>
                    <a:lnTo>
                      <a:pt x="641" y="1136"/>
                    </a:lnTo>
                    <a:lnTo>
                      <a:pt x="620" y="1125"/>
                    </a:lnTo>
                    <a:lnTo>
                      <a:pt x="603" y="1107"/>
                    </a:lnTo>
                    <a:lnTo>
                      <a:pt x="585" y="1088"/>
                    </a:lnTo>
                    <a:lnTo>
                      <a:pt x="572" y="1067"/>
                    </a:lnTo>
                    <a:lnTo>
                      <a:pt x="560" y="1040"/>
                    </a:lnTo>
                    <a:lnTo>
                      <a:pt x="549" y="1013"/>
                    </a:lnTo>
                    <a:lnTo>
                      <a:pt x="539" y="983"/>
                    </a:lnTo>
                    <a:lnTo>
                      <a:pt x="533" y="948"/>
                    </a:lnTo>
                    <a:lnTo>
                      <a:pt x="526" y="914"/>
                    </a:lnTo>
                    <a:lnTo>
                      <a:pt x="522" y="877"/>
                    </a:lnTo>
                    <a:lnTo>
                      <a:pt x="518" y="839"/>
                    </a:lnTo>
                    <a:lnTo>
                      <a:pt x="516" y="798"/>
                    </a:lnTo>
                    <a:lnTo>
                      <a:pt x="512" y="714"/>
                    </a:lnTo>
                    <a:lnTo>
                      <a:pt x="512" y="628"/>
                    </a:lnTo>
                    <a:lnTo>
                      <a:pt x="516" y="451"/>
                    </a:lnTo>
                    <a:lnTo>
                      <a:pt x="516" y="280"/>
                    </a:lnTo>
                    <a:lnTo>
                      <a:pt x="516" y="240"/>
                    </a:lnTo>
                    <a:lnTo>
                      <a:pt x="514" y="201"/>
                    </a:lnTo>
                    <a:lnTo>
                      <a:pt x="510" y="165"/>
                    </a:lnTo>
                    <a:lnTo>
                      <a:pt x="507" y="128"/>
                    </a:lnTo>
                    <a:lnTo>
                      <a:pt x="501" y="96"/>
                    </a:lnTo>
                    <a:lnTo>
                      <a:pt x="495" y="65"/>
                    </a:lnTo>
                    <a:lnTo>
                      <a:pt x="487" y="36"/>
                    </a:lnTo>
                    <a:lnTo>
                      <a:pt x="478" y="11"/>
                    </a:lnTo>
                    <a:lnTo>
                      <a:pt x="453" y="7"/>
                    </a:lnTo>
                    <a:lnTo>
                      <a:pt x="416" y="4"/>
                    </a:lnTo>
                    <a:lnTo>
                      <a:pt x="370" y="2"/>
                    </a:lnTo>
                    <a:lnTo>
                      <a:pt x="320" y="0"/>
                    </a:lnTo>
                    <a:lnTo>
                      <a:pt x="272" y="0"/>
                    </a:lnTo>
                    <a:lnTo>
                      <a:pt x="228" y="2"/>
                    </a:lnTo>
                    <a:lnTo>
                      <a:pt x="195" y="6"/>
                    </a:lnTo>
                    <a:lnTo>
                      <a:pt x="174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/>
              <p:cNvSpPr>
                <a:spLocks/>
              </p:cNvSpPr>
              <p:nvPr/>
            </p:nvSpPr>
            <p:spPr bwMode="auto">
              <a:xfrm>
                <a:off x="2702" y="776"/>
                <a:ext cx="2010" cy="1517"/>
              </a:xfrm>
              <a:custGeom>
                <a:avLst/>
                <a:gdLst/>
                <a:ahLst/>
                <a:cxnLst>
                  <a:cxn ang="0">
                    <a:pos x="530" y="1517"/>
                  </a:cxn>
                  <a:cxn ang="0">
                    <a:pos x="319" y="1392"/>
                  </a:cxn>
                  <a:cxn ang="0">
                    <a:pos x="251" y="1432"/>
                  </a:cxn>
                  <a:cxn ang="0">
                    <a:pos x="163" y="1377"/>
                  </a:cxn>
                  <a:cxn ang="0">
                    <a:pos x="121" y="1256"/>
                  </a:cxn>
                  <a:cxn ang="0">
                    <a:pos x="142" y="1125"/>
                  </a:cxn>
                  <a:cxn ang="0">
                    <a:pos x="36" y="1044"/>
                  </a:cxn>
                  <a:cxn ang="0">
                    <a:pos x="128" y="927"/>
                  </a:cxn>
                  <a:cxn ang="0">
                    <a:pos x="90" y="872"/>
                  </a:cxn>
                  <a:cxn ang="0">
                    <a:pos x="155" y="764"/>
                  </a:cxn>
                  <a:cxn ang="0">
                    <a:pos x="128" y="745"/>
                  </a:cxn>
                  <a:cxn ang="0">
                    <a:pos x="27" y="682"/>
                  </a:cxn>
                  <a:cxn ang="0">
                    <a:pos x="6" y="582"/>
                  </a:cxn>
                  <a:cxn ang="0">
                    <a:pos x="117" y="486"/>
                  </a:cxn>
                  <a:cxn ang="0">
                    <a:pos x="178" y="422"/>
                  </a:cxn>
                  <a:cxn ang="0">
                    <a:pos x="86" y="290"/>
                  </a:cxn>
                  <a:cxn ang="0">
                    <a:pos x="146" y="140"/>
                  </a:cxn>
                  <a:cxn ang="0">
                    <a:pos x="319" y="38"/>
                  </a:cxn>
                  <a:cxn ang="0">
                    <a:pos x="576" y="0"/>
                  </a:cxn>
                  <a:cxn ang="0">
                    <a:pos x="730" y="50"/>
                  </a:cxn>
                  <a:cxn ang="0">
                    <a:pos x="797" y="65"/>
                  </a:cxn>
                  <a:cxn ang="0">
                    <a:pos x="889" y="13"/>
                  </a:cxn>
                  <a:cxn ang="0">
                    <a:pos x="1052" y="83"/>
                  </a:cxn>
                  <a:cxn ang="0">
                    <a:pos x="1116" y="175"/>
                  </a:cxn>
                  <a:cxn ang="0">
                    <a:pos x="1160" y="65"/>
                  </a:cxn>
                  <a:cxn ang="0">
                    <a:pos x="1331" y="2"/>
                  </a:cxn>
                  <a:cxn ang="0">
                    <a:pos x="1415" y="52"/>
                  </a:cxn>
                  <a:cxn ang="0">
                    <a:pos x="1561" y="133"/>
                  </a:cxn>
                  <a:cxn ang="0">
                    <a:pos x="1624" y="230"/>
                  </a:cxn>
                  <a:cxn ang="0">
                    <a:pos x="1569" y="323"/>
                  </a:cxn>
                  <a:cxn ang="0">
                    <a:pos x="1655" y="311"/>
                  </a:cxn>
                  <a:cxn ang="0">
                    <a:pos x="1790" y="338"/>
                  </a:cxn>
                  <a:cxn ang="0">
                    <a:pos x="1863" y="428"/>
                  </a:cxn>
                  <a:cxn ang="0">
                    <a:pos x="1843" y="559"/>
                  </a:cxn>
                  <a:cxn ang="0">
                    <a:pos x="1770" y="636"/>
                  </a:cxn>
                  <a:cxn ang="0">
                    <a:pos x="1801" y="684"/>
                  </a:cxn>
                  <a:cxn ang="0">
                    <a:pos x="1964" y="779"/>
                  </a:cxn>
                  <a:cxn ang="0">
                    <a:pos x="1995" y="908"/>
                  </a:cxn>
                  <a:cxn ang="0">
                    <a:pos x="1926" y="1117"/>
                  </a:cxn>
                  <a:cxn ang="0">
                    <a:pos x="2007" y="1233"/>
                  </a:cxn>
                  <a:cxn ang="0">
                    <a:pos x="1870" y="1282"/>
                  </a:cxn>
                  <a:cxn ang="0">
                    <a:pos x="1916" y="1430"/>
                  </a:cxn>
                  <a:cxn ang="0">
                    <a:pos x="1853" y="1484"/>
                  </a:cxn>
                  <a:cxn ang="0">
                    <a:pos x="1688" y="1440"/>
                  </a:cxn>
                  <a:cxn ang="0">
                    <a:pos x="1619" y="1467"/>
                  </a:cxn>
                  <a:cxn ang="0">
                    <a:pos x="1480" y="1501"/>
                  </a:cxn>
                  <a:cxn ang="0">
                    <a:pos x="1256" y="1463"/>
                  </a:cxn>
                  <a:cxn ang="0">
                    <a:pos x="1254" y="1319"/>
                  </a:cxn>
                  <a:cxn ang="0">
                    <a:pos x="1183" y="1352"/>
                  </a:cxn>
                  <a:cxn ang="0">
                    <a:pos x="1044" y="1382"/>
                  </a:cxn>
                  <a:cxn ang="0">
                    <a:pos x="937" y="1361"/>
                  </a:cxn>
                  <a:cxn ang="0">
                    <a:pos x="958" y="1236"/>
                  </a:cxn>
                  <a:cxn ang="0">
                    <a:pos x="906" y="1290"/>
                  </a:cxn>
                  <a:cxn ang="0">
                    <a:pos x="879" y="1382"/>
                  </a:cxn>
                  <a:cxn ang="0">
                    <a:pos x="766" y="1281"/>
                  </a:cxn>
                  <a:cxn ang="0">
                    <a:pos x="695" y="1292"/>
                  </a:cxn>
                  <a:cxn ang="0">
                    <a:pos x="637" y="1432"/>
                  </a:cxn>
                </a:cxnLst>
                <a:rect l="0" t="0" r="r" b="b"/>
                <a:pathLst>
                  <a:path w="2010" h="1517">
                    <a:moveTo>
                      <a:pt x="637" y="1432"/>
                    </a:moveTo>
                    <a:lnTo>
                      <a:pt x="624" y="1457"/>
                    </a:lnTo>
                    <a:lnTo>
                      <a:pt x="610" y="1478"/>
                    </a:lnTo>
                    <a:lnTo>
                      <a:pt x="595" y="1494"/>
                    </a:lnTo>
                    <a:lnTo>
                      <a:pt x="580" y="1505"/>
                    </a:lnTo>
                    <a:lnTo>
                      <a:pt x="564" y="1513"/>
                    </a:lnTo>
                    <a:lnTo>
                      <a:pt x="547" y="1517"/>
                    </a:lnTo>
                    <a:lnTo>
                      <a:pt x="530" y="1517"/>
                    </a:lnTo>
                    <a:lnTo>
                      <a:pt x="513" y="1511"/>
                    </a:lnTo>
                    <a:lnTo>
                      <a:pt x="493" y="1505"/>
                    </a:lnTo>
                    <a:lnTo>
                      <a:pt x="472" y="1494"/>
                    </a:lnTo>
                    <a:lnTo>
                      <a:pt x="449" y="1480"/>
                    </a:lnTo>
                    <a:lnTo>
                      <a:pt x="426" y="1465"/>
                    </a:lnTo>
                    <a:lnTo>
                      <a:pt x="376" y="1426"/>
                    </a:lnTo>
                    <a:lnTo>
                      <a:pt x="322" y="1378"/>
                    </a:lnTo>
                    <a:lnTo>
                      <a:pt x="319" y="1392"/>
                    </a:lnTo>
                    <a:lnTo>
                      <a:pt x="313" y="1403"/>
                    </a:lnTo>
                    <a:lnTo>
                      <a:pt x="307" y="1413"/>
                    </a:lnTo>
                    <a:lnTo>
                      <a:pt x="299" y="1421"/>
                    </a:lnTo>
                    <a:lnTo>
                      <a:pt x="290" y="1426"/>
                    </a:lnTo>
                    <a:lnTo>
                      <a:pt x="282" y="1430"/>
                    </a:lnTo>
                    <a:lnTo>
                      <a:pt x="273" y="1432"/>
                    </a:lnTo>
                    <a:lnTo>
                      <a:pt x="261" y="1432"/>
                    </a:lnTo>
                    <a:lnTo>
                      <a:pt x="251" y="1432"/>
                    </a:lnTo>
                    <a:lnTo>
                      <a:pt x="240" y="1430"/>
                    </a:lnTo>
                    <a:lnTo>
                      <a:pt x="228" y="1426"/>
                    </a:lnTo>
                    <a:lnTo>
                      <a:pt x="217" y="1421"/>
                    </a:lnTo>
                    <a:lnTo>
                      <a:pt x="205" y="1413"/>
                    </a:lnTo>
                    <a:lnTo>
                      <a:pt x="194" y="1405"/>
                    </a:lnTo>
                    <a:lnTo>
                      <a:pt x="184" y="1398"/>
                    </a:lnTo>
                    <a:lnTo>
                      <a:pt x="173" y="1386"/>
                    </a:lnTo>
                    <a:lnTo>
                      <a:pt x="163" y="1377"/>
                    </a:lnTo>
                    <a:lnTo>
                      <a:pt x="153" y="1363"/>
                    </a:lnTo>
                    <a:lnTo>
                      <a:pt x="146" y="1350"/>
                    </a:lnTo>
                    <a:lnTo>
                      <a:pt x="138" y="1336"/>
                    </a:lnTo>
                    <a:lnTo>
                      <a:pt x="132" y="1321"/>
                    </a:lnTo>
                    <a:lnTo>
                      <a:pt x="127" y="1306"/>
                    </a:lnTo>
                    <a:lnTo>
                      <a:pt x="123" y="1290"/>
                    </a:lnTo>
                    <a:lnTo>
                      <a:pt x="121" y="1273"/>
                    </a:lnTo>
                    <a:lnTo>
                      <a:pt x="121" y="1256"/>
                    </a:lnTo>
                    <a:lnTo>
                      <a:pt x="121" y="1238"/>
                    </a:lnTo>
                    <a:lnTo>
                      <a:pt x="123" y="1219"/>
                    </a:lnTo>
                    <a:lnTo>
                      <a:pt x="128" y="1200"/>
                    </a:lnTo>
                    <a:lnTo>
                      <a:pt x="134" y="1183"/>
                    </a:lnTo>
                    <a:lnTo>
                      <a:pt x="144" y="1163"/>
                    </a:lnTo>
                    <a:lnTo>
                      <a:pt x="155" y="1142"/>
                    </a:lnTo>
                    <a:lnTo>
                      <a:pt x="169" y="1123"/>
                    </a:lnTo>
                    <a:lnTo>
                      <a:pt x="142" y="1125"/>
                    </a:lnTo>
                    <a:lnTo>
                      <a:pt x="117" y="1123"/>
                    </a:lnTo>
                    <a:lnTo>
                      <a:pt x="96" y="1117"/>
                    </a:lnTo>
                    <a:lnTo>
                      <a:pt x="79" y="1110"/>
                    </a:lnTo>
                    <a:lnTo>
                      <a:pt x="63" y="1098"/>
                    </a:lnTo>
                    <a:lnTo>
                      <a:pt x="50" y="1085"/>
                    </a:lnTo>
                    <a:lnTo>
                      <a:pt x="42" y="1069"/>
                    </a:lnTo>
                    <a:lnTo>
                      <a:pt x="38" y="1052"/>
                    </a:lnTo>
                    <a:lnTo>
                      <a:pt x="36" y="1044"/>
                    </a:lnTo>
                    <a:lnTo>
                      <a:pt x="36" y="1035"/>
                    </a:lnTo>
                    <a:lnTo>
                      <a:pt x="38" y="1025"/>
                    </a:lnTo>
                    <a:lnTo>
                      <a:pt x="40" y="1016"/>
                    </a:lnTo>
                    <a:lnTo>
                      <a:pt x="48" y="996"/>
                    </a:lnTo>
                    <a:lnTo>
                      <a:pt x="61" y="979"/>
                    </a:lnTo>
                    <a:lnTo>
                      <a:pt x="79" y="960"/>
                    </a:lnTo>
                    <a:lnTo>
                      <a:pt x="100" y="943"/>
                    </a:lnTo>
                    <a:lnTo>
                      <a:pt x="128" y="927"/>
                    </a:lnTo>
                    <a:lnTo>
                      <a:pt x="161" y="912"/>
                    </a:lnTo>
                    <a:lnTo>
                      <a:pt x="138" y="910"/>
                    </a:lnTo>
                    <a:lnTo>
                      <a:pt x="119" y="902"/>
                    </a:lnTo>
                    <a:lnTo>
                      <a:pt x="111" y="899"/>
                    </a:lnTo>
                    <a:lnTo>
                      <a:pt x="104" y="895"/>
                    </a:lnTo>
                    <a:lnTo>
                      <a:pt x="100" y="889"/>
                    </a:lnTo>
                    <a:lnTo>
                      <a:pt x="96" y="885"/>
                    </a:lnTo>
                    <a:lnTo>
                      <a:pt x="90" y="872"/>
                    </a:lnTo>
                    <a:lnTo>
                      <a:pt x="88" y="858"/>
                    </a:lnTo>
                    <a:lnTo>
                      <a:pt x="90" y="845"/>
                    </a:lnTo>
                    <a:lnTo>
                      <a:pt x="94" y="829"/>
                    </a:lnTo>
                    <a:lnTo>
                      <a:pt x="102" y="814"/>
                    </a:lnTo>
                    <a:lnTo>
                      <a:pt x="113" y="801"/>
                    </a:lnTo>
                    <a:lnTo>
                      <a:pt x="125" y="787"/>
                    </a:lnTo>
                    <a:lnTo>
                      <a:pt x="140" y="774"/>
                    </a:lnTo>
                    <a:lnTo>
                      <a:pt x="155" y="764"/>
                    </a:lnTo>
                    <a:lnTo>
                      <a:pt x="173" y="755"/>
                    </a:lnTo>
                    <a:lnTo>
                      <a:pt x="190" y="749"/>
                    </a:lnTo>
                    <a:lnTo>
                      <a:pt x="209" y="745"/>
                    </a:lnTo>
                    <a:lnTo>
                      <a:pt x="194" y="749"/>
                    </a:lnTo>
                    <a:lnTo>
                      <a:pt x="177" y="749"/>
                    </a:lnTo>
                    <a:lnTo>
                      <a:pt x="161" y="749"/>
                    </a:lnTo>
                    <a:lnTo>
                      <a:pt x="146" y="747"/>
                    </a:lnTo>
                    <a:lnTo>
                      <a:pt x="128" y="745"/>
                    </a:lnTo>
                    <a:lnTo>
                      <a:pt x="115" y="741"/>
                    </a:lnTo>
                    <a:lnTo>
                      <a:pt x="100" y="735"/>
                    </a:lnTo>
                    <a:lnTo>
                      <a:pt x="86" y="728"/>
                    </a:lnTo>
                    <a:lnTo>
                      <a:pt x="73" y="720"/>
                    </a:lnTo>
                    <a:lnTo>
                      <a:pt x="59" y="712"/>
                    </a:lnTo>
                    <a:lnTo>
                      <a:pt x="48" y="703"/>
                    </a:lnTo>
                    <a:lnTo>
                      <a:pt x="36" y="693"/>
                    </a:lnTo>
                    <a:lnTo>
                      <a:pt x="27" y="682"/>
                    </a:lnTo>
                    <a:lnTo>
                      <a:pt x="19" y="670"/>
                    </a:lnTo>
                    <a:lnTo>
                      <a:pt x="11" y="659"/>
                    </a:lnTo>
                    <a:lnTo>
                      <a:pt x="8" y="647"/>
                    </a:lnTo>
                    <a:lnTo>
                      <a:pt x="2" y="634"/>
                    </a:lnTo>
                    <a:lnTo>
                      <a:pt x="0" y="620"/>
                    </a:lnTo>
                    <a:lnTo>
                      <a:pt x="0" y="607"/>
                    </a:lnTo>
                    <a:lnTo>
                      <a:pt x="2" y="595"/>
                    </a:lnTo>
                    <a:lnTo>
                      <a:pt x="6" y="582"/>
                    </a:lnTo>
                    <a:lnTo>
                      <a:pt x="9" y="568"/>
                    </a:lnTo>
                    <a:lnTo>
                      <a:pt x="17" y="555"/>
                    </a:lnTo>
                    <a:lnTo>
                      <a:pt x="29" y="543"/>
                    </a:lnTo>
                    <a:lnTo>
                      <a:pt x="40" y="530"/>
                    </a:lnTo>
                    <a:lnTo>
                      <a:pt x="56" y="518"/>
                    </a:lnTo>
                    <a:lnTo>
                      <a:pt x="73" y="507"/>
                    </a:lnTo>
                    <a:lnTo>
                      <a:pt x="94" y="495"/>
                    </a:lnTo>
                    <a:lnTo>
                      <a:pt x="117" y="486"/>
                    </a:lnTo>
                    <a:lnTo>
                      <a:pt x="144" y="476"/>
                    </a:lnTo>
                    <a:lnTo>
                      <a:pt x="173" y="468"/>
                    </a:lnTo>
                    <a:lnTo>
                      <a:pt x="205" y="461"/>
                    </a:lnTo>
                    <a:lnTo>
                      <a:pt x="294" y="461"/>
                    </a:lnTo>
                    <a:lnTo>
                      <a:pt x="259" y="453"/>
                    </a:lnTo>
                    <a:lnTo>
                      <a:pt x="228" y="445"/>
                    </a:lnTo>
                    <a:lnTo>
                      <a:pt x="201" y="434"/>
                    </a:lnTo>
                    <a:lnTo>
                      <a:pt x="178" y="422"/>
                    </a:lnTo>
                    <a:lnTo>
                      <a:pt x="157" y="409"/>
                    </a:lnTo>
                    <a:lnTo>
                      <a:pt x="138" y="396"/>
                    </a:lnTo>
                    <a:lnTo>
                      <a:pt x="123" y="380"/>
                    </a:lnTo>
                    <a:lnTo>
                      <a:pt x="111" y="363"/>
                    </a:lnTo>
                    <a:lnTo>
                      <a:pt x="100" y="346"/>
                    </a:lnTo>
                    <a:lnTo>
                      <a:pt x="94" y="328"/>
                    </a:lnTo>
                    <a:lnTo>
                      <a:pt x="88" y="309"/>
                    </a:lnTo>
                    <a:lnTo>
                      <a:pt x="86" y="290"/>
                    </a:lnTo>
                    <a:lnTo>
                      <a:pt x="86" y="271"/>
                    </a:lnTo>
                    <a:lnTo>
                      <a:pt x="88" y="252"/>
                    </a:lnTo>
                    <a:lnTo>
                      <a:pt x="92" y="232"/>
                    </a:lnTo>
                    <a:lnTo>
                      <a:pt x="98" y="213"/>
                    </a:lnTo>
                    <a:lnTo>
                      <a:pt x="107" y="194"/>
                    </a:lnTo>
                    <a:lnTo>
                      <a:pt x="117" y="175"/>
                    </a:lnTo>
                    <a:lnTo>
                      <a:pt x="130" y="157"/>
                    </a:lnTo>
                    <a:lnTo>
                      <a:pt x="146" y="140"/>
                    </a:lnTo>
                    <a:lnTo>
                      <a:pt x="161" y="123"/>
                    </a:lnTo>
                    <a:lnTo>
                      <a:pt x="178" y="108"/>
                    </a:lnTo>
                    <a:lnTo>
                      <a:pt x="200" y="92"/>
                    </a:lnTo>
                    <a:lnTo>
                      <a:pt x="221" y="79"/>
                    </a:lnTo>
                    <a:lnTo>
                      <a:pt x="242" y="67"/>
                    </a:lnTo>
                    <a:lnTo>
                      <a:pt x="267" y="56"/>
                    </a:lnTo>
                    <a:lnTo>
                      <a:pt x="292" y="46"/>
                    </a:lnTo>
                    <a:lnTo>
                      <a:pt x="319" y="38"/>
                    </a:lnTo>
                    <a:lnTo>
                      <a:pt x="347" y="33"/>
                    </a:lnTo>
                    <a:lnTo>
                      <a:pt x="376" y="29"/>
                    </a:lnTo>
                    <a:lnTo>
                      <a:pt x="407" y="29"/>
                    </a:lnTo>
                    <a:lnTo>
                      <a:pt x="438" y="29"/>
                    </a:lnTo>
                    <a:lnTo>
                      <a:pt x="476" y="19"/>
                    </a:lnTo>
                    <a:lnTo>
                      <a:pt x="513" y="10"/>
                    </a:lnTo>
                    <a:lnTo>
                      <a:pt x="545" y="4"/>
                    </a:lnTo>
                    <a:lnTo>
                      <a:pt x="576" y="0"/>
                    </a:lnTo>
                    <a:lnTo>
                      <a:pt x="603" y="0"/>
                    </a:lnTo>
                    <a:lnTo>
                      <a:pt x="628" y="0"/>
                    </a:lnTo>
                    <a:lnTo>
                      <a:pt x="649" y="2"/>
                    </a:lnTo>
                    <a:lnTo>
                      <a:pt x="668" y="8"/>
                    </a:lnTo>
                    <a:lnTo>
                      <a:pt x="687" y="15"/>
                    </a:lnTo>
                    <a:lnTo>
                      <a:pt x="703" y="23"/>
                    </a:lnTo>
                    <a:lnTo>
                      <a:pt x="716" y="37"/>
                    </a:lnTo>
                    <a:lnTo>
                      <a:pt x="730" y="50"/>
                    </a:lnTo>
                    <a:lnTo>
                      <a:pt x="739" y="65"/>
                    </a:lnTo>
                    <a:lnTo>
                      <a:pt x="749" y="85"/>
                    </a:lnTo>
                    <a:lnTo>
                      <a:pt x="758" y="106"/>
                    </a:lnTo>
                    <a:lnTo>
                      <a:pt x="766" y="129"/>
                    </a:lnTo>
                    <a:lnTo>
                      <a:pt x="772" y="109"/>
                    </a:lnTo>
                    <a:lnTo>
                      <a:pt x="779" y="94"/>
                    </a:lnTo>
                    <a:lnTo>
                      <a:pt x="787" y="79"/>
                    </a:lnTo>
                    <a:lnTo>
                      <a:pt x="797" y="65"/>
                    </a:lnTo>
                    <a:lnTo>
                      <a:pt x="806" y="54"/>
                    </a:lnTo>
                    <a:lnTo>
                      <a:pt x="816" y="44"/>
                    </a:lnTo>
                    <a:lnTo>
                      <a:pt x="827" y="37"/>
                    </a:lnTo>
                    <a:lnTo>
                      <a:pt x="839" y="29"/>
                    </a:lnTo>
                    <a:lnTo>
                      <a:pt x="851" y="23"/>
                    </a:lnTo>
                    <a:lnTo>
                      <a:pt x="864" y="17"/>
                    </a:lnTo>
                    <a:lnTo>
                      <a:pt x="875" y="15"/>
                    </a:lnTo>
                    <a:lnTo>
                      <a:pt x="889" y="13"/>
                    </a:lnTo>
                    <a:lnTo>
                      <a:pt x="902" y="13"/>
                    </a:lnTo>
                    <a:lnTo>
                      <a:pt x="918" y="13"/>
                    </a:lnTo>
                    <a:lnTo>
                      <a:pt x="931" y="15"/>
                    </a:lnTo>
                    <a:lnTo>
                      <a:pt x="945" y="19"/>
                    </a:lnTo>
                    <a:lnTo>
                      <a:pt x="973" y="29"/>
                    </a:lnTo>
                    <a:lnTo>
                      <a:pt x="1000" y="42"/>
                    </a:lnTo>
                    <a:lnTo>
                      <a:pt x="1027" y="61"/>
                    </a:lnTo>
                    <a:lnTo>
                      <a:pt x="1052" y="83"/>
                    </a:lnTo>
                    <a:lnTo>
                      <a:pt x="1075" y="109"/>
                    </a:lnTo>
                    <a:lnTo>
                      <a:pt x="1094" y="138"/>
                    </a:lnTo>
                    <a:lnTo>
                      <a:pt x="1104" y="156"/>
                    </a:lnTo>
                    <a:lnTo>
                      <a:pt x="1112" y="171"/>
                    </a:lnTo>
                    <a:lnTo>
                      <a:pt x="1119" y="188"/>
                    </a:lnTo>
                    <a:lnTo>
                      <a:pt x="1125" y="207"/>
                    </a:lnTo>
                    <a:lnTo>
                      <a:pt x="1119" y="190"/>
                    </a:lnTo>
                    <a:lnTo>
                      <a:pt x="1116" y="175"/>
                    </a:lnTo>
                    <a:lnTo>
                      <a:pt x="1116" y="159"/>
                    </a:lnTo>
                    <a:lnTo>
                      <a:pt x="1117" y="144"/>
                    </a:lnTo>
                    <a:lnTo>
                      <a:pt x="1119" y="129"/>
                    </a:lnTo>
                    <a:lnTo>
                      <a:pt x="1125" y="115"/>
                    </a:lnTo>
                    <a:lnTo>
                      <a:pt x="1131" y="102"/>
                    </a:lnTo>
                    <a:lnTo>
                      <a:pt x="1139" y="88"/>
                    </a:lnTo>
                    <a:lnTo>
                      <a:pt x="1148" y="77"/>
                    </a:lnTo>
                    <a:lnTo>
                      <a:pt x="1160" y="65"/>
                    </a:lnTo>
                    <a:lnTo>
                      <a:pt x="1171" y="56"/>
                    </a:lnTo>
                    <a:lnTo>
                      <a:pt x="1183" y="46"/>
                    </a:lnTo>
                    <a:lnTo>
                      <a:pt x="1210" y="29"/>
                    </a:lnTo>
                    <a:lnTo>
                      <a:pt x="1240" y="15"/>
                    </a:lnTo>
                    <a:lnTo>
                      <a:pt x="1271" y="8"/>
                    </a:lnTo>
                    <a:lnTo>
                      <a:pt x="1302" y="2"/>
                    </a:lnTo>
                    <a:lnTo>
                      <a:pt x="1317" y="2"/>
                    </a:lnTo>
                    <a:lnTo>
                      <a:pt x="1331" y="2"/>
                    </a:lnTo>
                    <a:lnTo>
                      <a:pt x="1344" y="4"/>
                    </a:lnTo>
                    <a:lnTo>
                      <a:pt x="1357" y="6"/>
                    </a:lnTo>
                    <a:lnTo>
                      <a:pt x="1371" y="10"/>
                    </a:lnTo>
                    <a:lnTo>
                      <a:pt x="1382" y="15"/>
                    </a:lnTo>
                    <a:lnTo>
                      <a:pt x="1392" y="23"/>
                    </a:lnTo>
                    <a:lnTo>
                      <a:pt x="1402" y="31"/>
                    </a:lnTo>
                    <a:lnTo>
                      <a:pt x="1409" y="40"/>
                    </a:lnTo>
                    <a:lnTo>
                      <a:pt x="1415" y="52"/>
                    </a:lnTo>
                    <a:lnTo>
                      <a:pt x="1421" y="63"/>
                    </a:lnTo>
                    <a:lnTo>
                      <a:pt x="1423" y="79"/>
                    </a:lnTo>
                    <a:lnTo>
                      <a:pt x="1444" y="81"/>
                    </a:lnTo>
                    <a:lnTo>
                      <a:pt x="1467" y="85"/>
                    </a:lnTo>
                    <a:lnTo>
                      <a:pt x="1490" y="92"/>
                    </a:lnTo>
                    <a:lnTo>
                      <a:pt x="1515" y="104"/>
                    </a:lnTo>
                    <a:lnTo>
                      <a:pt x="1538" y="117"/>
                    </a:lnTo>
                    <a:lnTo>
                      <a:pt x="1561" y="133"/>
                    </a:lnTo>
                    <a:lnTo>
                      <a:pt x="1580" y="148"/>
                    </a:lnTo>
                    <a:lnTo>
                      <a:pt x="1598" y="167"/>
                    </a:lnTo>
                    <a:lnTo>
                      <a:pt x="1605" y="177"/>
                    </a:lnTo>
                    <a:lnTo>
                      <a:pt x="1611" y="188"/>
                    </a:lnTo>
                    <a:lnTo>
                      <a:pt x="1617" y="198"/>
                    </a:lnTo>
                    <a:lnTo>
                      <a:pt x="1621" y="209"/>
                    </a:lnTo>
                    <a:lnTo>
                      <a:pt x="1624" y="219"/>
                    </a:lnTo>
                    <a:lnTo>
                      <a:pt x="1624" y="230"/>
                    </a:lnTo>
                    <a:lnTo>
                      <a:pt x="1624" y="242"/>
                    </a:lnTo>
                    <a:lnTo>
                      <a:pt x="1622" y="253"/>
                    </a:lnTo>
                    <a:lnTo>
                      <a:pt x="1619" y="265"/>
                    </a:lnTo>
                    <a:lnTo>
                      <a:pt x="1613" y="277"/>
                    </a:lnTo>
                    <a:lnTo>
                      <a:pt x="1605" y="288"/>
                    </a:lnTo>
                    <a:lnTo>
                      <a:pt x="1594" y="300"/>
                    </a:lnTo>
                    <a:lnTo>
                      <a:pt x="1582" y="311"/>
                    </a:lnTo>
                    <a:lnTo>
                      <a:pt x="1569" y="323"/>
                    </a:lnTo>
                    <a:lnTo>
                      <a:pt x="1551" y="332"/>
                    </a:lnTo>
                    <a:lnTo>
                      <a:pt x="1532" y="344"/>
                    </a:lnTo>
                    <a:lnTo>
                      <a:pt x="1553" y="334"/>
                    </a:lnTo>
                    <a:lnTo>
                      <a:pt x="1574" y="326"/>
                    </a:lnTo>
                    <a:lnTo>
                      <a:pt x="1596" y="321"/>
                    </a:lnTo>
                    <a:lnTo>
                      <a:pt x="1617" y="317"/>
                    </a:lnTo>
                    <a:lnTo>
                      <a:pt x="1636" y="313"/>
                    </a:lnTo>
                    <a:lnTo>
                      <a:pt x="1655" y="311"/>
                    </a:lnTo>
                    <a:lnTo>
                      <a:pt x="1674" y="309"/>
                    </a:lnTo>
                    <a:lnTo>
                      <a:pt x="1694" y="311"/>
                    </a:lnTo>
                    <a:lnTo>
                      <a:pt x="1711" y="313"/>
                    </a:lnTo>
                    <a:lnTo>
                      <a:pt x="1728" y="315"/>
                    </a:lnTo>
                    <a:lnTo>
                      <a:pt x="1745" y="319"/>
                    </a:lnTo>
                    <a:lnTo>
                      <a:pt x="1761" y="325"/>
                    </a:lnTo>
                    <a:lnTo>
                      <a:pt x="1776" y="330"/>
                    </a:lnTo>
                    <a:lnTo>
                      <a:pt x="1790" y="338"/>
                    </a:lnTo>
                    <a:lnTo>
                      <a:pt x="1803" y="346"/>
                    </a:lnTo>
                    <a:lnTo>
                      <a:pt x="1815" y="355"/>
                    </a:lnTo>
                    <a:lnTo>
                      <a:pt x="1826" y="365"/>
                    </a:lnTo>
                    <a:lnTo>
                      <a:pt x="1836" y="376"/>
                    </a:lnTo>
                    <a:lnTo>
                      <a:pt x="1843" y="388"/>
                    </a:lnTo>
                    <a:lnTo>
                      <a:pt x="1851" y="401"/>
                    </a:lnTo>
                    <a:lnTo>
                      <a:pt x="1857" y="415"/>
                    </a:lnTo>
                    <a:lnTo>
                      <a:pt x="1863" y="428"/>
                    </a:lnTo>
                    <a:lnTo>
                      <a:pt x="1866" y="442"/>
                    </a:lnTo>
                    <a:lnTo>
                      <a:pt x="1866" y="457"/>
                    </a:lnTo>
                    <a:lnTo>
                      <a:pt x="1868" y="474"/>
                    </a:lnTo>
                    <a:lnTo>
                      <a:pt x="1866" y="490"/>
                    </a:lnTo>
                    <a:lnTo>
                      <a:pt x="1863" y="507"/>
                    </a:lnTo>
                    <a:lnTo>
                      <a:pt x="1859" y="524"/>
                    </a:lnTo>
                    <a:lnTo>
                      <a:pt x="1853" y="541"/>
                    </a:lnTo>
                    <a:lnTo>
                      <a:pt x="1843" y="559"/>
                    </a:lnTo>
                    <a:lnTo>
                      <a:pt x="1834" y="578"/>
                    </a:lnTo>
                    <a:lnTo>
                      <a:pt x="1822" y="595"/>
                    </a:lnTo>
                    <a:lnTo>
                      <a:pt x="1828" y="599"/>
                    </a:lnTo>
                    <a:lnTo>
                      <a:pt x="1828" y="603"/>
                    </a:lnTo>
                    <a:lnTo>
                      <a:pt x="1824" y="609"/>
                    </a:lnTo>
                    <a:lnTo>
                      <a:pt x="1818" y="612"/>
                    </a:lnTo>
                    <a:lnTo>
                      <a:pt x="1797" y="624"/>
                    </a:lnTo>
                    <a:lnTo>
                      <a:pt x="1770" y="636"/>
                    </a:lnTo>
                    <a:lnTo>
                      <a:pt x="1745" y="647"/>
                    </a:lnTo>
                    <a:lnTo>
                      <a:pt x="1726" y="657"/>
                    </a:lnTo>
                    <a:lnTo>
                      <a:pt x="1722" y="660"/>
                    </a:lnTo>
                    <a:lnTo>
                      <a:pt x="1720" y="662"/>
                    </a:lnTo>
                    <a:lnTo>
                      <a:pt x="1724" y="664"/>
                    </a:lnTo>
                    <a:lnTo>
                      <a:pt x="1732" y="666"/>
                    </a:lnTo>
                    <a:lnTo>
                      <a:pt x="1767" y="674"/>
                    </a:lnTo>
                    <a:lnTo>
                      <a:pt x="1801" y="684"/>
                    </a:lnTo>
                    <a:lnTo>
                      <a:pt x="1836" y="695"/>
                    </a:lnTo>
                    <a:lnTo>
                      <a:pt x="1866" y="707"/>
                    </a:lnTo>
                    <a:lnTo>
                      <a:pt x="1895" y="722"/>
                    </a:lnTo>
                    <a:lnTo>
                      <a:pt x="1922" y="737"/>
                    </a:lnTo>
                    <a:lnTo>
                      <a:pt x="1934" y="747"/>
                    </a:lnTo>
                    <a:lnTo>
                      <a:pt x="1945" y="756"/>
                    </a:lnTo>
                    <a:lnTo>
                      <a:pt x="1957" y="768"/>
                    </a:lnTo>
                    <a:lnTo>
                      <a:pt x="1964" y="779"/>
                    </a:lnTo>
                    <a:lnTo>
                      <a:pt x="1974" y="793"/>
                    </a:lnTo>
                    <a:lnTo>
                      <a:pt x="1980" y="806"/>
                    </a:lnTo>
                    <a:lnTo>
                      <a:pt x="1985" y="820"/>
                    </a:lnTo>
                    <a:lnTo>
                      <a:pt x="1991" y="835"/>
                    </a:lnTo>
                    <a:lnTo>
                      <a:pt x="1995" y="852"/>
                    </a:lnTo>
                    <a:lnTo>
                      <a:pt x="1997" y="870"/>
                    </a:lnTo>
                    <a:lnTo>
                      <a:pt x="1997" y="889"/>
                    </a:lnTo>
                    <a:lnTo>
                      <a:pt x="1995" y="908"/>
                    </a:lnTo>
                    <a:lnTo>
                      <a:pt x="1993" y="929"/>
                    </a:lnTo>
                    <a:lnTo>
                      <a:pt x="1989" y="952"/>
                    </a:lnTo>
                    <a:lnTo>
                      <a:pt x="1984" y="975"/>
                    </a:lnTo>
                    <a:lnTo>
                      <a:pt x="1976" y="1000"/>
                    </a:lnTo>
                    <a:lnTo>
                      <a:pt x="1966" y="1027"/>
                    </a:lnTo>
                    <a:lnTo>
                      <a:pt x="1955" y="1056"/>
                    </a:lnTo>
                    <a:lnTo>
                      <a:pt x="1941" y="1085"/>
                    </a:lnTo>
                    <a:lnTo>
                      <a:pt x="1926" y="1117"/>
                    </a:lnTo>
                    <a:lnTo>
                      <a:pt x="1951" y="1133"/>
                    </a:lnTo>
                    <a:lnTo>
                      <a:pt x="1970" y="1148"/>
                    </a:lnTo>
                    <a:lnTo>
                      <a:pt x="1987" y="1163"/>
                    </a:lnTo>
                    <a:lnTo>
                      <a:pt x="1999" y="1179"/>
                    </a:lnTo>
                    <a:lnTo>
                      <a:pt x="2007" y="1194"/>
                    </a:lnTo>
                    <a:lnTo>
                      <a:pt x="2010" y="1208"/>
                    </a:lnTo>
                    <a:lnTo>
                      <a:pt x="2010" y="1221"/>
                    </a:lnTo>
                    <a:lnTo>
                      <a:pt x="2007" y="1233"/>
                    </a:lnTo>
                    <a:lnTo>
                      <a:pt x="2001" y="1244"/>
                    </a:lnTo>
                    <a:lnTo>
                      <a:pt x="1991" y="1254"/>
                    </a:lnTo>
                    <a:lnTo>
                      <a:pt x="1978" y="1261"/>
                    </a:lnTo>
                    <a:lnTo>
                      <a:pt x="1960" y="1269"/>
                    </a:lnTo>
                    <a:lnTo>
                      <a:pt x="1943" y="1275"/>
                    </a:lnTo>
                    <a:lnTo>
                      <a:pt x="1920" y="1279"/>
                    </a:lnTo>
                    <a:lnTo>
                      <a:pt x="1897" y="1282"/>
                    </a:lnTo>
                    <a:lnTo>
                      <a:pt x="1870" y="1282"/>
                    </a:lnTo>
                    <a:lnTo>
                      <a:pt x="1884" y="1307"/>
                    </a:lnTo>
                    <a:lnTo>
                      <a:pt x="1895" y="1330"/>
                    </a:lnTo>
                    <a:lnTo>
                      <a:pt x="1905" y="1350"/>
                    </a:lnTo>
                    <a:lnTo>
                      <a:pt x="1911" y="1369"/>
                    </a:lnTo>
                    <a:lnTo>
                      <a:pt x="1914" y="1386"/>
                    </a:lnTo>
                    <a:lnTo>
                      <a:pt x="1918" y="1403"/>
                    </a:lnTo>
                    <a:lnTo>
                      <a:pt x="1918" y="1417"/>
                    </a:lnTo>
                    <a:lnTo>
                      <a:pt x="1916" y="1430"/>
                    </a:lnTo>
                    <a:lnTo>
                      <a:pt x="1912" y="1442"/>
                    </a:lnTo>
                    <a:lnTo>
                      <a:pt x="1909" y="1451"/>
                    </a:lnTo>
                    <a:lnTo>
                      <a:pt x="1903" y="1461"/>
                    </a:lnTo>
                    <a:lnTo>
                      <a:pt x="1895" y="1467"/>
                    </a:lnTo>
                    <a:lnTo>
                      <a:pt x="1886" y="1473"/>
                    </a:lnTo>
                    <a:lnTo>
                      <a:pt x="1876" y="1478"/>
                    </a:lnTo>
                    <a:lnTo>
                      <a:pt x="1864" y="1482"/>
                    </a:lnTo>
                    <a:lnTo>
                      <a:pt x="1853" y="1484"/>
                    </a:lnTo>
                    <a:lnTo>
                      <a:pt x="1841" y="1486"/>
                    </a:lnTo>
                    <a:lnTo>
                      <a:pt x="1828" y="1486"/>
                    </a:lnTo>
                    <a:lnTo>
                      <a:pt x="1815" y="1484"/>
                    </a:lnTo>
                    <a:lnTo>
                      <a:pt x="1801" y="1484"/>
                    </a:lnTo>
                    <a:lnTo>
                      <a:pt x="1772" y="1476"/>
                    </a:lnTo>
                    <a:lnTo>
                      <a:pt x="1742" y="1467"/>
                    </a:lnTo>
                    <a:lnTo>
                      <a:pt x="1715" y="1455"/>
                    </a:lnTo>
                    <a:lnTo>
                      <a:pt x="1688" y="1440"/>
                    </a:lnTo>
                    <a:lnTo>
                      <a:pt x="1663" y="1421"/>
                    </a:lnTo>
                    <a:lnTo>
                      <a:pt x="1642" y="1402"/>
                    </a:lnTo>
                    <a:lnTo>
                      <a:pt x="1640" y="1415"/>
                    </a:lnTo>
                    <a:lnTo>
                      <a:pt x="1638" y="1428"/>
                    </a:lnTo>
                    <a:lnTo>
                      <a:pt x="1634" y="1438"/>
                    </a:lnTo>
                    <a:lnTo>
                      <a:pt x="1630" y="1450"/>
                    </a:lnTo>
                    <a:lnTo>
                      <a:pt x="1624" y="1457"/>
                    </a:lnTo>
                    <a:lnTo>
                      <a:pt x="1619" y="1467"/>
                    </a:lnTo>
                    <a:lnTo>
                      <a:pt x="1613" y="1473"/>
                    </a:lnTo>
                    <a:lnTo>
                      <a:pt x="1605" y="1480"/>
                    </a:lnTo>
                    <a:lnTo>
                      <a:pt x="1588" y="1490"/>
                    </a:lnTo>
                    <a:lnTo>
                      <a:pt x="1569" y="1497"/>
                    </a:lnTo>
                    <a:lnTo>
                      <a:pt x="1548" y="1501"/>
                    </a:lnTo>
                    <a:lnTo>
                      <a:pt x="1526" y="1503"/>
                    </a:lnTo>
                    <a:lnTo>
                      <a:pt x="1503" y="1503"/>
                    </a:lnTo>
                    <a:lnTo>
                      <a:pt x="1480" y="1501"/>
                    </a:lnTo>
                    <a:lnTo>
                      <a:pt x="1457" y="1497"/>
                    </a:lnTo>
                    <a:lnTo>
                      <a:pt x="1436" y="1494"/>
                    </a:lnTo>
                    <a:lnTo>
                      <a:pt x="1396" y="1482"/>
                    </a:lnTo>
                    <a:lnTo>
                      <a:pt x="1363" y="1473"/>
                    </a:lnTo>
                    <a:lnTo>
                      <a:pt x="1319" y="1467"/>
                    </a:lnTo>
                    <a:lnTo>
                      <a:pt x="1283" y="1467"/>
                    </a:lnTo>
                    <a:lnTo>
                      <a:pt x="1267" y="1465"/>
                    </a:lnTo>
                    <a:lnTo>
                      <a:pt x="1256" y="1463"/>
                    </a:lnTo>
                    <a:lnTo>
                      <a:pt x="1246" y="1457"/>
                    </a:lnTo>
                    <a:lnTo>
                      <a:pt x="1238" y="1451"/>
                    </a:lnTo>
                    <a:lnTo>
                      <a:pt x="1233" y="1440"/>
                    </a:lnTo>
                    <a:lnTo>
                      <a:pt x="1231" y="1426"/>
                    </a:lnTo>
                    <a:lnTo>
                      <a:pt x="1233" y="1407"/>
                    </a:lnTo>
                    <a:lnTo>
                      <a:pt x="1237" y="1384"/>
                    </a:lnTo>
                    <a:lnTo>
                      <a:pt x="1242" y="1354"/>
                    </a:lnTo>
                    <a:lnTo>
                      <a:pt x="1254" y="1319"/>
                    </a:lnTo>
                    <a:lnTo>
                      <a:pt x="1267" y="1275"/>
                    </a:lnTo>
                    <a:lnTo>
                      <a:pt x="1285" y="1223"/>
                    </a:lnTo>
                    <a:lnTo>
                      <a:pt x="1256" y="1265"/>
                    </a:lnTo>
                    <a:lnTo>
                      <a:pt x="1231" y="1300"/>
                    </a:lnTo>
                    <a:lnTo>
                      <a:pt x="1219" y="1315"/>
                    </a:lnTo>
                    <a:lnTo>
                      <a:pt x="1208" y="1329"/>
                    </a:lnTo>
                    <a:lnTo>
                      <a:pt x="1196" y="1340"/>
                    </a:lnTo>
                    <a:lnTo>
                      <a:pt x="1183" y="1352"/>
                    </a:lnTo>
                    <a:lnTo>
                      <a:pt x="1169" y="1361"/>
                    </a:lnTo>
                    <a:lnTo>
                      <a:pt x="1156" y="1367"/>
                    </a:lnTo>
                    <a:lnTo>
                      <a:pt x="1142" y="1375"/>
                    </a:lnTo>
                    <a:lnTo>
                      <a:pt x="1125" y="1378"/>
                    </a:lnTo>
                    <a:lnTo>
                      <a:pt x="1108" y="1382"/>
                    </a:lnTo>
                    <a:lnTo>
                      <a:pt x="1089" y="1384"/>
                    </a:lnTo>
                    <a:lnTo>
                      <a:pt x="1068" y="1384"/>
                    </a:lnTo>
                    <a:lnTo>
                      <a:pt x="1044" y="1382"/>
                    </a:lnTo>
                    <a:lnTo>
                      <a:pt x="1021" y="1384"/>
                    </a:lnTo>
                    <a:lnTo>
                      <a:pt x="1002" y="1384"/>
                    </a:lnTo>
                    <a:lnTo>
                      <a:pt x="985" y="1384"/>
                    </a:lnTo>
                    <a:lnTo>
                      <a:pt x="972" y="1382"/>
                    </a:lnTo>
                    <a:lnTo>
                      <a:pt x="960" y="1378"/>
                    </a:lnTo>
                    <a:lnTo>
                      <a:pt x="950" y="1375"/>
                    </a:lnTo>
                    <a:lnTo>
                      <a:pt x="943" y="1369"/>
                    </a:lnTo>
                    <a:lnTo>
                      <a:pt x="937" y="1361"/>
                    </a:lnTo>
                    <a:lnTo>
                      <a:pt x="933" y="1355"/>
                    </a:lnTo>
                    <a:lnTo>
                      <a:pt x="929" y="1348"/>
                    </a:lnTo>
                    <a:lnTo>
                      <a:pt x="929" y="1340"/>
                    </a:lnTo>
                    <a:lnTo>
                      <a:pt x="929" y="1330"/>
                    </a:lnTo>
                    <a:lnTo>
                      <a:pt x="931" y="1313"/>
                    </a:lnTo>
                    <a:lnTo>
                      <a:pt x="937" y="1294"/>
                    </a:lnTo>
                    <a:lnTo>
                      <a:pt x="950" y="1261"/>
                    </a:lnTo>
                    <a:lnTo>
                      <a:pt x="958" y="1236"/>
                    </a:lnTo>
                    <a:lnTo>
                      <a:pt x="956" y="1234"/>
                    </a:lnTo>
                    <a:lnTo>
                      <a:pt x="954" y="1231"/>
                    </a:lnTo>
                    <a:lnTo>
                      <a:pt x="952" y="1231"/>
                    </a:lnTo>
                    <a:lnTo>
                      <a:pt x="947" y="1231"/>
                    </a:lnTo>
                    <a:lnTo>
                      <a:pt x="929" y="1236"/>
                    </a:lnTo>
                    <a:lnTo>
                      <a:pt x="904" y="1248"/>
                    </a:lnTo>
                    <a:lnTo>
                      <a:pt x="906" y="1267"/>
                    </a:lnTo>
                    <a:lnTo>
                      <a:pt x="906" y="1290"/>
                    </a:lnTo>
                    <a:lnTo>
                      <a:pt x="906" y="1315"/>
                    </a:lnTo>
                    <a:lnTo>
                      <a:pt x="904" y="1338"/>
                    </a:lnTo>
                    <a:lnTo>
                      <a:pt x="902" y="1350"/>
                    </a:lnTo>
                    <a:lnTo>
                      <a:pt x="899" y="1359"/>
                    </a:lnTo>
                    <a:lnTo>
                      <a:pt x="895" y="1367"/>
                    </a:lnTo>
                    <a:lnTo>
                      <a:pt x="891" y="1375"/>
                    </a:lnTo>
                    <a:lnTo>
                      <a:pt x="885" y="1378"/>
                    </a:lnTo>
                    <a:lnTo>
                      <a:pt x="879" y="1382"/>
                    </a:lnTo>
                    <a:lnTo>
                      <a:pt x="872" y="1382"/>
                    </a:lnTo>
                    <a:lnTo>
                      <a:pt x="862" y="1378"/>
                    </a:lnTo>
                    <a:lnTo>
                      <a:pt x="849" y="1359"/>
                    </a:lnTo>
                    <a:lnTo>
                      <a:pt x="827" y="1330"/>
                    </a:lnTo>
                    <a:lnTo>
                      <a:pt x="814" y="1315"/>
                    </a:lnTo>
                    <a:lnTo>
                      <a:pt x="799" y="1302"/>
                    </a:lnTo>
                    <a:lnTo>
                      <a:pt x="783" y="1288"/>
                    </a:lnTo>
                    <a:lnTo>
                      <a:pt x="766" y="1281"/>
                    </a:lnTo>
                    <a:lnTo>
                      <a:pt x="756" y="1277"/>
                    </a:lnTo>
                    <a:lnTo>
                      <a:pt x="749" y="1275"/>
                    </a:lnTo>
                    <a:lnTo>
                      <a:pt x="739" y="1273"/>
                    </a:lnTo>
                    <a:lnTo>
                      <a:pt x="730" y="1275"/>
                    </a:lnTo>
                    <a:lnTo>
                      <a:pt x="722" y="1277"/>
                    </a:lnTo>
                    <a:lnTo>
                      <a:pt x="712" y="1281"/>
                    </a:lnTo>
                    <a:lnTo>
                      <a:pt x="703" y="1284"/>
                    </a:lnTo>
                    <a:lnTo>
                      <a:pt x="695" y="1292"/>
                    </a:lnTo>
                    <a:lnTo>
                      <a:pt x="687" y="1302"/>
                    </a:lnTo>
                    <a:lnTo>
                      <a:pt x="678" y="1313"/>
                    </a:lnTo>
                    <a:lnTo>
                      <a:pt x="670" y="1327"/>
                    </a:lnTo>
                    <a:lnTo>
                      <a:pt x="662" y="1342"/>
                    </a:lnTo>
                    <a:lnTo>
                      <a:pt x="657" y="1361"/>
                    </a:lnTo>
                    <a:lnTo>
                      <a:pt x="649" y="1382"/>
                    </a:lnTo>
                    <a:lnTo>
                      <a:pt x="643" y="1405"/>
                    </a:lnTo>
                    <a:lnTo>
                      <a:pt x="637" y="1432"/>
                    </a:lnTo>
                    <a:close/>
                  </a:path>
                </a:pathLst>
              </a:cu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70"/>
              <p:cNvSpPr>
                <a:spLocks/>
              </p:cNvSpPr>
              <p:nvPr/>
            </p:nvSpPr>
            <p:spPr bwMode="auto">
              <a:xfrm>
                <a:off x="2702" y="776"/>
                <a:ext cx="2010" cy="1517"/>
              </a:xfrm>
              <a:custGeom>
                <a:avLst/>
                <a:gdLst/>
                <a:ahLst/>
                <a:cxnLst>
                  <a:cxn ang="0">
                    <a:pos x="530" y="1517"/>
                  </a:cxn>
                  <a:cxn ang="0">
                    <a:pos x="319" y="1392"/>
                  </a:cxn>
                  <a:cxn ang="0">
                    <a:pos x="251" y="1432"/>
                  </a:cxn>
                  <a:cxn ang="0">
                    <a:pos x="163" y="1377"/>
                  </a:cxn>
                  <a:cxn ang="0">
                    <a:pos x="121" y="1256"/>
                  </a:cxn>
                  <a:cxn ang="0">
                    <a:pos x="142" y="1125"/>
                  </a:cxn>
                  <a:cxn ang="0">
                    <a:pos x="36" y="1044"/>
                  </a:cxn>
                  <a:cxn ang="0">
                    <a:pos x="128" y="927"/>
                  </a:cxn>
                  <a:cxn ang="0">
                    <a:pos x="90" y="872"/>
                  </a:cxn>
                  <a:cxn ang="0">
                    <a:pos x="155" y="764"/>
                  </a:cxn>
                  <a:cxn ang="0">
                    <a:pos x="128" y="745"/>
                  </a:cxn>
                  <a:cxn ang="0">
                    <a:pos x="27" y="682"/>
                  </a:cxn>
                  <a:cxn ang="0">
                    <a:pos x="6" y="582"/>
                  </a:cxn>
                  <a:cxn ang="0">
                    <a:pos x="117" y="486"/>
                  </a:cxn>
                  <a:cxn ang="0">
                    <a:pos x="178" y="422"/>
                  </a:cxn>
                  <a:cxn ang="0">
                    <a:pos x="86" y="290"/>
                  </a:cxn>
                  <a:cxn ang="0">
                    <a:pos x="146" y="140"/>
                  </a:cxn>
                  <a:cxn ang="0">
                    <a:pos x="319" y="38"/>
                  </a:cxn>
                  <a:cxn ang="0">
                    <a:pos x="576" y="0"/>
                  </a:cxn>
                  <a:cxn ang="0">
                    <a:pos x="730" y="50"/>
                  </a:cxn>
                  <a:cxn ang="0">
                    <a:pos x="797" y="65"/>
                  </a:cxn>
                  <a:cxn ang="0">
                    <a:pos x="889" y="13"/>
                  </a:cxn>
                  <a:cxn ang="0">
                    <a:pos x="1052" y="83"/>
                  </a:cxn>
                  <a:cxn ang="0">
                    <a:pos x="1116" y="175"/>
                  </a:cxn>
                  <a:cxn ang="0">
                    <a:pos x="1160" y="65"/>
                  </a:cxn>
                  <a:cxn ang="0">
                    <a:pos x="1331" y="2"/>
                  </a:cxn>
                  <a:cxn ang="0">
                    <a:pos x="1415" y="52"/>
                  </a:cxn>
                  <a:cxn ang="0">
                    <a:pos x="1561" y="133"/>
                  </a:cxn>
                  <a:cxn ang="0">
                    <a:pos x="1624" y="230"/>
                  </a:cxn>
                  <a:cxn ang="0">
                    <a:pos x="1569" y="323"/>
                  </a:cxn>
                  <a:cxn ang="0">
                    <a:pos x="1655" y="311"/>
                  </a:cxn>
                  <a:cxn ang="0">
                    <a:pos x="1790" y="338"/>
                  </a:cxn>
                  <a:cxn ang="0">
                    <a:pos x="1863" y="428"/>
                  </a:cxn>
                  <a:cxn ang="0">
                    <a:pos x="1843" y="559"/>
                  </a:cxn>
                  <a:cxn ang="0">
                    <a:pos x="1770" y="636"/>
                  </a:cxn>
                  <a:cxn ang="0">
                    <a:pos x="1801" y="684"/>
                  </a:cxn>
                  <a:cxn ang="0">
                    <a:pos x="1964" y="779"/>
                  </a:cxn>
                  <a:cxn ang="0">
                    <a:pos x="1995" y="908"/>
                  </a:cxn>
                  <a:cxn ang="0">
                    <a:pos x="1926" y="1117"/>
                  </a:cxn>
                  <a:cxn ang="0">
                    <a:pos x="2007" y="1233"/>
                  </a:cxn>
                  <a:cxn ang="0">
                    <a:pos x="1870" y="1282"/>
                  </a:cxn>
                  <a:cxn ang="0">
                    <a:pos x="1916" y="1430"/>
                  </a:cxn>
                  <a:cxn ang="0">
                    <a:pos x="1853" y="1484"/>
                  </a:cxn>
                  <a:cxn ang="0">
                    <a:pos x="1688" y="1440"/>
                  </a:cxn>
                  <a:cxn ang="0">
                    <a:pos x="1619" y="1467"/>
                  </a:cxn>
                  <a:cxn ang="0">
                    <a:pos x="1480" y="1501"/>
                  </a:cxn>
                  <a:cxn ang="0">
                    <a:pos x="1256" y="1463"/>
                  </a:cxn>
                  <a:cxn ang="0">
                    <a:pos x="1254" y="1319"/>
                  </a:cxn>
                  <a:cxn ang="0">
                    <a:pos x="1183" y="1352"/>
                  </a:cxn>
                  <a:cxn ang="0">
                    <a:pos x="1044" y="1382"/>
                  </a:cxn>
                  <a:cxn ang="0">
                    <a:pos x="937" y="1361"/>
                  </a:cxn>
                  <a:cxn ang="0">
                    <a:pos x="958" y="1236"/>
                  </a:cxn>
                  <a:cxn ang="0">
                    <a:pos x="906" y="1290"/>
                  </a:cxn>
                  <a:cxn ang="0">
                    <a:pos x="879" y="1382"/>
                  </a:cxn>
                  <a:cxn ang="0">
                    <a:pos x="766" y="1281"/>
                  </a:cxn>
                  <a:cxn ang="0">
                    <a:pos x="695" y="1292"/>
                  </a:cxn>
                  <a:cxn ang="0">
                    <a:pos x="637" y="1432"/>
                  </a:cxn>
                </a:cxnLst>
                <a:rect l="0" t="0" r="r" b="b"/>
                <a:pathLst>
                  <a:path w="2010" h="1517">
                    <a:moveTo>
                      <a:pt x="637" y="1432"/>
                    </a:moveTo>
                    <a:lnTo>
                      <a:pt x="624" y="1457"/>
                    </a:lnTo>
                    <a:lnTo>
                      <a:pt x="610" y="1478"/>
                    </a:lnTo>
                    <a:lnTo>
                      <a:pt x="595" y="1494"/>
                    </a:lnTo>
                    <a:lnTo>
                      <a:pt x="580" y="1505"/>
                    </a:lnTo>
                    <a:lnTo>
                      <a:pt x="564" y="1513"/>
                    </a:lnTo>
                    <a:lnTo>
                      <a:pt x="547" y="1517"/>
                    </a:lnTo>
                    <a:lnTo>
                      <a:pt x="530" y="1517"/>
                    </a:lnTo>
                    <a:lnTo>
                      <a:pt x="513" y="1511"/>
                    </a:lnTo>
                    <a:lnTo>
                      <a:pt x="493" y="1505"/>
                    </a:lnTo>
                    <a:lnTo>
                      <a:pt x="472" y="1494"/>
                    </a:lnTo>
                    <a:lnTo>
                      <a:pt x="449" y="1480"/>
                    </a:lnTo>
                    <a:lnTo>
                      <a:pt x="426" y="1465"/>
                    </a:lnTo>
                    <a:lnTo>
                      <a:pt x="376" y="1426"/>
                    </a:lnTo>
                    <a:lnTo>
                      <a:pt x="322" y="1378"/>
                    </a:lnTo>
                    <a:lnTo>
                      <a:pt x="319" y="1392"/>
                    </a:lnTo>
                    <a:lnTo>
                      <a:pt x="313" y="1403"/>
                    </a:lnTo>
                    <a:lnTo>
                      <a:pt x="307" y="1413"/>
                    </a:lnTo>
                    <a:lnTo>
                      <a:pt x="299" y="1421"/>
                    </a:lnTo>
                    <a:lnTo>
                      <a:pt x="290" y="1426"/>
                    </a:lnTo>
                    <a:lnTo>
                      <a:pt x="282" y="1430"/>
                    </a:lnTo>
                    <a:lnTo>
                      <a:pt x="273" y="1432"/>
                    </a:lnTo>
                    <a:lnTo>
                      <a:pt x="261" y="1432"/>
                    </a:lnTo>
                    <a:lnTo>
                      <a:pt x="251" y="1432"/>
                    </a:lnTo>
                    <a:lnTo>
                      <a:pt x="240" y="1430"/>
                    </a:lnTo>
                    <a:lnTo>
                      <a:pt x="228" y="1426"/>
                    </a:lnTo>
                    <a:lnTo>
                      <a:pt x="217" y="1421"/>
                    </a:lnTo>
                    <a:lnTo>
                      <a:pt x="205" y="1413"/>
                    </a:lnTo>
                    <a:lnTo>
                      <a:pt x="194" y="1405"/>
                    </a:lnTo>
                    <a:lnTo>
                      <a:pt x="184" y="1398"/>
                    </a:lnTo>
                    <a:lnTo>
                      <a:pt x="173" y="1386"/>
                    </a:lnTo>
                    <a:lnTo>
                      <a:pt x="163" y="1377"/>
                    </a:lnTo>
                    <a:lnTo>
                      <a:pt x="153" y="1363"/>
                    </a:lnTo>
                    <a:lnTo>
                      <a:pt x="146" y="1350"/>
                    </a:lnTo>
                    <a:lnTo>
                      <a:pt x="138" y="1336"/>
                    </a:lnTo>
                    <a:lnTo>
                      <a:pt x="132" y="1321"/>
                    </a:lnTo>
                    <a:lnTo>
                      <a:pt x="127" y="1306"/>
                    </a:lnTo>
                    <a:lnTo>
                      <a:pt x="123" y="1290"/>
                    </a:lnTo>
                    <a:lnTo>
                      <a:pt x="121" y="1273"/>
                    </a:lnTo>
                    <a:lnTo>
                      <a:pt x="121" y="1256"/>
                    </a:lnTo>
                    <a:lnTo>
                      <a:pt x="121" y="1238"/>
                    </a:lnTo>
                    <a:lnTo>
                      <a:pt x="123" y="1219"/>
                    </a:lnTo>
                    <a:lnTo>
                      <a:pt x="128" y="1200"/>
                    </a:lnTo>
                    <a:lnTo>
                      <a:pt x="134" y="1183"/>
                    </a:lnTo>
                    <a:lnTo>
                      <a:pt x="144" y="1163"/>
                    </a:lnTo>
                    <a:lnTo>
                      <a:pt x="155" y="1142"/>
                    </a:lnTo>
                    <a:lnTo>
                      <a:pt x="169" y="1123"/>
                    </a:lnTo>
                    <a:lnTo>
                      <a:pt x="142" y="1125"/>
                    </a:lnTo>
                    <a:lnTo>
                      <a:pt x="117" y="1123"/>
                    </a:lnTo>
                    <a:lnTo>
                      <a:pt x="96" y="1117"/>
                    </a:lnTo>
                    <a:lnTo>
                      <a:pt x="79" y="1110"/>
                    </a:lnTo>
                    <a:lnTo>
                      <a:pt x="63" y="1098"/>
                    </a:lnTo>
                    <a:lnTo>
                      <a:pt x="50" y="1085"/>
                    </a:lnTo>
                    <a:lnTo>
                      <a:pt x="42" y="1069"/>
                    </a:lnTo>
                    <a:lnTo>
                      <a:pt x="38" y="1052"/>
                    </a:lnTo>
                    <a:lnTo>
                      <a:pt x="36" y="1044"/>
                    </a:lnTo>
                    <a:lnTo>
                      <a:pt x="36" y="1035"/>
                    </a:lnTo>
                    <a:lnTo>
                      <a:pt x="38" y="1025"/>
                    </a:lnTo>
                    <a:lnTo>
                      <a:pt x="40" y="1016"/>
                    </a:lnTo>
                    <a:lnTo>
                      <a:pt x="48" y="996"/>
                    </a:lnTo>
                    <a:lnTo>
                      <a:pt x="61" y="979"/>
                    </a:lnTo>
                    <a:lnTo>
                      <a:pt x="79" y="960"/>
                    </a:lnTo>
                    <a:lnTo>
                      <a:pt x="100" y="943"/>
                    </a:lnTo>
                    <a:lnTo>
                      <a:pt x="128" y="927"/>
                    </a:lnTo>
                    <a:lnTo>
                      <a:pt x="161" y="912"/>
                    </a:lnTo>
                    <a:lnTo>
                      <a:pt x="138" y="910"/>
                    </a:lnTo>
                    <a:lnTo>
                      <a:pt x="119" y="902"/>
                    </a:lnTo>
                    <a:lnTo>
                      <a:pt x="111" y="899"/>
                    </a:lnTo>
                    <a:lnTo>
                      <a:pt x="104" y="895"/>
                    </a:lnTo>
                    <a:lnTo>
                      <a:pt x="100" y="889"/>
                    </a:lnTo>
                    <a:lnTo>
                      <a:pt x="96" y="885"/>
                    </a:lnTo>
                    <a:lnTo>
                      <a:pt x="90" y="872"/>
                    </a:lnTo>
                    <a:lnTo>
                      <a:pt x="88" y="858"/>
                    </a:lnTo>
                    <a:lnTo>
                      <a:pt x="90" y="845"/>
                    </a:lnTo>
                    <a:lnTo>
                      <a:pt x="94" y="829"/>
                    </a:lnTo>
                    <a:lnTo>
                      <a:pt x="102" y="814"/>
                    </a:lnTo>
                    <a:lnTo>
                      <a:pt x="113" y="801"/>
                    </a:lnTo>
                    <a:lnTo>
                      <a:pt x="125" y="787"/>
                    </a:lnTo>
                    <a:lnTo>
                      <a:pt x="140" y="774"/>
                    </a:lnTo>
                    <a:lnTo>
                      <a:pt x="155" y="764"/>
                    </a:lnTo>
                    <a:lnTo>
                      <a:pt x="173" y="755"/>
                    </a:lnTo>
                    <a:lnTo>
                      <a:pt x="190" y="749"/>
                    </a:lnTo>
                    <a:lnTo>
                      <a:pt x="209" y="745"/>
                    </a:lnTo>
                    <a:lnTo>
                      <a:pt x="194" y="749"/>
                    </a:lnTo>
                    <a:lnTo>
                      <a:pt x="177" y="749"/>
                    </a:lnTo>
                    <a:lnTo>
                      <a:pt x="161" y="749"/>
                    </a:lnTo>
                    <a:lnTo>
                      <a:pt x="146" y="747"/>
                    </a:lnTo>
                    <a:lnTo>
                      <a:pt x="128" y="745"/>
                    </a:lnTo>
                    <a:lnTo>
                      <a:pt x="115" y="741"/>
                    </a:lnTo>
                    <a:lnTo>
                      <a:pt x="100" y="735"/>
                    </a:lnTo>
                    <a:lnTo>
                      <a:pt x="86" y="728"/>
                    </a:lnTo>
                    <a:lnTo>
                      <a:pt x="73" y="720"/>
                    </a:lnTo>
                    <a:lnTo>
                      <a:pt x="59" y="712"/>
                    </a:lnTo>
                    <a:lnTo>
                      <a:pt x="48" y="703"/>
                    </a:lnTo>
                    <a:lnTo>
                      <a:pt x="36" y="693"/>
                    </a:lnTo>
                    <a:lnTo>
                      <a:pt x="27" y="682"/>
                    </a:lnTo>
                    <a:lnTo>
                      <a:pt x="19" y="670"/>
                    </a:lnTo>
                    <a:lnTo>
                      <a:pt x="11" y="659"/>
                    </a:lnTo>
                    <a:lnTo>
                      <a:pt x="8" y="647"/>
                    </a:lnTo>
                    <a:lnTo>
                      <a:pt x="2" y="634"/>
                    </a:lnTo>
                    <a:lnTo>
                      <a:pt x="0" y="620"/>
                    </a:lnTo>
                    <a:lnTo>
                      <a:pt x="0" y="607"/>
                    </a:lnTo>
                    <a:lnTo>
                      <a:pt x="2" y="595"/>
                    </a:lnTo>
                    <a:lnTo>
                      <a:pt x="6" y="582"/>
                    </a:lnTo>
                    <a:lnTo>
                      <a:pt x="9" y="568"/>
                    </a:lnTo>
                    <a:lnTo>
                      <a:pt x="17" y="555"/>
                    </a:lnTo>
                    <a:lnTo>
                      <a:pt x="29" y="543"/>
                    </a:lnTo>
                    <a:lnTo>
                      <a:pt x="40" y="530"/>
                    </a:lnTo>
                    <a:lnTo>
                      <a:pt x="56" y="518"/>
                    </a:lnTo>
                    <a:lnTo>
                      <a:pt x="73" y="507"/>
                    </a:lnTo>
                    <a:lnTo>
                      <a:pt x="94" y="495"/>
                    </a:lnTo>
                    <a:lnTo>
                      <a:pt x="117" y="486"/>
                    </a:lnTo>
                    <a:lnTo>
                      <a:pt x="144" y="476"/>
                    </a:lnTo>
                    <a:lnTo>
                      <a:pt x="173" y="468"/>
                    </a:lnTo>
                    <a:lnTo>
                      <a:pt x="205" y="461"/>
                    </a:lnTo>
                    <a:lnTo>
                      <a:pt x="294" y="461"/>
                    </a:lnTo>
                    <a:lnTo>
                      <a:pt x="259" y="453"/>
                    </a:lnTo>
                    <a:lnTo>
                      <a:pt x="228" y="445"/>
                    </a:lnTo>
                    <a:lnTo>
                      <a:pt x="201" y="434"/>
                    </a:lnTo>
                    <a:lnTo>
                      <a:pt x="178" y="422"/>
                    </a:lnTo>
                    <a:lnTo>
                      <a:pt x="157" y="409"/>
                    </a:lnTo>
                    <a:lnTo>
                      <a:pt x="138" y="396"/>
                    </a:lnTo>
                    <a:lnTo>
                      <a:pt x="123" y="380"/>
                    </a:lnTo>
                    <a:lnTo>
                      <a:pt x="111" y="363"/>
                    </a:lnTo>
                    <a:lnTo>
                      <a:pt x="100" y="346"/>
                    </a:lnTo>
                    <a:lnTo>
                      <a:pt x="94" y="328"/>
                    </a:lnTo>
                    <a:lnTo>
                      <a:pt x="88" y="309"/>
                    </a:lnTo>
                    <a:lnTo>
                      <a:pt x="86" y="290"/>
                    </a:lnTo>
                    <a:lnTo>
                      <a:pt x="86" y="271"/>
                    </a:lnTo>
                    <a:lnTo>
                      <a:pt x="88" y="252"/>
                    </a:lnTo>
                    <a:lnTo>
                      <a:pt x="92" y="232"/>
                    </a:lnTo>
                    <a:lnTo>
                      <a:pt x="98" y="213"/>
                    </a:lnTo>
                    <a:lnTo>
                      <a:pt x="107" y="194"/>
                    </a:lnTo>
                    <a:lnTo>
                      <a:pt x="117" y="175"/>
                    </a:lnTo>
                    <a:lnTo>
                      <a:pt x="130" y="157"/>
                    </a:lnTo>
                    <a:lnTo>
                      <a:pt x="146" y="140"/>
                    </a:lnTo>
                    <a:lnTo>
                      <a:pt x="161" y="123"/>
                    </a:lnTo>
                    <a:lnTo>
                      <a:pt x="178" y="108"/>
                    </a:lnTo>
                    <a:lnTo>
                      <a:pt x="200" y="92"/>
                    </a:lnTo>
                    <a:lnTo>
                      <a:pt x="221" y="79"/>
                    </a:lnTo>
                    <a:lnTo>
                      <a:pt x="242" y="67"/>
                    </a:lnTo>
                    <a:lnTo>
                      <a:pt x="267" y="56"/>
                    </a:lnTo>
                    <a:lnTo>
                      <a:pt x="292" y="46"/>
                    </a:lnTo>
                    <a:lnTo>
                      <a:pt x="319" y="38"/>
                    </a:lnTo>
                    <a:lnTo>
                      <a:pt x="347" y="33"/>
                    </a:lnTo>
                    <a:lnTo>
                      <a:pt x="376" y="29"/>
                    </a:lnTo>
                    <a:lnTo>
                      <a:pt x="407" y="29"/>
                    </a:lnTo>
                    <a:lnTo>
                      <a:pt x="438" y="29"/>
                    </a:lnTo>
                    <a:lnTo>
                      <a:pt x="476" y="19"/>
                    </a:lnTo>
                    <a:lnTo>
                      <a:pt x="513" y="10"/>
                    </a:lnTo>
                    <a:lnTo>
                      <a:pt x="545" y="4"/>
                    </a:lnTo>
                    <a:lnTo>
                      <a:pt x="576" y="0"/>
                    </a:lnTo>
                    <a:lnTo>
                      <a:pt x="603" y="0"/>
                    </a:lnTo>
                    <a:lnTo>
                      <a:pt x="628" y="0"/>
                    </a:lnTo>
                    <a:lnTo>
                      <a:pt x="649" y="2"/>
                    </a:lnTo>
                    <a:lnTo>
                      <a:pt x="668" y="8"/>
                    </a:lnTo>
                    <a:lnTo>
                      <a:pt x="687" y="15"/>
                    </a:lnTo>
                    <a:lnTo>
                      <a:pt x="703" y="23"/>
                    </a:lnTo>
                    <a:lnTo>
                      <a:pt x="716" y="37"/>
                    </a:lnTo>
                    <a:lnTo>
                      <a:pt x="730" y="50"/>
                    </a:lnTo>
                    <a:lnTo>
                      <a:pt x="739" y="65"/>
                    </a:lnTo>
                    <a:lnTo>
                      <a:pt x="749" y="85"/>
                    </a:lnTo>
                    <a:lnTo>
                      <a:pt x="758" y="106"/>
                    </a:lnTo>
                    <a:lnTo>
                      <a:pt x="766" y="129"/>
                    </a:lnTo>
                    <a:lnTo>
                      <a:pt x="772" y="109"/>
                    </a:lnTo>
                    <a:lnTo>
                      <a:pt x="779" y="94"/>
                    </a:lnTo>
                    <a:lnTo>
                      <a:pt x="787" y="79"/>
                    </a:lnTo>
                    <a:lnTo>
                      <a:pt x="797" y="65"/>
                    </a:lnTo>
                    <a:lnTo>
                      <a:pt x="806" y="54"/>
                    </a:lnTo>
                    <a:lnTo>
                      <a:pt x="816" y="44"/>
                    </a:lnTo>
                    <a:lnTo>
                      <a:pt x="827" y="37"/>
                    </a:lnTo>
                    <a:lnTo>
                      <a:pt x="839" y="29"/>
                    </a:lnTo>
                    <a:lnTo>
                      <a:pt x="851" y="23"/>
                    </a:lnTo>
                    <a:lnTo>
                      <a:pt x="864" y="17"/>
                    </a:lnTo>
                    <a:lnTo>
                      <a:pt x="875" y="15"/>
                    </a:lnTo>
                    <a:lnTo>
                      <a:pt x="889" y="13"/>
                    </a:lnTo>
                    <a:lnTo>
                      <a:pt x="902" y="13"/>
                    </a:lnTo>
                    <a:lnTo>
                      <a:pt x="918" y="13"/>
                    </a:lnTo>
                    <a:lnTo>
                      <a:pt x="931" y="15"/>
                    </a:lnTo>
                    <a:lnTo>
                      <a:pt x="945" y="19"/>
                    </a:lnTo>
                    <a:lnTo>
                      <a:pt x="973" y="29"/>
                    </a:lnTo>
                    <a:lnTo>
                      <a:pt x="1000" y="42"/>
                    </a:lnTo>
                    <a:lnTo>
                      <a:pt x="1027" y="61"/>
                    </a:lnTo>
                    <a:lnTo>
                      <a:pt x="1052" y="83"/>
                    </a:lnTo>
                    <a:lnTo>
                      <a:pt x="1075" y="109"/>
                    </a:lnTo>
                    <a:lnTo>
                      <a:pt x="1094" y="138"/>
                    </a:lnTo>
                    <a:lnTo>
                      <a:pt x="1104" y="156"/>
                    </a:lnTo>
                    <a:lnTo>
                      <a:pt x="1112" y="171"/>
                    </a:lnTo>
                    <a:lnTo>
                      <a:pt x="1119" y="188"/>
                    </a:lnTo>
                    <a:lnTo>
                      <a:pt x="1125" y="207"/>
                    </a:lnTo>
                    <a:lnTo>
                      <a:pt x="1119" y="190"/>
                    </a:lnTo>
                    <a:lnTo>
                      <a:pt x="1116" y="175"/>
                    </a:lnTo>
                    <a:lnTo>
                      <a:pt x="1116" y="159"/>
                    </a:lnTo>
                    <a:lnTo>
                      <a:pt x="1117" y="144"/>
                    </a:lnTo>
                    <a:lnTo>
                      <a:pt x="1119" y="129"/>
                    </a:lnTo>
                    <a:lnTo>
                      <a:pt x="1125" y="115"/>
                    </a:lnTo>
                    <a:lnTo>
                      <a:pt x="1131" y="102"/>
                    </a:lnTo>
                    <a:lnTo>
                      <a:pt x="1139" y="88"/>
                    </a:lnTo>
                    <a:lnTo>
                      <a:pt x="1148" y="77"/>
                    </a:lnTo>
                    <a:lnTo>
                      <a:pt x="1160" y="65"/>
                    </a:lnTo>
                    <a:lnTo>
                      <a:pt x="1171" y="56"/>
                    </a:lnTo>
                    <a:lnTo>
                      <a:pt x="1183" y="46"/>
                    </a:lnTo>
                    <a:lnTo>
                      <a:pt x="1210" y="29"/>
                    </a:lnTo>
                    <a:lnTo>
                      <a:pt x="1240" y="15"/>
                    </a:lnTo>
                    <a:lnTo>
                      <a:pt x="1271" y="8"/>
                    </a:lnTo>
                    <a:lnTo>
                      <a:pt x="1302" y="2"/>
                    </a:lnTo>
                    <a:lnTo>
                      <a:pt x="1317" y="2"/>
                    </a:lnTo>
                    <a:lnTo>
                      <a:pt x="1331" y="2"/>
                    </a:lnTo>
                    <a:lnTo>
                      <a:pt x="1344" y="4"/>
                    </a:lnTo>
                    <a:lnTo>
                      <a:pt x="1357" y="6"/>
                    </a:lnTo>
                    <a:lnTo>
                      <a:pt x="1371" y="10"/>
                    </a:lnTo>
                    <a:lnTo>
                      <a:pt x="1382" y="15"/>
                    </a:lnTo>
                    <a:lnTo>
                      <a:pt x="1392" y="23"/>
                    </a:lnTo>
                    <a:lnTo>
                      <a:pt x="1402" y="31"/>
                    </a:lnTo>
                    <a:lnTo>
                      <a:pt x="1409" y="40"/>
                    </a:lnTo>
                    <a:lnTo>
                      <a:pt x="1415" y="52"/>
                    </a:lnTo>
                    <a:lnTo>
                      <a:pt x="1421" y="63"/>
                    </a:lnTo>
                    <a:lnTo>
                      <a:pt x="1423" y="79"/>
                    </a:lnTo>
                    <a:lnTo>
                      <a:pt x="1444" y="81"/>
                    </a:lnTo>
                    <a:lnTo>
                      <a:pt x="1467" y="85"/>
                    </a:lnTo>
                    <a:lnTo>
                      <a:pt x="1490" y="92"/>
                    </a:lnTo>
                    <a:lnTo>
                      <a:pt x="1515" y="104"/>
                    </a:lnTo>
                    <a:lnTo>
                      <a:pt x="1538" y="117"/>
                    </a:lnTo>
                    <a:lnTo>
                      <a:pt x="1561" y="133"/>
                    </a:lnTo>
                    <a:lnTo>
                      <a:pt x="1580" y="148"/>
                    </a:lnTo>
                    <a:lnTo>
                      <a:pt x="1598" y="167"/>
                    </a:lnTo>
                    <a:lnTo>
                      <a:pt x="1605" y="177"/>
                    </a:lnTo>
                    <a:lnTo>
                      <a:pt x="1611" y="188"/>
                    </a:lnTo>
                    <a:lnTo>
                      <a:pt x="1617" y="198"/>
                    </a:lnTo>
                    <a:lnTo>
                      <a:pt x="1621" y="209"/>
                    </a:lnTo>
                    <a:lnTo>
                      <a:pt x="1624" y="219"/>
                    </a:lnTo>
                    <a:lnTo>
                      <a:pt x="1624" y="230"/>
                    </a:lnTo>
                    <a:lnTo>
                      <a:pt x="1624" y="242"/>
                    </a:lnTo>
                    <a:lnTo>
                      <a:pt x="1622" y="253"/>
                    </a:lnTo>
                    <a:lnTo>
                      <a:pt x="1619" y="265"/>
                    </a:lnTo>
                    <a:lnTo>
                      <a:pt x="1613" y="277"/>
                    </a:lnTo>
                    <a:lnTo>
                      <a:pt x="1605" y="288"/>
                    </a:lnTo>
                    <a:lnTo>
                      <a:pt x="1594" y="300"/>
                    </a:lnTo>
                    <a:lnTo>
                      <a:pt x="1582" y="311"/>
                    </a:lnTo>
                    <a:lnTo>
                      <a:pt x="1569" y="323"/>
                    </a:lnTo>
                    <a:lnTo>
                      <a:pt x="1551" y="332"/>
                    </a:lnTo>
                    <a:lnTo>
                      <a:pt x="1532" y="344"/>
                    </a:lnTo>
                    <a:lnTo>
                      <a:pt x="1553" y="334"/>
                    </a:lnTo>
                    <a:lnTo>
                      <a:pt x="1574" y="326"/>
                    </a:lnTo>
                    <a:lnTo>
                      <a:pt x="1596" y="321"/>
                    </a:lnTo>
                    <a:lnTo>
                      <a:pt x="1617" y="317"/>
                    </a:lnTo>
                    <a:lnTo>
                      <a:pt x="1636" y="313"/>
                    </a:lnTo>
                    <a:lnTo>
                      <a:pt x="1655" y="311"/>
                    </a:lnTo>
                    <a:lnTo>
                      <a:pt x="1674" y="309"/>
                    </a:lnTo>
                    <a:lnTo>
                      <a:pt x="1694" y="311"/>
                    </a:lnTo>
                    <a:lnTo>
                      <a:pt x="1711" y="313"/>
                    </a:lnTo>
                    <a:lnTo>
                      <a:pt x="1728" y="315"/>
                    </a:lnTo>
                    <a:lnTo>
                      <a:pt x="1745" y="319"/>
                    </a:lnTo>
                    <a:lnTo>
                      <a:pt x="1761" y="325"/>
                    </a:lnTo>
                    <a:lnTo>
                      <a:pt x="1776" y="330"/>
                    </a:lnTo>
                    <a:lnTo>
                      <a:pt x="1790" y="338"/>
                    </a:lnTo>
                    <a:lnTo>
                      <a:pt x="1803" y="346"/>
                    </a:lnTo>
                    <a:lnTo>
                      <a:pt x="1815" y="355"/>
                    </a:lnTo>
                    <a:lnTo>
                      <a:pt x="1826" y="365"/>
                    </a:lnTo>
                    <a:lnTo>
                      <a:pt x="1836" y="376"/>
                    </a:lnTo>
                    <a:lnTo>
                      <a:pt x="1843" y="388"/>
                    </a:lnTo>
                    <a:lnTo>
                      <a:pt x="1851" y="401"/>
                    </a:lnTo>
                    <a:lnTo>
                      <a:pt x="1857" y="415"/>
                    </a:lnTo>
                    <a:lnTo>
                      <a:pt x="1863" y="428"/>
                    </a:lnTo>
                    <a:lnTo>
                      <a:pt x="1866" y="442"/>
                    </a:lnTo>
                    <a:lnTo>
                      <a:pt x="1866" y="457"/>
                    </a:lnTo>
                    <a:lnTo>
                      <a:pt x="1868" y="474"/>
                    </a:lnTo>
                    <a:lnTo>
                      <a:pt x="1866" y="490"/>
                    </a:lnTo>
                    <a:lnTo>
                      <a:pt x="1863" y="507"/>
                    </a:lnTo>
                    <a:lnTo>
                      <a:pt x="1859" y="524"/>
                    </a:lnTo>
                    <a:lnTo>
                      <a:pt x="1853" y="541"/>
                    </a:lnTo>
                    <a:lnTo>
                      <a:pt x="1843" y="559"/>
                    </a:lnTo>
                    <a:lnTo>
                      <a:pt x="1834" y="578"/>
                    </a:lnTo>
                    <a:lnTo>
                      <a:pt x="1822" y="595"/>
                    </a:lnTo>
                    <a:lnTo>
                      <a:pt x="1828" y="599"/>
                    </a:lnTo>
                    <a:lnTo>
                      <a:pt x="1828" y="603"/>
                    </a:lnTo>
                    <a:lnTo>
                      <a:pt x="1824" y="609"/>
                    </a:lnTo>
                    <a:lnTo>
                      <a:pt x="1818" y="612"/>
                    </a:lnTo>
                    <a:lnTo>
                      <a:pt x="1797" y="624"/>
                    </a:lnTo>
                    <a:lnTo>
                      <a:pt x="1770" y="636"/>
                    </a:lnTo>
                    <a:lnTo>
                      <a:pt x="1745" y="647"/>
                    </a:lnTo>
                    <a:lnTo>
                      <a:pt x="1726" y="657"/>
                    </a:lnTo>
                    <a:lnTo>
                      <a:pt x="1722" y="660"/>
                    </a:lnTo>
                    <a:lnTo>
                      <a:pt x="1720" y="662"/>
                    </a:lnTo>
                    <a:lnTo>
                      <a:pt x="1724" y="664"/>
                    </a:lnTo>
                    <a:lnTo>
                      <a:pt x="1732" y="666"/>
                    </a:lnTo>
                    <a:lnTo>
                      <a:pt x="1767" y="674"/>
                    </a:lnTo>
                    <a:lnTo>
                      <a:pt x="1801" y="684"/>
                    </a:lnTo>
                    <a:lnTo>
                      <a:pt x="1836" y="695"/>
                    </a:lnTo>
                    <a:lnTo>
                      <a:pt x="1866" y="707"/>
                    </a:lnTo>
                    <a:lnTo>
                      <a:pt x="1895" y="722"/>
                    </a:lnTo>
                    <a:lnTo>
                      <a:pt x="1922" y="737"/>
                    </a:lnTo>
                    <a:lnTo>
                      <a:pt x="1934" y="747"/>
                    </a:lnTo>
                    <a:lnTo>
                      <a:pt x="1945" y="756"/>
                    </a:lnTo>
                    <a:lnTo>
                      <a:pt x="1957" y="768"/>
                    </a:lnTo>
                    <a:lnTo>
                      <a:pt x="1964" y="779"/>
                    </a:lnTo>
                    <a:lnTo>
                      <a:pt x="1974" y="793"/>
                    </a:lnTo>
                    <a:lnTo>
                      <a:pt x="1980" y="806"/>
                    </a:lnTo>
                    <a:lnTo>
                      <a:pt x="1985" y="820"/>
                    </a:lnTo>
                    <a:lnTo>
                      <a:pt x="1991" y="835"/>
                    </a:lnTo>
                    <a:lnTo>
                      <a:pt x="1995" y="852"/>
                    </a:lnTo>
                    <a:lnTo>
                      <a:pt x="1997" y="870"/>
                    </a:lnTo>
                    <a:lnTo>
                      <a:pt x="1997" y="889"/>
                    </a:lnTo>
                    <a:lnTo>
                      <a:pt x="1995" y="908"/>
                    </a:lnTo>
                    <a:lnTo>
                      <a:pt x="1993" y="929"/>
                    </a:lnTo>
                    <a:lnTo>
                      <a:pt x="1989" y="952"/>
                    </a:lnTo>
                    <a:lnTo>
                      <a:pt x="1984" y="975"/>
                    </a:lnTo>
                    <a:lnTo>
                      <a:pt x="1976" y="1000"/>
                    </a:lnTo>
                    <a:lnTo>
                      <a:pt x="1966" y="1027"/>
                    </a:lnTo>
                    <a:lnTo>
                      <a:pt x="1955" y="1056"/>
                    </a:lnTo>
                    <a:lnTo>
                      <a:pt x="1941" y="1085"/>
                    </a:lnTo>
                    <a:lnTo>
                      <a:pt x="1926" y="1117"/>
                    </a:lnTo>
                    <a:lnTo>
                      <a:pt x="1951" y="1133"/>
                    </a:lnTo>
                    <a:lnTo>
                      <a:pt x="1970" y="1148"/>
                    </a:lnTo>
                    <a:lnTo>
                      <a:pt x="1987" y="1163"/>
                    </a:lnTo>
                    <a:lnTo>
                      <a:pt x="1999" y="1179"/>
                    </a:lnTo>
                    <a:lnTo>
                      <a:pt x="2007" y="1194"/>
                    </a:lnTo>
                    <a:lnTo>
                      <a:pt x="2010" y="1208"/>
                    </a:lnTo>
                    <a:lnTo>
                      <a:pt x="2010" y="1221"/>
                    </a:lnTo>
                    <a:lnTo>
                      <a:pt x="2007" y="1233"/>
                    </a:lnTo>
                    <a:lnTo>
                      <a:pt x="2001" y="1244"/>
                    </a:lnTo>
                    <a:lnTo>
                      <a:pt x="1991" y="1254"/>
                    </a:lnTo>
                    <a:lnTo>
                      <a:pt x="1978" y="1261"/>
                    </a:lnTo>
                    <a:lnTo>
                      <a:pt x="1960" y="1269"/>
                    </a:lnTo>
                    <a:lnTo>
                      <a:pt x="1943" y="1275"/>
                    </a:lnTo>
                    <a:lnTo>
                      <a:pt x="1920" y="1279"/>
                    </a:lnTo>
                    <a:lnTo>
                      <a:pt x="1897" y="1282"/>
                    </a:lnTo>
                    <a:lnTo>
                      <a:pt x="1870" y="1282"/>
                    </a:lnTo>
                    <a:lnTo>
                      <a:pt x="1884" y="1307"/>
                    </a:lnTo>
                    <a:lnTo>
                      <a:pt x="1895" y="1330"/>
                    </a:lnTo>
                    <a:lnTo>
                      <a:pt x="1905" y="1350"/>
                    </a:lnTo>
                    <a:lnTo>
                      <a:pt x="1911" y="1369"/>
                    </a:lnTo>
                    <a:lnTo>
                      <a:pt x="1914" y="1386"/>
                    </a:lnTo>
                    <a:lnTo>
                      <a:pt x="1918" y="1403"/>
                    </a:lnTo>
                    <a:lnTo>
                      <a:pt x="1918" y="1417"/>
                    </a:lnTo>
                    <a:lnTo>
                      <a:pt x="1916" y="1430"/>
                    </a:lnTo>
                    <a:lnTo>
                      <a:pt x="1912" y="1442"/>
                    </a:lnTo>
                    <a:lnTo>
                      <a:pt x="1909" y="1451"/>
                    </a:lnTo>
                    <a:lnTo>
                      <a:pt x="1903" y="1461"/>
                    </a:lnTo>
                    <a:lnTo>
                      <a:pt x="1895" y="1467"/>
                    </a:lnTo>
                    <a:lnTo>
                      <a:pt x="1886" y="1473"/>
                    </a:lnTo>
                    <a:lnTo>
                      <a:pt x="1876" y="1478"/>
                    </a:lnTo>
                    <a:lnTo>
                      <a:pt x="1864" y="1482"/>
                    </a:lnTo>
                    <a:lnTo>
                      <a:pt x="1853" y="1484"/>
                    </a:lnTo>
                    <a:lnTo>
                      <a:pt x="1841" y="1486"/>
                    </a:lnTo>
                    <a:lnTo>
                      <a:pt x="1828" y="1486"/>
                    </a:lnTo>
                    <a:lnTo>
                      <a:pt x="1815" y="1484"/>
                    </a:lnTo>
                    <a:lnTo>
                      <a:pt x="1801" y="1484"/>
                    </a:lnTo>
                    <a:lnTo>
                      <a:pt x="1772" y="1476"/>
                    </a:lnTo>
                    <a:lnTo>
                      <a:pt x="1742" y="1467"/>
                    </a:lnTo>
                    <a:lnTo>
                      <a:pt x="1715" y="1455"/>
                    </a:lnTo>
                    <a:lnTo>
                      <a:pt x="1688" y="1440"/>
                    </a:lnTo>
                    <a:lnTo>
                      <a:pt x="1663" y="1421"/>
                    </a:lnTo>
                    <a:lnTo>
                      <a:pt x="1642" y="1402"/>
                    </a:lnTo>
                    <a:lnTo>
                      <a:pt x="1640" y="1415"/>
                    </a:lnTo>
                    <a:lnTo>
                      <a:pt x="1638" y="1428"/>
                    </a:lnTo>
                    <a:lnTo>
                      <a:pt x="1634" y="1438"/>
                    </a:lnTo>
                    <a:lnTo>
                      <a:pt x="1630" y="1450"/>
                    </a:lnTo>
                    <a:lnTo>
                      <a:pt x="1624" y="1457"/>
                    </a:lnTo>
                    <a:lnTo>
                      <a:pt x="1619" y="1467"/>
                    </a:lnTo>
                    <a:lnTo>
                      <a:pt x="1613" y="1473"/>
                    </a:lnTo>
                    <a:lnTo>
                      <a:pt x="1605" y="1480"/>
                    </a:lnTo>
                    <a:lnTo>
                      <a:pt x="1588" y="1490"/>
                    </a:lnTo>
                    <a:lnTo>
                      <a:pt x="1569" y="1497"/>
                    </a:lnTo>
                    <a:lnTo>
                      <a:pt x="1548" y="1501"/>
                    </a:lnTo>
                    <a:lnTo>
                      <a:pt x="1526" y="1503"/>
                    </a:lnTo>
                    <a:lnTo>
                      <a:pt x="1503" y="1503"/>
                    </a:lnTo>
                    <a:lnTo>
                      <a:pt x="1480" y="1501"/>
                    </a:lnTo>
                    <a:lnTo>
                      <a:pt x="1457" y="1497"/>
                    </a:lnTo>
                    <a:lnTo>
                      <a:pt x="1436" y="1494"/>
                    </a:lnTo>
                    <a:lnTo>
                      <a:pt x="1396" y="1482"/>
                    </a:lnTo>
                    <a:lnTo>
                      <a:pt x="1363" y="1473"/>
                    </a:lnTo>
                    <a:lnTo>
                      <a:pt x="1319" y="1467"/>
                    </a:lnTo>
                    <a:lnTo>
                      <a:pt x="1283" y="1467"/>
                    </a:lnTo>
                    <a:lnTo>
                      <a:pt x="1267" y="1465"/>
                    </a:lnTo>
                    <a:lnTo>
                      <a:pt x="1256" y="1463"/>
                    </a:lnTo>
                    <a:lnTo>
                      <a:pt x="1246" y="1457"/>
                    </a:lnTo>
                    <a:lnTo>
                      <a:pt x="1238" y="1451"/>
                    </a:lnTo>
                    <a:lnTo>
                      <a:pt x="1233" y="1440"/>
                    </a:lnTo>
                    <a:lnTo>
                      <a:pt x="1231" y="1426"/>
                    </a:lnTo>
                    <a:lnTo>
                      <a:pt x="1233" y="1407"/>
                    </a:lnTo>
                    <a:lnTo>
                      <a:pt x="1237" y="1384"/>
                    </a:lnTo>
                    <a:lnTo>
                      <a:pt x="1242" y="1354"/>
                    </a:lnTo>
                    <a:lnTo>
                      <a:pt x="1254" y="1319"/>
                    </a:lnTo>
                    <a:lnTo>
                      <a:pt x="1267" y="1275"/>
                    </a:lnTo>
                    <a:lnTo>
                      <a:pt x="1285" y="1223"/>
                    </a:lnTo>
                    <a:lnTo>
                      <a:pt x="1256" y="1265"/>
                    </a:lnTo>
                    <a:lnTo>
                      <a:pt x="1231" y="1300"/>
                    </a:lnTo>
                    <a:lnTo>
                      <a:pt x="1219" y="1315"/>
                    </a:lnTo>
                    <a:lnTo>
                      <a:pt x="1208" y="1329"/>
                    </a:lnTo>
                    <a:lnTo>
                      <a:pt x="1196" y="1340"/>
                    </a:lnTo>
                    <a:lnTo>
                      <a:pt x="1183" y="1352"/>
                    </a:lnTo>
                    <a:lnTo>
                      <a:pt x="1169" y="1361"/>
                    </a:lnTo>
                    <a:lnTo>
                      <a:pt x="1156" y="1367"/>
                    </a:lnTo>
                    <a:lnTo>
                      <a:pt x="1142" y="1375"/>
                    </a:lnTo>
                    <a:lnTo>
                      <a:pt x="1125" y="1378"/>
                    </a:lnTo>
                    <a:lnTo>
                      <a:pt x="1108" y="1382"/>
                    </a:lnTo>
                    <a:lnTo>
                      <a:pt x="1089" y="1384"/>
                    </a:lnTo>
                    <a:lnTo>
                      <a:pt x="1068" y="1384"/>
                    </a:lnTo>
                    <a:lnTo>
                      <a:pt x="1044" y="1382"/>
                    </a:lnTo>
                    <a:lnTo>
                      <a:pt x="1021" y="1384"/>
                    </a:lnTo>
                    <a:lnTo>
                      <a:pt x="1002" y="1384"/>
                    </a:lnTo>
                    <a:lnTo>
                      <a:pt x="985" y="1384"/>
                    </a:lnTo>
                    <a:lnTo>
                      <a:pt x="972" y="1382"/>
                    </a:lnTo>
                    <a:lnTo>
                      <a:pt x="960" y="1378"/>
                    </a:lnTo>
                    <a:lnTo>
                      <a:pt x="950" y="1375"/>
                    </a:lnTo>
                    <a:lnTo>
                      <a:pt x="943" y="1369"/>
                    </a:lnTo>
                    <a:lnTo>
                      <a:pt x="937" y="1361"/>
                    </a:lnTo>
                    <a:lnTo>
                      <a:pt x="933" y="1355"/>
                    </a:lnTo>
                    <a:lnTo>
                      <a:pt x="929" y="1348"/>
                    </a:lnTo>
                    <a:lnTo>
                      <a:pt x="929" y="1340"/>
                    </a:lnTo>
                    <a:lnTo>
                      <a:pt x="929" y="1330"/>
                    </a:lnTo>
                    <a:lnTo>
                      <a:pt x="931" y="1313"/>
                    </a:lnTo>
                    <a:lnTo>
                      <a:pt x="937" y="1294"/>
                    </a:lnTo>
                    <a:lnTo>
                      <a:pt x="950" y="1261"/>
                    </a:lnTo>
                    <a:lnTo>
                      <a:pt x="958" y="1236"/>
                    </a:lnTo>
                    <a:lnTo>
                      <a:pt x="956" y="1234"/>
                    </a:lnTo>
                    <a:lnTo>
                      <a:pt x="954" y="1231"/>
                    </a:lnTo>
                    <a:lnTo>
                      <a:pt x="952" y="1231"/>
                    </a:lnTo>
                    <a:lnTo>
                      <a:pt x="947" y="1231"/>
                    </a:lnTo>
                    <a:lnTo>
                      <a:pt x="929" y="1236"/>
                    </a:lnTo>
                    <a:lnTo>
                      <a:pt x="904" y="1248"/>
                    </a:lnTo>
                    <a:lnTo>
                      <a:pt x="906" y="1267"/>
                    </a:lnTo>
                    <a:lnTo>
                      <a:pt x="906" y="1290"/>
                    </a:lnTo>
                    <a:lnTo>
                      <a:pt x="906" y="1315"/>
                    </a:lnTo>
                    <a:lnTo>
                      <a:pt x="904" y="1338"/>
                    </a:lnTo>
                    <a:lnTo>
                      <a:pt x="902" y="1350"/>
                    </a:lnTo>
                    <a:lnTo>
                      <a:pt x="899" y="1359"/>
                    </a:lnTo>
                    <a:lnTo>
                      <a:pt x="895" y="1367"/>
                    </a:lnTo>
                    <a:lnTo>
                      <a:pt x="891" y="1375"/>
                    </a:lnTo>
                    <a:lnTo>
                      <a:pt x="885" y="1378"/>
                    </a:lnTo>
                    <a:lnTo>
                      <a:pt x="879" y="1382"/>
                    </a:lnTo>
                    <a:lnTo>
                      <a:pt x="872" y="1382"/>
                    </a:lnTo>
                    <a:lnTo>
                      <a:pt x="862" y="1378"/>
                    </a:lnTo>
                    <a:lnTo>
                      <a:pt x="849" y="1359"/>
                    </a:lnTo>
                    <a:lnTo>
                      <a:pt x="827" y="1330"/>
                    </a:lnTo>
                    <a:lnTo>
                      <a:pt x="814" y="1315"/>
                    </a:lnTo>
                    <a:lnTo>
                      <a:pt x="799" y="1302"/>
                    </a:lnTo>
                    <a:lnTo>
                      <a:pt x="783" y="1288"/>
                    </a:lnTo>
                    <a:lnTo>
                      <a:pt x="766" y="1281"/>
                    </a:lnTo>
                    <a:lnTo>
                      <a:pt x="756" y="1277"/>
                    </a:lnTo>
                    <a:lnTo>
                      <a:pt x="749" y="1275"/>
                    </a:lnTo>
                    <a:lnTo>
                      <a:pt x="739" y="1273"/>
                    </a:lnTo>
                    <a:lnTo>
                      <a:pt x="730" y="1275"/>
                    </a:lnTo>
                    <a:lnTo>
                      <a:pt x="722" y="1277"/>
                    </a:lnTo>
                    <a:lnTo>
                      <a:pt x="712" y="1281"/>
                    </a:lnTo>
                    <a:lnTo>
                      <a:pt x="703" y="1284"/>
                    </a:lnTo>
                    <a:lnTo>
                      <a:pt x="695" y="1292"/>
                    </a:lnTo>
                    <a:lnTo>
                      <a:pt x="687" y="1302"/>
                    </a:lnTo>
                    <a:lnTo>
                      <a:pt x="678" y="1313"/>
                    </a:lnTo>
                    <a:lnTo>
                      <a:pt x="670" y="1327"/>
                    </a:lnTo>
                    <a:lnTo>
                      <a:pt x="662" y="1342"/>
                    </a:lnTo>
                    <a:lnTo>
                      <a:pt x="657" y="1361"/>
                    </a:lnTo>
                    <a:lnTo>
                      <a:pt x="649" y="1382"/>
                    </a:lnTo>
                    <a:lnTo>
                      <a:pt x="643" y="1405"/>
                    </a:lnTo>
                    <a:lnTo>
                      <a:pt x="637" y="14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71"/>
              <p:cNvSpPr>
                <a:spLocks/>
              </p:cNvSpPr>
              <p:nvPr/>
            </p:nvSpPr>
            <p:spPr bwMode="auto">
              <a:xfrm>
                <a:off x="2821" y="868"/>
                <a:ext cx="1788" cy="1269"/>
              </a:xfrm>
              <a:custGeom>
                <a:avLst/>
                <a:gdLst/>
                <a:ahLst/>
                <a:cxnLst>
                  <a:cxn ang="0">
                    <a:pos x="662" y="1158"/>
                  </a:cxn>
                  <a:cxn ang="0">
                    <a:pos x="484" y="1219"/>
                  </a:cxn>
                  <a:cxn ang="0">
                    <a:pos x="309" y="1190"/>
                  </a:cxn>
                  <a:cxn ang="0">
                    <a:pos x="263" y="1114"/>
                  </a:cxn>
                  <a:cxn ang="0">
                    <a:pos x="203" y="1116"/>
                  </a:cxn>
                  <a:cxn ang="0">
                    <a:pos x="79" y="1108"/>
                  </a:cxn>
                  <a:cxn ang="0">
                    <a:pos x="2" y="1006"/>
                  </a:cxn>
                  <a:cxn ang="0">
                    <a:pos x="21" y="883"/>
                  </a:cxn>
                  <a:cxn ang="0">
                    <a:pos x="129" y="778"/>
                  </a:cxn>
                  <a:cxn ang="0">
                    <a:pos x="242" y="787"/>
                  </a:cxn>
                  <a:cxn ang="0">
                    <a:pos x="79" y="636"/>
                  </a:cxn>
                  <a:cxn ang="0">
                    <a:pos x="21" y="501"/>
                  </a:cxn>
                  <a:cxn ang="0">
                    <a:pos x="69" y="373"/>
                  </a:cxn>
                  <a:cxn ang="0">
                    <a:pos x="228" y="277"/>
                  </a:cxn>
                  <a:cxn ang="0">
                    <a:pos x="251" y="217"/>
                  </a:cxn>
                  <a:cxn ang="0">
                    <a:pos x="363" y="257"/>
                  </a:cxn>
                  <a:cxn ang="0">
                    <a:pos x="334" y="119"/>
                  </a:cxn>
                  <a:cxn ang="0">
                    <a:pos x="445" y="16"/>
                  </a:cxn>
                  <a:cxn ang="0">
                    <a:pos x="597" y="75"/>
                  </a:cxn>
                  <a:cxn ang="0">
                    <a:pos x="728" y="73"/>
                  </a:cxn>
                  <a:cxn ang="0">
                    <a:pos x="927" y="19"/>
                  </a:cxn>
                  <a:cxn ang="0">
                    <a:pos x="1027" y="29"/>
                  </a:cxn>
                  <a:cxn ang="0">
                    <a:pos x="1221" y="10"/>
                  </a:cxn>
                  <a:cxn ang="0">
                    <a:pos x="1361" y="96"/>
                  </a:cxn>
                  <a:cxn ang="0">
                    <a:pos x="1427" y="225"/>
                  </a:cxn>
                  <a:cxn ang="0">
                    <a:pos x="1400" y="328"/>
                  </a:cxn>
                  <a:cxn ang="0">
                    <a:pos x="1559" y="409"/>
                  </a:cxn>
                  <a:cxn ang="0">
                    <a:pos x="1671" y="490"/>
                  </a:cxn>
                  <a:cxn ang="0">
                    <a:pos x="1713" y="592"/>
                  </a:cxn>
                  <a:cxn ang="0">
                    <a:pos x="1684" y="709"/>
                  </a:cxn>
                  <a:cxn ang="0">
                    <a:pos x="1761" y="805"/>
                  </a:cxn>
                  <a:cxn ang="0">
                    <a:pos x="1776" y="843"/>
                  </a:cxn>
                  <a:cxn ang="0">
                    <a:pos x="1651" y="895"/>
                  </a:cxn>
                  <a:cxn ang="0">
                    <a:pos x="1663" y="924"/>
                  </a:cxn>
                  <a:cxn ang="0">
                    <a:pos x="1786" y="1070"/>
                  </a:cxn>
                  <a:cxn ang="0">
                    <a:pos x="1768" y="1116"/>
                  </a:cxn>
                  <a:cxn ang="0">
                    <a:pos x="1697" y="1148"/>
                  </a:cxn>
                  <a:cxn ang="0">
                    <a:pos x="1626" y="1238"/>
                  </a:cxn>
                  <a:cxn ang="0">
                    <a:pos x="1461" y="1267"/>
                  </a:cxn>
                  <a:cxn ang="0">
                    <a:pos x="1356" y="1231"/>
                  </a:cxn>
                  <a:cxn ang="0">
                    <a:pos x="1267" y="1265"/>
                  </a:cxn>
                  <a:cxn ang="0">
                    <a:pos x="1204" y="1237"/>
                  </a:cxn>
                  <a:cxn ang="0">
                    <a:pos x="1190" y="1150"/>
                  </a:cxn>
                  <a:cxn ang="0">
                    <a:pos x="1286" y="929"/>
                  </a:cxn>
                  <a:cxn ang="0">
                    <a:pos x="1148" y="943"/>
                  </a:cxn>
                  <a:cxn ang="0">
                    <a:pos x="1048" y="810"/>
                  </a:cxn>
                  <a:cxn ang="0">
                    <a:pos x="973" y="687"/>
                  </a:cxn>
                  <a:cxn ang="0">
                    <a:pos x="983" y="568"/>
                  </a:cxn>
                  <a:cxn ang="0">
                    <a:pos x="1000" y="461"/>
                  </a:cxn>
                  <a:cxn ang="0">
                    <a:pos x="920" y="511"/>
                  </a:cxn>
                  <a:cxn ang="0">
                    <a:pos x="858" y="707"/>
                  </a:cxn>
                  <a:cxn ang="0">
                    <a:pos x="979" y="881"/>
                  </a:cxn>
                  <a:cxn ang="0">
                    <a:pos x="1104" y="997"/>
                  </a:cxn>
                  <a:cxn ang="0">
                    <a:pos x="1045" y="1091"/>
                  </a:cxn>
                  <a:cxn ang="0">
                    <a:pos x="885" y="1142"/>
                  </a:cxn>
                  <a:cxn ang="0">
                    <a:pos x="753" y="1096"/>
                  </a:cxn>
                  <a:cxn ang="0">
                    <a:pos x="743" y="1052"/>
                  </a:cxn>
                </a:cxnLst>
                <a:rect l="0" t="0" r="r" b="b"/>
                <a:pathLst>
                  <a:path w="1788" h="1269">
                    <a:moveTo>
                      <a:pt x="743" y="1052"/>
                    </a:moveTo>
                    <a:lnTo>
                      <a:pt x="735" y="1073"/>
                    </a:lnTo>
                    <a:lnTo>
                      <a:pt x="726" y="1093"/>
                    </a:lnTo>
                    <a:lnTo>
                      <a:pt x="712" y="1110"/>
                    </a:lnTo>
                    <a:lnTo>
                      <a:pt x="699" y="1127"/>
                    </a:lnTo>
                    <a:lnTo>
                      <a:pt x="682" y="1142"/>
                    </a:lnTo>
                    <a:lnTo>
                      <a:pt x="662" y="1158"/>
                    </a:lnTo>
                    <a:lnTo>
                      <a:pt x="641" y="1171"/>
                    </a:lnTo>
                    <a:lnTo>
                      <a:pt x="618" y="1183"/>
                    </a:lnTo>
                    <a:lnTo>
                      <a:pt x="595" y="1192"/>
                    </a:lnTo>
                    <a:lnTo>
                      <a:pt x="568" y="1202"/>
                    </a:lnTo>
                    <a:lnTo>
                      <a:pt x="541" y="1210"/>
                    </a:lnTo>
                    <a:lnTo>
                      <a:pt x="513" y="1215"/>
                    </a:lnTo>
                    <a:lnTo>
                      <a:pt x="484" y="1219"/>
                    </a:lnTo>
                    <a:lnTo>
                      <a:pt x="451" y="1223"/>
                    </a:lnTo>
                    <a:lnTo>
                      <a:pt x="420" y="1225"/>
                    </a:lnTo>
                    <a:lnTo>
                      <a:pt x="388" y="1227"/>
                    </a:lnTo>
                    <a:lnTo>
                      <a:pt x="363" y="1217"/>
                    </a:lnTo>
                    <a:lnTo>
                      <a:pt x="342" y="1210"/>
                    </a:lnTo>
                    <a:lnTo>
                      <a:pt x="323" y="1200"/>
                    </a:lnTo>
                    <a:lnTo>
                      <a:pt x="309" y="1190"/>
                    </a:lnTo>
                    <a:lnTo>
                      <a:pt x="296" y="1179"/>
                    </a:lnTo>
                    <a:lnTo>
                      <a:pt x="286" y="1169"/>
                    </a:lnTo>
                    <a:lnTo>
                      <a:pt x="278" y="1158"/>
                    </a:lnTo>
                    <a:lnTo>
                      <a:pt x="271" y="1146"/>
                    </a:lnTo>
                    <a:lnTo>
                      <a:pt x="267" y="1137"/>
                    </a:lnTo>
                    <a:lnTo>
                      <a:pt x="265" y="1125"/>
                    </a:lnTo>
                    <a:lnTo>
                      <a:pt x="263" y="1114"/>
                    </a:lnTo>
                    <a:lnTo>
                      <a:pt x="261" y="1104"/>
                    </a:lnTo>
                    <a:lnTo>
                      <a:pt x="261" y="1083"/>
                    </a:lnTo>
                    <a:lnTo>
                      <a:pt x="261" y="1066"/>
                    </a:lnTo>
                    <a:lnTo>
                      <a:pt x="250" y="1083"/>
                    </a:lnTo>
                    <a:lnTo>
                      <a:pt x="234" y="1096"/>
                    </a:lnTo>
                    <a:lnTo>
                      <a:pt x="219" y="1108"/>
                    </a:lnTo>
                    <a:lnTo>
                      <a:pt x="203" y="1116"/>
                    </a:lnTo>
                    <a:lnTo>
                      <a:pt x="186" y="1121"/>
                    </a:lnTo>
                    <a:lnTo>
                      <a:pt x="169" y="1123"/>
                    </a:lnTo>
                    <a:lnTo>
                      <a:pt x="152" y="1123"/>
                    </a:lnTo>
                    <a:lnTo>
                      <a:pt x="132" y="1123"/>
                    </a:lnTo>
                    <a:lnTo>
                      <a:pt x="115" y="1119"/>
                    </a:lnTo>
                    <a:lnTo>
                      <a:pt x="96" y="1114"/>
                    </a:lnTo>
                    <a:lnTo>
                      <a:pt x="79" y="1108"/>
                    </a:lnTo>
                    <a:lnTo>
                      <a:pt x="63" y="1098"/>
                    </a:lnTo>
                    <a:lnTo>
                      <a:pt x="48" y="1091"/>
                    </a:lnTo>
                    <a:lnTo>
                      <a:pt x="33" y="1081"/>
                    </a:lnTo>
                    <a:lnTo>
                      <a:pt x="19" y="1070"/>
                    </a:lnTo>
                    <a:lnTo>
                      <a:pt x="8" y="1060"/>
                    </a:lnTo>
                    <a:lnTo>
                      <a:pt x="6" y="1035"/>
                    </a:lnTo>
                    <a:lnTo>
                      <a:pt x="2" y="1006"/>
                    </a:lnTo>
                    <a:lnTo>
                      <a:pt x="0" y="991"/>
                    </a:lnTo>
                    <a:lnTo>
                      <a:pt x="0" y="974"/>
                    </a:lnTo>
                    <a:lnTo>
                      <a:pt x="0" y="956"/>
                    </a:lnTo>
                    <a:lnTo>
                      <a:pt x="2" y="939"/>
                    </a:lnTo>
                    <a:lnTo>
                      <a:pt x="6" y="922"/>
                    </a:lnTo>
                    <a:lnTo>
                      <a:pt x="13" y="903"/>
                    </a:lnTo>
                    <a:lnTo>
                      <a:pt x="21" y="883"/>
                    </a:lnTo>
                    <a:lnTo>
                      <a:pt x="33" y="864"/>
                    </a:lnTo>
                    <a:lnTo>
                      <a:pt x="48" y="845"/>
                    </a:lnTo>
                    <a:lnTo>
                      <a:pt x="67" y="826"/>
                    </a:lnTo>
                    <a:lnTo>
                      <a:pt x="88" y="808"/>
                    </a:lnTo>
                    <a:lnTo>
                      <a:pt x="115" y="789"/>
                    </a:lnTo>
                    <a:lnTo>
                      <a:pt x="121" y="783"/>
                    </a:lnTo>
                    <a:lnTo>
                      <a:pt x="129" y="778"/>
                    </a:lnTo>
                    <a:lnTo>
                      <a:pt x="136" y="776"/>
                    </a:lnTo>
                    <a:lnTo>
                      <a:pt x="144" y="774"/>
                    </a:lnTo>
                    <a:lnTo>
                      <a:pt x="161" y="772"/>
                    </a:lnTo>
                    <a:lnTo>
                      <a:pt x="180" y="774"/>
                    </a:lnTo>
                    <a:lnTo>
                      <a:pt x="202" y="780"/>
                    </a:lnTo>
                    <a:lnTo>
                      <a:pt x="223" y="783"/>
                    </a:lnTo>
                    <a:lnTo>
                      <a:pt x="242" y="787"/>
                    </a:lnTo>
                    <a:lnTo>
                      <a:pt x="261" y="789"/>
                    </a:lnTo>
                    <a:lnTo>
                      <a:pt x="232" y="776"/>
                    </a:lnTo>
                    <a:lnTo>
                      <a:pt x="202" y="757"/>
                    </a:lnTo>
                    <a:lnTo>
                      <a:pt x="169" y="732"/>
                    </a:lnTo>
                    <a:lnTo>
                      <a:pt x="136" y="703"/>
                    </a:lnTo>
                    <a:lnTo>
                      <a:pt x="106" y="670"/>
                    </a:lnTo>
                    <a:lnTo>
                      <a:pt x="79" y="636"/>
                    </a:lnTo>
                    <a:lnTo>
                      <a:pt x="65" y="616"/>
                    </a:lnTo>
                    <a:lnTo>
                      <a:pt x="54" y="599"/>
                    </a:lnTo>
                    <a:lnTo>
                      <a:pt x="44" y="580"/>
                    </a:lnTo>
                    <a:lnTo>
                      <a:pt x="36" y="561"/>
                    </a:lnTo>
                    <a:lnTo>
                      <a:pt x="29" y="540"/>
                    </a:lnTo>
                    <a:lnTo>
                      <a:pt x="25" y="520"/>
                    </a:lnTo>
                    <a:lnTo>
                      <a:pt x="21" y="501"/>
                    </a:lnTo>
                    <a:lnTo>
                      <a:pt x="21" y="482"/>
                    </a:lnTo>
                    <a:lnTo>
                      <a:pt x="21" y="463"/>
                    </a:lnTo>
                    <a:lnTo>
                      <a:pt x="25" y="444"/>
                    </a:lnTo>
                    <a:lnTo>
                      <a:pt x="33" y="426"/>
                    </a:lnTo>
                    <a:lnTo>
                      <a:pt x="40" y="407"/>
                    </a:lnTo>
                    <a:lnTo>
                      <a:pt x="54" y="390"/>
                    </a:lnTo>
                    <a:lnTo>
                      <a:pt x="69" y="373"/>
                    </a:lnTo>
                    <a:lnTo>
                      <a:pt x="86" y="357"/>
                    </a:lnTo>
                    <a:lnTo>
                      <a:pt x="107" y="342"/>
                    </a:lnTo>
                    <a:lnTo>
                      <a:pt x="134" y="328"/>
                    </a:lnTo>
                    <a:lnTo>
                      <a:pt x="163" y="315"/>
                    </a:lnTo>
                    <a:lnTo>
                      <a:pt x="196" y="304"/>
                    </a:lnTo>
                    <a:lnTo>
                      <a:pt x="232" y="292"/>
                    </a:lnTo>
                    <a:lnTo>
                      <a:pt x="228" y="277"/>
                    </a:lnTo>
                    <a:lnTo>
                      <a:pt x="226" y="261"/>
                    </a:lnTo>
                    <a:lnTo>
                      <a:pt x="226" y="248"/>
                    </a:lnTo>
                    <a:lnTo>
                      <a:pt x="228" y="238"/>
                    </a:lnTo>
                    <a:lnTo>
                      <a:pt x="232" y="231"/>
                    </a:lnTo>
                    <a:lnTo>
                      <a:pt x="236" y="223"/>
                    </a:lnTo>
                    <a:lnTo>
                      <a:pt x="244" y="219"/>
                    </a:lnTo>
                    <a:lnTo>
                      <a:pt x="251" y="217"/>
                    </a:lnTo>
                    <a:lnTo>
                      <a:pt x="261" y="217"/>
                    </a:lnTo>
                    <a:lnTo>
                      <a:pt x="273" y="219"/>
                    </a:lnTo>
                    <a:lnTo>
                      <a:pt x="286" y="225"/>
                    </a:lnTo>
                    <a:lnTo>
                      <a:pt x="301" y="231"/>
                    </a:lnTo>
                    <a:lnTo>
                      <a:pt x="336" y="250"/>
                    </a:lnTo>
                    <a:lnTo>
                      <a:pt x="378" y="279"/>
                    </a:lnTo>
                    <a:lnTo>
                      <a:pt x="363" y="257"/>
                    </a:lnTo>
                    <a:lnTo>
                      <a:pt x="353" y="240"/>
                    </a:lnTo>
                    <a:lnTo>
                      <a:pt x="346" y="221"/>
                    </a:lnTo>
                    <a:lnTo>
                      <a:pt x="340" y="204"/>
                    </a:lnTo>
                    <a:lnTo>
                      <a:pt x="336" y="186"/>
                    </a:lnTo>
                    <a:lnTo>
                      <a:pt x="336" y="165"/>
                    </a:lnTo>
                    <a:lnTo>
                      <a:pt x="334" y="144"/>
                    </a:lnTo>
                    <a:lnTo>
                      <a:pt x="334" y="119"/>
                    </a:lnTo>
                    <a:lnTo>
                      <a:pt x="355" y="94"/>
                    </a:lnTo>
                    <a:lnTo>
                      <a:pt x="378" y="67"/>
                    </a:lnTo>
                    <a:lnTo>
                      <a:pt x="390" y="54"/>
                    </a:lnTo>
                    <a:lnTo>
                      <a:pt x="401" y="42"/>
                    </a:lnTo>
                    <a:lnTo>
                      <a:pt x="415" y="31"/>
                    </a:lnTo>
                    <a:lnTo>
                      <a:pt x="430" y="23"/>
                    </a:lnTo>
                    <a:lnTo>
                      <a:pt x="445" y="16"/>
                    </a:lnTo>
                    <a:lnTo>
                      <a:pt x="461" y="12"/>
                    </a:lnTo>
                    <a:lnTo>
                      <a:pt x="480" y="12"/>
                    </a:lnTo>
                    <a:lnTo>
                      <a:pt x="499" y="16"/>
                    </a:lnTo>
                    <a:lnTo>
                      <a:pt x="520" y="21"/>
                    </a:lnTo>
                    <a:lnTo>
                      <a:pt x="543" y="35"/>
                    </a:lnTo>
                    <a:lnTo>
                      <a:pt x="568" y="52"/>
                    </a:lnTo>
                    <a:lnTo>
                      <a:pt x="597" y="75"/>
                    </a:lnTo>
                    <a:lnTo>
                      <a:pt x="605" y="81"/>
                    </a:lnTo>
                    <a:lnTo>
                      <a:pt x="612" y="85"/>
                    </a:lnTo>
                    <a:lnTo>
                      <a:pt x="622" y="89"/>
                    </a:lnTo>
                    <a:lnTo>
                      <a:pt x="632" y="90"/>
                    </a:lnTo>
                    <a:lnTo>
                      <a:pt x="653" y="90"/>
                    </a:lnTo>
                    <a:lnTo>
                      <a:pt x="676" y="89"/>
                    </a:lnTo>
                    <a:lnTo>
                      <a:pt x="728" y="73"/>
                    </a:lnTo>
                    <a:lnTo>
                      <a:pt x="785" y="54"/>
                    </a:lnTo>
                    <a:lnTo>
                      <a:pt x="814" y="44"/>
                    </a:lnTo>
                    <a:lnTo>
                      <a:pt x="843" y="35"/>
                    </a:lnTo>
                    <a:lnTo>
                      <a:pt x="872" y="27"/>
                    </a:lnTo>
                    <a:lnTo>
                      <a:pt x="901" y="21"/>
                    </a:lnTo>
                    <a:lnTo>
                      <a:pt x="914" y="21"/>
                    </a:lnTo>
                    <a:lnTo>
                      <a:pt x="927" y="19"/>
                    </a:lnTo>
                    <a:lnTo>
                      <a:pt x="939" y="21"/>
                    </a:lnTo>
                    <a:lnTo>
                      <a:pt x="952" y="23"/>
                    </a:lnTo>
                    <a:lnTo>
                      <a:pt x="964" y="25"/>
                    </a:lnTo>
                    <a:lnTo>
                      <a:pt x="975" y="31"/>
                    </a:lnTo>
                    <a:lnTo>
                      <a:pt x="985" y="37"/>
                    </a:lnTo>
                    <a:lnTo>
                      <a:pt x="997" y="42"/>
                    </a:lnTo>
                    <a:lnTo>
                      <a:pt x="1027" y="29"/>
                    </a:lnTo>
                    <a:lnTo>
                      <a:pt x="1058" y="17"/>
                    </a:lnTo>
                    <a:lnTo>
                      <a:pt x="1087" y="8"/>
                    </a:lnTo>
                    <a:lnTo>
                      <a:pt x="1116" y="4"/>
                    </a:lnTo>
                    <a:lnTo>
                      <a:pt x="1142" y="0"/>
                    </a:lnTo>
                    <a:lnTo>
                      <a:pt x="1169" y="2"/>
                    </a:lnTo>
                    <a:lnTo>
                      <a:pt x="1196" y="4"/>
                    </a:lnTo>
                    <a:lnTo>
                      <a:pt x="1221" y="10"/>
                    </a:lnTo>
                    <a:lnTo>
                      <a:pt x="1244" y="17"/>
                    </a:lnTo>
                    <a:lnTo>
                      <a:pt x="1267" y="27"/>
                    </a:lnTo>
                    <a:lnTo>
                      <a:pt x="1288" y="39"/>
                    </a:lnTo>
                    <a:lnTo>
                      <a:pt x="1310" y="50"/>
                    </a:lnTo>
                    <a:lnTo>
                      <a:pt x="1327" y="65"/>
                    </a:lnTo>
                    <a:lnTo>
                      <a:pt x="1344" y="81"/>
                    </a:lnTo>
                    <a:lnTo>
                      <a:pt x="1361" y="96"/>
                    </a:lnTo>
                    <a:lnTo>
                      <a:pt x="1375" y="113"/>
                    </a:lnTo>
                    <a:lnTo>
                      <a:pt x="1388" y="131"/>
                    </a:lnTo>
                    <a:lnTo>
                      <a:pt x="1400" y="150"/>
                    </a:lnTo>
                    <a:lnTo>
                      <a:pt x="1409" y="169"/>
                    </a:lnTo>
                    <a:lnTo>
                      <a:pt x="1417" y="186"/>
                    </a:lnTo>
                    <a:lnTo>
                      <a:pt x="1423" y="206"/>
                    </a:lnTo>
                    <a:lnTo>
                      <a:pt x="1427" y="225"/>
                    </a:lnTo>
                    <a:lnTo>
                      <a:pt x="1429" y="242"/>
                    </a:lnTo>
                    <a:lnTo>
                      <a:pt x="1431" y="259"/>
                    </a:lnTo>
                    <a:lnTo>
                      <a:pt x="1429" y="277"/>
                    </a:lnTo>
                    <a:lnTo>
                      <a:pt x="1425" y="292"/>
                    </a:lnTo>
                    <a:lnTo>
                      <a:pt x="1417" y="305"/>
                    </a:lnTo>
                    <a:lnTo>
                      <a:pt x="1409" y="317"/>
                    </a:lnTo>
                    <a:lnTo>
                      <a:pt x="1400" y="328"/>
                    </a:lnTo>
                    <a:lnTo>
                      <a:pt x="1386" y="338"/>
                    </a:lnTo>
                    <a:lnTo>
                      <a:pt x="1371" y="346"/>
                    </a:lnTo>
                    <a:lnTo>
                      <a:pt x="1354" y="352"/>
                    </a:lnTo>
                    <a:lnTo>
                      <a:pt x="1411" y="361"/>
                    </a:lnTo>
                    <a:lnTo>
                      <a:pt x="1465" y="375"/>
                    </a:lnTo>
                    <a:lnTo>
                      <a:pt x="1515" y="392"/>
                    </a:lnTo>
                    <a:lnTo>
                      <a:pt x="1559" y="409"/>
                    </a:lnTo>
                    <a:lnTo>
                      <a:pt x="1578" y="419"/>
                    </a:lnTo>
                    <a:lnTo>
                      <a:pt x="1598" y="430"/>
                    </a:lnTo>
                    <a:lnTo>
                      <a:pt x="1615" y="442"/>
                    </a:lnTo>
                    <a:lnTo>
                      <a:pt x="1630" y="453"/>
                    </a:lnTo>
                    <a:lnTo>
                      <a:pt x="1646" y="465"/>
                    </a:lnTo>
                    <a:lnTo>
                      <a:pt x="1659" y="476"/>
                    </a:lnTo>
                    <a:lnTo>
                      <a:pt x="1671" y="490"/>
                    </a:lnTo>
                    <a:lnTo>
                      <a:pt x="1680" y="503"/>
                    </a:lnTo>
                    <a:lnTo>
                      <a:pt x="1690" y="517"/>
                    </a:lnTo>
                    <a:lnTo>
                      <a:pt x="1697" y="532"/>
                    </a:lnTo>
                    <a:lnTo>
                      <a:pt x="1703" y="545"/>
                    </a:lnTo>
                    <a:lnTo>
                      <a:pt x="1709" y="561"/>
                    </a:lnTo>
                    <a:lnTo>
                      <a:pt x="1711" y="576"/>
                    </a:lnTo>
                    <a:lnTo>
                      <a:pt x="1713" y="592"/>
                    </a:lnTo>
                    <a:lnTo>
                      <a:pt x="1713" y="607"/>
                    </a:lnTo>
                    <a:lnTo>
                      <a:pt x="1713" y="624"/>
                    </a:lnTo>
                    <a:lnTo>
                      <a:pt x="1709" y="640"/>
                    </a:lnTo>
                    <a:lnTo>
                      <a:pt x="1705" y="657"/>
                    </a:lnTo>
                    <a:lnTo>
                      <a:pt x="1699" y="674"/>
                    </a:lnTo>
                    <a:lnTo>
                      <a:pt x="1692" y="691"/>
                    </a:lnTo>
                    <a:lnTo>
                      <a:pt x="1684" y="709"/>
                    </a:lnTo>
                    <a:lnTo>
                      <a:pt x="1672" y="726"/>
                    </a:lnTo>
                    <a:lnTo>
                      <a:pt x="1661" y="743"/>
                    </a:lnTo>
                    <a:lnTo>
                      <a:pt x="1648" y="760"/>
                    </a:lnTo>
                    <a:lnTo>
                      <a:pt x="1686" y="770"/>
                    </a:lnTo>
                    <a:lnTo>
                      <a:pt x="1717" y="782"/>
                    </a:lnTo>
                    <a:lnTo>
                      <a:pt x="1742" y="793"/>
                    </a:lnTo>
                    <a:lnTo>
                      <a:pt x="1761" y="805"/>
                    </a:lnTo>
                    <a:lnTo>
                      <a:pt x="1767" y="810"/>
                    </a:lnTo>
                    <a:lnTo>
                      <a:pt x="1772" y="816"/>
                    </a:lnTo>
                    <a:lnTo>
                      <a:pt x="1774" y="822"/>
                    </a:lnTo>
                    <a:lnTo>
                      <a:pt x="1778" y="828"/>
                    </a:lnTo>
                    <a:lnTo>
                      <a:pt x="1778" y="833"/>
                    </a:lnTo>
                    <a:lnTo>
                      <a:pt x="1778" y="839"/>
                    </a:lnTo>
                    <a:lnTo>
                      <a:pt x="1776" y="843"/>
                    </a:lnTo>
                    <a:lnTo>
                      <a:pt x="1772" y="849"/>
                    </a:lnTo>
                    <a:lnTo>
                      <a:pt x="1763" y="858"/>
                    </a:lnTo>
                    <a:lnTo>
                      <a:pt x="1747" y="868"/>
                    </a:lnTo>
                    <a:lnTo>
                      <a:pt x="1728" y="878"/>
                    </a:lnTo>
                    <a:lnTo>
                      <a:pt x="1707" y="885"/>
                    </a:lnTo>
                    <a:lnTo>
                      <a:pt x="1680" y="891"/>
                    </a:lnTo>
                    <a:lnTo>
                      <a:pt x="1651" y="895"/>
                    </a:lnTo>
                    <a:lnTo>
                      <a:pt x="1621" y="897"/>
                    </a:lnTo>
                    <a:lnTo>
                      <a:pt x="1588" y="899"/>
                    </a:lnTo>
                    <a:lnTo>
                      <a:pt x="1600" y="899"/>
                    </a:lnTo>
                    <a:lnTo>
                      <a:pt x="1613" y="903"/>
                    </a:lnTo>
                    <a:lnTo>
                      <a:pt x="1624" y="904"/>
                    </a:lnTo>
                    <a:lnTo>
                      <a:pt x="1638" y="910"/>
                    </a:lnTo>
                    <a:lnTo>
                      <a:pt x="1663" y="924"/>
                    </a:lnTo>
                    <a:lnTo>
                      <a:pt x="1688" y="941"/>
                    </a:lnTo>
                    <a:lnTo>
                      <a:pt x="1711" y="960"/>
                    </a:lnTo>
                    <a:lnTo>
                      <a:pt x="1732" y="981"/>
                    </a:lnTo>
                    <a:lnTo>
                      <a:pt x="1751" y="1004"/>
                    </a:lnTo>
                    <a:lnTo>
                      <a:pt x="1767" y="1027"/>
                    </a:lnTo>
                    <a:lnTo>
                      <a:pt x="1778" y="1048"/>
                    </a:lnTo>
                    <a:lnTo>
                      <a:pt x="1786" y="1070"/>
                    </a:lnTo>
                    <a:lnTo>
                      <a:pt x="1788" y="1079"/>
                    </a:lnTo>
                    <a:lnTo>
                      <a:pt x="1788" y="1087"/>
                    </a:lnTo>
                    <a:lnTo>
                      <a:pt x="1788" y="1094"/>
                    </a:lnTo>
                    <a:lnTo>
                      <a:pt x="1786" y="1102"/>
                    </a:lnTo>
                    <a:lnTo>
                      <a:pt x="1782" y="1108"/>
                    </a:lnTo>
                    <a:lnTo>
                      <a:pt x="1776" y="1112"/>
                    </a:lnTo>
                    <a:lnTo>
                      <a:pt x="1768" y="1116"/>
                    </a:lnTo>
                    <a:lnTo>
                      <a:pt x="1759" y="1118"/>
                    </a:lnTo>
                    <a:lnTo>
                      <a:pt x="1749" y="1119"/>
                    </a:lnTo>
                    <a:lnTo>
                      <a:pt x="1736" y="1118"/>
                    </a:lnTo>
                    <a:lnTo>
                      <a:pt x="1722" y="1114"/>
                    </a:lnTo>
                    <a:lnTo>
                      <a:pt x="1705" y="1110"/>
                    </a:lnTo>
                    <a:lnTo>
                      <a:pt x="1701" y="1131"/>
                    </a:lnTo>
                    <a:lnTo>
                      <a:pt x="1697" y="1148"/>
                    </a:lnTo>
                    <a:lnTo>
                      <a:pt x="1690" y="1166"/>
                    </a:lnTo>
                    <a:lnTo>
                      <a:pt x="1682" y="1181"/>
                    </a:lnTo>
                    <a:lnTo>
                      <a:pt x="1674" y="1196"/>
                    </a:lnTo>
                    <a:lnTo>
                      <a:pt x="1663" y="1208"/>
                    </a:lnTo>
                    <a:lnTo>
                      <a:pt x="1651" y="1219"/>
                    </a:lnTo>
                    <a:lnTo>
                      <a:pt x="1640" y="1229"/>
                    </a:lnTo>
                    <a:lnTo>
                      <a:pt x="1626" y="1238"/>
                    </a:lnTo>
                    <a:lnTo>
                      <a:pt x="1613" y="1244"/>
                    </a:lnTo>
                    <a:lnTo>
                      <a:pt x="1600" y="1252"/>
                    </a:lnTo>
                    <a:lnTo>
                      <a:pt x="1584" y="1256"/>
                    </a:lnTo>
                    <a:lnTo>
                      <a:pt x="1553" y="1263"/>
                    </a:lnTo>
                    <a:lnTo>
                      <a:pt x="1523" y="1267"/>
                    </a:lnTo>
                    <a:lnTo>
                      <a:pt x="1490" y="1269"/>
                    </a:lnTo>
                    <a:lnTo>
                      <a:pt x="1461" y="1267"/>
                    </a:lnTo>
                    <a:lnTo>
                      <a:pt x="1432" y="1263"/>
                    </a:lnTo>
                    <a:lnTo>
                      <a:pt x="1407" y="1258"/>
                    </a:lnTo>
                    <a:lnTo>
                      <a:pt x="1386" y="1250"/>
                    </a:lnTo>
                    <a:lnTo>
                      <a:pt x="1371" y="1242"/>
                    </a:lnTo>
                    <a:lnTo>
                      <a:pt x="1363" y="1238"/>
                    </a:lnTo>
                    <a:lnTo>
                      <a:pt x="1359" y="1235"/>
                    </a:lnTo>
                    <a:lnTo>
                      <a:pt x="1356" y="1231"/>
                    </a:lnTo>
                    <a:lnTo>
                      <a:pt x="1356" y="1227"/>
                    </a:lnTo>
                    <a:lnTo>
                      <a:pt x="1338" y="1237"/>
                    </a:lnTo>
                    <a:lnTo>
                      <a:pt x="1323" y="1246"/>
                    </a:lnTo>
                    <a:lnTo>
                      <a:pt x="1308" y="1254"/>
                    </a:lnTo>
                    <a:lnTo>
                      <a:pt x="1294" y="1260"/>
                    </a:lnTo>
                    <a:lnTo>
                      <a:pt x="1281" y="1263"/>
                    </a:lnTo>
                    <a:lnTo>
                      <a:pt x="1267" y="1265"/>
                    </a:lnTo>
                    <a:lnTo>
                      <a:pt x="1256" y="1265"/>
                    </a:lnTo>
                    <a:lnTo>
                      <a:pt x="1244" y="1263"/>
                    </a:lnTo>
                    <a:lnTo>
                      <a:pt x="1235" y="1262"/>
                    </a:lnTo>
                    <a:lnTo>
                      <a:pt x="1225" y="1258"/>
                    </a:lnTo>
                    <a:lnTo>
                      <a:pt x="1217" y="1252"/>
                    </a:lnTo>
                    <a:lnTo>
                      <a:pt x="1210" y="1244"/>
                    </a:lnTo>
                    <a:lnTo>
                      <a:pt x="1204" y="1237"/>
                    </a:lnTo>
                    <a:lnTo>
                      <a:pt x="1198" y="1227"/>
                    </a:lnTo>
                    <a:lnTo>
                      <a:pt x="1194" y="1217"/>
                    </a:lnTo>
                    <a:lnTo>
                      <a:pt x="1190" y="1206"/>
                    </a:lnTo>
                    <a:lnTo>
                      <a:pt x="1189" y="1192"/>
                    </a:lnTo>
                    <a:lnTo>
                      <a:pt x="1189" y="1179"/>
                    </a:lnTo>
                    <a:lnTo>
                      <a:pt x="1189" y="1166"/>
                    </a:lnTo>
                    <a:lnTo>
                      <a:pt x="1190" y="1150"/>
                    </a:lnTo>
                    <a:lnTo>
                      <a:pt x="1198" y="1116"/>
                    </a:lnTo>
                    <a:lnTo>
                      <a:pt x="1210" y="1081"/>
                    </a:lnTo>
                    <a:lnTo>
                      <a:pt x="1227" y="1043"/>
                    </a:lnTo>
                    <a:lnTo>
                      <a:pt x="1248" y="1002"/>
                    </a:lnTo>
                    <a:lnTo>
                      <a:pt x="1277" y="962"/>
                    </a:lnTo>
                    <a:lnTo>
                      <a:pt x="1311" y="920"/>
                    </a:lnTo>
                    <a:lnTo>
                      <a:pt x="1286" y="929"/>
                    </a:lnTo>
                    <a:lnTo>
                      <a:pt x="1263" y="937"/>
                    </a:lnTo>
                    <a:lnTo>
                      <a:pt x="1240" y="943"/>
                    </a:lnTo>
                    <a:lnTo>
                      <a:pt x="1221" y="947"/>
                    </a:lnTo>
                    <a:lnTo>
                      <a:pt x="1200" y="951"/>
                    </a:lnTo>
                    <a:lnTo>
                      <a:pt x="1183" y="951"/>
                    </a:lnTo>
                    <a:lnTo>
                      <a:pt x="1166" y="947"/>
                    </a:lnTo>
                    <a:lnTo>
                      <a:pt x="1148" y="943"/>
                    </a:lnTo>
                    <a:lnTo>
                      <a:pt x="1133" y="933"/>
                    </a:lnTo>
                    <a:lnTo>
                      <a:pt x="1118" y="922"/>
                    </a:lnTo>
                    <a:lnTo>
                      <a:pt x="1102" y="908"/>
                    </a:lnTo>
                    <a:lnTo>
                      <a:pt x="1089" y="889"/>
                    </a:lnTo>
                    <a:lnTo>
                      <a:pt x="1073" y="866"/>
                    </a:lnTo>
                    <a:lnTo>
                      <a:pt x="1060" y="841"/>
                    </a:lnTo>
                    <a:lnTo>
                      <a:pt x="1048" y="810"/>
                    </a:lnTo>
                    <a:lnTo>
                      <a:pt x="1035" y="774"/>
                    </a:lnTo>
                    <a:lnTo>
                      <a:pt x="1025" y="755"/>
                    </a:lnTo>
                    <a:lnTo>
                      <a:pt x="1016" y="739"/>
                    </a:lnTo>
                    <a:lnTo>
                      <a:pt x="1006" y="724"/>
                    </a:lnTo>
                    <a:lnTo>
                      <a:pt x="995" y="711"/>
                    </a:lnTo>
                    <a:lnTo>
                      <a:pt x="983" y="699"/>
                    </a:lnTo>
                    <a:lnTo>
                      <a:pt x="973" y="687"/>
                    </a:lnTo>
                    <a:lnTo>
                      <a:pt x="964" y="676"/>
                    </a:lnTo>
                    <a:lnTo>
                      <a:pt x="958" y="663"/>
                    </a:lnTo>
                    <a:lnTo>
                      <a:pt x="954" y="649"/>
                    </a:lnTo>
                    <a:lnTo>
                      <a:pt x="954" y="634"/>
                    </a:lnTo>
                    <a:lnTo>
                      <a:pt x="960" y="615"/>
                    </a:lnTo>
                    <a:lnTo>
                      <a:pt x="968" y="593"/>
                    </a:lnTo>
                    <a:lnTo>
                      <a:pt x="983" y="568"/>
                    </a:lnTo>
                    <a:lnTo>
                      <a:pt x="1002" y="540"/>
                    </a:lnTo>
                    <a:lnTo>
                      <a:pt x="1029" y="507"/>
                    </a:lnTo>
                    <a:lnTo>
                      <a:pt x="1064" y="469"/>
                    </a:lnTo>
                    <a:lnTo>
                      <a:pt x="1046" y="463"/>
                    </a:lnTo>
                    <a:lnTo>
                      <a:pt x="1029" y="461"/>
                    </a:lnTo>
                    <a:lnTo>
                      <a:pt x="1014" y="461"/>
                    </a:lnTo>
                    <a:lnTo>
                      <a:pt x="1000" y="461"/>
                    </a:lnTo>
                    <a:lnTo>
                      <a:pt x="987" y="465"/>
                    </a:lnTo>
                    <a:lnTo>
                      <a:pt x="973" y="469"/>
                    </a:lnTo>
                    <a:lnTo>
                      <a:pt x="962" y="474"/>
                    </a:lnTo>
                    <a:lnTo>
                      <a:pt x="950" y="482"/>
                    </a:lnTo>
                    <a:lnTo>
                      <a:pt x="939" y="490"/>
                    </a:lnTo>
                    <a:lnTo>
                      <a:pt x="929" y="499"/>
                    </a:lnTo>
                    <a:lnTo>
                      <a:pt x="920" y="511"/>
                    </a:lnTo>
                    <a:lnTo>
                      <a:pt x="912" y="522"/>
                    </a:lnTo>
                    <a:lnTo>
                      <a:pt x="897" y="549"/>
                    </a:lnTo>
                    <a:lnTo>
                      <a:pt x="885" y="578"/>
                    </a:lnTo>
                    <a:lnTo>
                      <a:pt x="876" y="609"/>
                    </a:lnTo>
                    <a:lnTo>
                      <a:pt x="868" y="641"/>
                    </a:lnTo>
                    <a:lnTo>
                      <a:pt x="862" y="674"/>
                    </a:lnTo>
                    <a:lnTo>
                      <a:pt x="858" y="707"/>
                    </a:lnTo>
                    <a:lnTo>
                      <a:pt x="856" y="737"/>
                    </a:lnTo>
                    <a:lnTo>
                      <a:pt x="856" y="766"/>
                    </a:lnTo>
                    <a:lnTo>
                      <a:pt x="856" y="795"/>
                    </a:lnTo>
                    <a:lnTo>
                      <a:pt x="860" y="818"/>
                    </a:lnTo>
                    <a:lnTo>
                      <a:pt x="895" y="839"/>
                    </a:lnTo>
                    <a:lnTo>
                      <a:pt x="937" y="860"/>
                    </a:lnTo>
                    <a:lnTo>
                      <a:pt x="979" y="881"/>
                    </a:lnTo>
                    <a:lnTo>
                      <a:pt x="1021" y="906"/>
                    </a:lnTo>
                    <a:lnTo>
                      <a:pt x="1041" y="918"/>
                    </a:lnTo>
                    <a:lnTo>
                      <a:pt x="1058" y="931"/>
                    </a:lnTo>
                    <a:lnTo>
                      <a:pt x="1073" y="947"/>
                    </a:lnTo>
                    <a:lnTo>
                      <a:pt x="1087" y="962"/>
                    </a:lnTo>
                    <a:lnTo>
                      <a:pt x="1096" y="979"/>
                    </a:lnTo>
                    <a:lnTo>
                      <a:pt x="1104" y="997"/>
                    </a:lnTo>
                    <a:lnTo>
                      <a:pt x="1106" y="1006"/>
                    </a:lnTo>
                    <a:lnTo>
                      <a:pt x="1108" y="1016"/>
                    </a:lnTo>
                    <a:lnTo>
                      <a:pt x="1108" y="1025"/>
                    </a:lnTo>
                    <a:lnTo>
                      <a:pt x="1108" y="1037"/>
                    </a:lnTo>
                    <a:lnTo>
                      <a:pt x="1087" y="1056"/>
                    </a:lnTo>
                    <a:lnTo>
                      <a:pt x="1066" y="1075"/>
                    </a:lnTo>
                    <a:lnTo>
                      <a:pt x="1045" y="1091"/>
                    </a:lnTo>
                    <a:lnTo>
                      <a:pt x="1021" y="1104"/>
                    </a:lnTo>
                    <a:lnTo>
                      <a:pt x="1000" y="1116"/>
                    </a:lnTo>
                    <a:lnTo>
                      <a:pt x="977" y="1125"/>
                    </a:lnTo>
                    <a:lnTo>
                      <a:pt x="954" y="1133"/>
                    </a:lnTo>
                    <a:lnTo>
                      <a:pt x="931" y="1139"/>
                    </a:lnTo>
                    <a:lnTo>
                      <a:pt x="908" y="1142"/>
                    </a:lnTo>
                    <a:lnTo>
                      <a:pt x="885" y="1142"/>
                    </a:lnTo>
                    <a:lnTo>
                      <a:pt x="864" y="1142"/>
                    </a:lnTo>
                    <a:lnTo>
                      <a:pt x="843" y="1141"/>
                    </a:lnTo>
                    <a:lnTo>
                      <a:pt x="822" y="1135"/>
                    </a:lnTo>
                    <a:lnTo>
                      <a:pt x="801" y="1127"/>
                    </a:lnTo>
                    <a:lnTo>
                      <a:pt x="781" y="1118"/>
                    </a:lnTo>
                    <a:lnTo>
                      <a:pt x="762" y="1108"/>
                    </a:lnTo>
                    <a:lnTo>
                      <a:pt x="753" y="1096"/>
                    </a:lnTo>
                    <a:lnTo>
                      <a:pt x="745" y="1089"/>
                    </a:lnTo>
                    <a:lnTo>
                      <a:pt x="739" y="1081"/>
                    </a:lnTo>
                    <a:lnTo>
                      <a:pt x="737" y="1073"/>
                    </a:lnTo>
                    <a:lnTo>
                      <a:pt x="735" y="1068"/>
                    </a:lnTo>
                    <a:lnTo>
                      <a:pt x="735" y="1062"/>
                    </a:lnTo>
                    <a:lnTo>
                      <a:pt x="739" y="1056"/>
                    </a:lnTo>
                    <a:lnTo>
                      <a:pt x="743" y="1052"/>
                    </a:lnTo>
                    <a:close/>
                  </a:path>
                </a:pathLst>
              </a:custGeom>
              <a:solidFill>
                <a:srgbClr val="0066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72"/>
              <p:cNvSpPr>
                <a:spLocks/>
              </p:cNvSpPr>
              <p:nvPr/>
            </p:nvSpPr>
            <p:spPr bwMode="auto">
              <a:xfrm>
                <a:off x="2821" y="868"/>
                <a:ext cx="1788" cy="1269"/>
              </a:xfrm>
              <a:custGeom>
                <a:avLst/>
                <a:gdLst/>
                <a:ahLst/>
                <a:cxnLst>
                  <a:cxn ang="0">
                    <a:pos x="662" y="1158"/>
                  </a:cxn>
                  <a:cxn ang="0">
                    <a:pos x="484" y="1219"/>
                  </a:cxn>
                  <a:cxn ang="0">
                    <a:pos x="309" y="1190"/>
                  </a:cxn>
                  <a:cxn ang="0">
                    <a:pos x="263" y="1114"/>
                  </a:cxn>
                  <a:cxn ang="0">
                    <a:pos x="203" y="1116"/>
                  </a:cxn>
                  <a:cxn ang="0">
                    <a:pos x="79" y="1108"/>
                  </a:cxn>
                  <a:cxn ang="0">
                    <a:pos x="2" y="1006"/>
                  </a:cxn>
                  <a:cxn ang="0">
                    <a:pos x="21" y="883"/>
                  </a:cxn>
                  <a:cxn ang="0">
                    <a:pos x="129" y="778"/>
                  </a:cxn>
                  <a:cxn ang="0">
                    <a:pos x="242" y="787"/>
                  </a:cxn>
                  <a:cxn ang="0">
                    <a:pos x="79" y="636"/>
                  </a:cxn>
                  <a:cxn ang="0">
                    <a:pos x="21" y="501"/>
                  </a:cxn>
                  <a:cxn ang="0">
                    <a:pos x="69" y="373"/>
                  </a:cxn>
                  <a:cxn ang="0">
                    <a:pos x="228" y="277"/>
                  </a:cxn>
                  <a:cxn ang="0">
                    <a:pos x="251" y="217"/>
                  </a:cxn>
                  <a:cxn ang="0">
                    <a:pos x="363" y="257"/>
                  </a:cxn>
                  <a:cxn ang="0">
                    <a:pos x="334" y="119"/>
                  </a:cxn>
                  <a:cxn ang="0">
                    <a:pos x="445" y="16"/>
                  </a:cxn>
                  <a:cxn ang="0">
                    <a:pos x="597" y="75"/>
                  </a:cxn>
                  <a:cxn ang="0">
                    <a:pos x="728" y="73"/>
                  </a:cxn>
                  <a:cxn ang="0">
                    <a:pos x="927" y="19"/>
                  </a:cxn>
                  <a:cxn ang="0">
                    <a:pos x="1027" y="29"/>
                  </a:cxn>
                  <a:cxn ang="0">
                    <a:pos x="1221" y="10"/>
                  </a:cxn>
                  <a:cxn ang="0">
                    <a:pos x="1361" y="96"/>
                  </a:cxn>
                  <a:cxn ang="0">
                    <a:pos x="1427" y="225"/>
                  </a:cxn>
                  <a:cxn ang="0">
                    <a:pos x="1400" y="328"/>
                  </a:cxn>
                  <a:cxn ang="0">
                    <a:pos x="1559" y="409"/>
                  </a:cxn>
                  <a:cxn ang="0">
                    <a:pos x="1671" y="490"/>
                  </a:cxn>
                  <a:cxn ang="0">
                    <a:pos x="1713" y="592"/>
                  </a:cxn>
                  <a:cxn ang="0">
                    <a:pos x="1684" y="709"/>
                  </a:cxn>
                  <a:cxn ang="0">
                    <a:pos x="1761" y="805"/>
                  </a:cxn>
                  <a:cxn ang="0">
                    <a:pos x="1776" y="843"/>
                  </a:cxn>
                  <a:cxn ang="0">
                    <a:pos x="1651" y="895"/>
                  </a:cxn>
                  <a:cxn ang="0">
                    <a:pos x="1663" y="924"/>
                  </a:cxn>
                  <a:cxn ang="0">
                    <a:pos x="1786" y="1070"/>
                  </a:cxn>
                  <a:cxn ang="0">
                    <a:pos x="1768" y="1116"/>
                  </a:cxn>
                  <a:cxn ang="0">
                    <a:pos x="1697" y="1148"/>
                  </a:cxn>
                  <a:cxn ang="0">
                    <a:pos x="1626" y="1238"/>
                  </a:cxn>
                  <a:cxn ang="0">
                    <a:pos x="1461" y="1267"/>
                  </a:cxn>
                  <a:cxn ang="0">
                    <a:pos x="1356" y="1231"/>
                  </a:cxn>
                  <a:cxn ang="0">
                    <a:pos x="1267" y="1265"/>
                  </a:cxn>
                  <a:cxn ang="0">
                    <a:pos x="1204" y="1237"/>
                  </a:cxn>
                  <a:cxn ang="0">
                    <a:pos x="1190" y="1150"/>
                  </a:cxn>
                  <a:cxn ang="0">
                    <a:pos x="1286" y="929"/>
                  </a:cxn>
                  <a:cxn ang="0">
                    <a:pos x="1148" y="943"/>
                  </a:cxn>
                  <a:cxn ang="0">
                    <a:pos x="1048" y="810"/>
                  </a:cxn>
                  <a:cxn ang="0">
                    <a:pos x="973" y="687"/>
                  </a:cxn>
                  <a:cxn ang="0">
                    <a:pos x="983" y="568"/>
                  </a:cxn>
                  <a:cxn ang="0">
                    <a:pos x="1000" y="461"/>
                  </a:cxn>
                  <a:cxn ang="0">
                    <a:pos x="920" y="511"/>
                  </a:cxn>
                  <a:cxn ang="0">
                    <a:pos x="858" y="707"/>
                  </a:cxn>
                  <a:cxn ang="0">
                    <a:pos x="979" y="881"/>
                  </a:cxn>
                  <a:cxn ang="0">
                    <a:pos x="1104" y="997"/>
                  </a:cxn>
                  <a:cxn ang="0">
                    <a:pos x="1045" y="1091"/>
                  </a:cxn>
                  <a:cxn ang="0">
                    <a:pos x="885" y="1142"/>
                  </a:cxn>
                  <a:cxn ang="0">
                    <a:pos x="753" y="1096"/>
                  </a:cxn>
                  <a:cxn ang="0">
                    <a:pos x="743" y="1052"/>
                  </a:cxn>
                </a:cxnLst>
                <a:rect l="0" t="0" r="r" b="b"/>
                <a:pathLst>
                  <a:path w="1788" h="1269">
                    <a:moveTo>
                      <a:pt x="743" y="1052"/>
                    </a:moveTo>
                    <a:lnTo>
                      <a:pt x="735" y="1073"/>
                    </a:lnTo>
                    <a:lnTo>
                      <a:pt x="726" y="1093"/>
                    </a:lnTo>
                    <a:lnTo>
                      <a:pt x="712" y="1110"/>
                    </a:lnTo>
                    <a:lnTo>
                      <a:pt x="699" y="1127"/>
                    </a:lnTo>
                    <a:lnTo>
                      <a:pt x="682" y="1142"/>
                    </a:lnTo>
                    <a:lnTo>
                      <a:pt x="662" y="1158"/>
                    </a:lnTo>
                    <a:lnTo>
                      <a:pt x="641" y="1171"/>
                    </a:lnTo>
                    <a:lnTo>
                      <a:pt x="618" y="1183"/>
                    </a:lnTo>
                    <a:lnTo>
                      <a:pt x="595" y="1192"/>
                    </a:lnTo>
                    <a:lnTo>
                      <a:pt x="568" y="1202"/>
                    </a:lnTo>
                    <a:lnTo>
                      <a:pt x="541" y="1210"/>
                    </a:lnTo>
                    <a:lnTo>
                      <a:pt x="513" y="1215"/>
                    </a:lnTo>
                    <a:lnTo>
                      <a:pt x="484" y="1219"/>
                    </a:lnTo>
                    <a:lnTo>
                      <a:pt x="451" y="1223"/>
                    </a:lnTo>
                    <a:lnTo>
                      <a:pt x="420" y="1225"/>
                    </a:lnTo>
                    <a:lnTo>
                      <a:pt x="388" y="1227"/>
                    </a:lnTo>
                    <a:lnTo>
                      <a:pt x="363" y="1217"/>
                    </a:lnTo>
                    <a:lnTo>
                      <a:pt x="342" y="1210"/>
                    </a:lnTo>
                    <a:lnTo>
                      <a:pt x="323" y="1200"/>
                    </a:lnTo>
                    <a:lnTo>
                      <a:pt x="309" y="1190"/>
                    </a:lnTo>
                    <a:lnTo>
                      <a:pt x="296" y="1179"/>
                    </a:lnTo>
                    <a:lnTo>
                      <a:pt x="286" y="1169"/>
                    </a:lnTo>
                    <a:lnTo>
                      <a:pt x="278" y="1158"/>
                    </a:lnTo>
                    <a:lnTo>
                      <a:pt x="271" y="1146"/>
                    </a:lnTo>
                    <a:lnTo>
                      <a:pt x="267" y="1137"/>
                    </a:lnTo>
                    <a:lnTo>
                      <a:pt x="265" y="1125"/>
                    </a:lnTo>
                    <a:lnTo>
                      <a:pt x="263" y="1114"/>
                    </a:lnTo>
                    <a:lnTo>
                      <a:pt x="261" y="1104"/>
                    </a:lnTo>
                    <a:lnTo>
                      <a:pt x="261" y="1083"/>
                    </a:lnTo>
                    <a:lnTo>
                      <a:pt x="261" y="1066"/>
                    </a:lnTo>
                    <a:lnTo>
                      <a:pt x="250" y="1083"/>
                    </a:lnTo>
                    <a:lnTo>
                      <a:pt x="234" y="1096"/>
                    </a:lnTo>
                    <a:lnTo>
                      <a:pt x="219" y="1108"/>
                    </a:lnTo>
                    <a:lnTo>
                      <a:pt x="203" y="1116"/>
                    </a:lnTo>
                    <a:lnTo>
                      <a:pt x="186" y="1121"/>
                    </a:lnTo>
                    <a:lnTo>
                      <a:pt x="169" y="1123"/>
                    </a:lnTo>
                    <a:lnTo>
                      <a:pt x="152" y="1123"/>
                    </a:lnTo>
                    <a:lnTo>
                      <a:pt x="132" y="1123"/>
                    </a:lnTo>
                    <a:lnTo>
                      <a:pt x="115" y="1119"/>
                    </a:lnTo>
                    <a:lnTo>
                      <a:pt x="96" y="1114"/>
                    </a:lnTo>
                    <a:lnTo>
                      <a:pt x="79" y="1108"/>
                    </a:lnTo>
                    <a:lnTo>
                      <a:pt x="63" y="1098"/>
                    </a:lnTo>
                    <a:lnTo>
                      <a:pt x="48" y="1091"/>
                    </a:lnTo>
                    <a:lnTo>
                      <a:pt x="33" y="1081"/>
                    </a:lnTo>
                    <a:lnTo>
                      <a:pt x="19" y="1070"/>
                    </a:lnTo>
                    <a:lnTo>
                      <a:pt x="8" y="1060"/>
                    </a:lnTo>
                    <a:lnTo>
                      <a:pt x="6" y="1035"/>
                    </a:lnTo>
                    <a:lnTo>
                      <a:pt x="2" y="1006"/>
                    </a:lnTo>
                    <a:lnTo>
                      <a:pt x="0" y="991"/>
                    </a:lnTo>
                    <a:lnTo>
                      <a:pt x="0" y="974"/>
                    </a:lnTo>
                    <a:lnTo>
                      <a:pt x="0" y="956"/>
                    </a:lnTo>
                    <a:lnTo>
                      <a:pt x="2" y="939"/>
                    </a:lnTo>
                    <a:lnTo>
                      <a:pt x="6" y="922"/>
                    </a:lnTo>
                    <a:lnTo>
                      <a:pt x="13" y="903"/>
                    </a:lnTo>
                    <a:lnTo>
                      <a:pt x="21" y="883"/>
                    </a:lnTo>
                    <a:lnTo>
                      <a:pt x="33" y="864"/>
                    </a:lnTo>
                    <a:lnTo>
                      <a:pt x="48" y="845"/>
                    </a:lnTo>
                    <a:lnTo>
                      <a:pt x="67" y="826"/>
                    </a:lnTo>
                    <a:lnTo>
                      <a:pt x="88" y="808"/>
                    </a:lnTo>
                    <a:lnTo>
                      <a:pt x="115" y="789"/>
                    </a:lnTo>
                    <a:lnTo>
                      <a:pt x="121" y="783"/>
                    </a:lnTo>
                    <a:lnTo>
                      <a:pt x="129" y="778"/>
                    </a:lnTo>
                    <a:lnTo>
                      <a:pt x="136" y="776"/>
                    </a:lnTo>
                    <a:lnTo>
                      <a:pt x="144" y="774"/>
                    </a:lnTo>
                    <a:lnTo>
                      <a:pt x="161" y="772"/>
                    </a:lnTo>
                    <a:lnTo>
                      <a:pt x="180" y="774"/>
                    </a:lnTo>
                    <a:lnTo>
                      <a:pt x="202" y="780"/>
                    </a:lnTo>
                    <a:lnTo>
                      <a:pt x="223" y="783"/>
                    </a:lnTo>
                    <a:lnTo>
                      <a:pt x="242" y="787"/>
                    </a:lnTo>
                    <a:lnTo>
                      <a:pt x="261" y="789"/>
                    </a:lnTo>
                    <a:lnTo>
                      <a:pt x="232" y="776"/>
                    </a:lnTo>
                    <a:lnTo>
                      <a:pt x="202" y="757"/>
                    </a:lnTo>
                    <a:lnTo>
                      <a:pt x="169" y="732"/>
                    </a:lnTo>
                    <a:lnTo>
                      <a:pt x="136" y="703"/>
                    </a:lnTo>
                    <a:lnTo>
                      <a:pt x="106" y="670"/>
                    </a:lnTo>
                    <a:lnTo>
                      <a:pt x="79" y="636"/>
                    </a:lnTo>
                    <a:lnTo>
                      <a:pt x="65" y="616"/>
                    </a:lnTo>
                    <a:lnTo>
                      <a:pt x="54" y="599"/>
                    </a:lnTo>
                    <a:lnTo>
                      <a:pt x="44" y="580"/>
                    </a:lnTo>
                    <a:lnTo>
                      <a:pt x="36" y="561"/>
                    </a:lnTo>
                    <a:lnTo>
                      <a:pt x="29" y="540"/>
                    </a:lnTo>
                    <a:lnTo>
                      <a:pt x="25" y="520"/>
                    </a:lnTo>
                    <a:lnTo>
                      <a:pt x="21" y="501"/>
                    </a:lnTo>
                    <a:lnTo>
                      <a:pt x="21" y="482"/>
                    </a:lnTo>
                    <a:lnTo>
                      <a:pt x="21" y="463"/>
                    </a:lnTo>
                    <a:lnTo>
                      <a:pt x="25" y="444"/>
                    </a:lnTo>
                    <a:lnTo>
                      <a:pt x="33" y="426"/>
                    </a:lnTo>
                    <a:lnTo>
                      <a:pt x="40" y="407"/>
                    </a:lnTo>
                    <a:lnTo>
                      <a:pt x="54" y="390"/>
                    </a:lnTo>
                    <a:lnTo>
                      <a:pt x="69" y="373"/>
                    </a:lnTo>
                    <a:lnTo>
                      <a:pt x="86" y="357"/>
                    </a:lnTo>
                    <a:lnTo>
                      <a:pt x="107" y="342"/>
                    </a:lnTo>
                    <a:lnTo>
                      <a:pt x="134" y="328"/>
                    </a:lnTo>
                    <a:lnTo>
                      <a:pt x="163" y="315"/>
                    </a:lnTo>
                    <a:lnTo>
                      <a:pt x="196" y="304"/>
                    </a:lnTo>
                    <a:lnTo>
                      <a:pt x="232" y="292"/>
                    </a:lnTo>
                    <a:lnTo>
                      <a:pt x="228" y="277"/>
                    </a:lnTo>
                    <a:lnTo>
                      <a:pt x="226" y="261"/>
                    </a:lnTo>
                    <a:lnTo>
                      <a:pt x="226" y="248"/>
                    </a:lnTo>
                    <a:lnTo>
                      <a:pt x="228" y="238"/>
                    </a:lnTo>
                    <a:lnTo>
                      <a:pt x="232" y="231"/>
                    </a:lnTo>
                    <a:lnTo>
                      <a:pt x="236" y="223"/>
                    </a:lnTo>
                    <a:lnTo>
                      <a:pt x="244" y="219"/>
                    </a:lnTo>
                    <a:lnTo>
                      <a:pt x="251" y="217"/>
                    </a:lnTo>
                    <a:lnTo>
                      <a:pt x="261" y="217"/>
                    </a:lnTo>
                    <a:lnTo>
                      <a:pt x="273" y="219"/>
                    </a:lnTo>
                    <a:lnTo>
                      <a:pt x="286" y="225"/>
                    </a:lnTo>
                    <a:lnTo>
                      <a:pt x="301" y="231"/>
                    </a:lnTo>
                    <a:lnTo>
                      <a:pt x="336" y="250"/>
                    </a:lnTo>
                    <a:lnTo>
                      <a:pt x="378" y="279"/>
                    </a:lnTo>
                    <a:lnTo>
                      <a:pt x="363" y="257"/>
                    </a:lnTo>
                    <a:lnTo>
                      <a:pt x="353" y="240"/>
                    </a:lnTo>
                    <a:lnTo>
                      <a:pt x="346" y="221"/>
                    </a:lnTo>
                    <a:lnTo>
                      <a:pt x="340" y="204"/>
                    </a:lnTo>
                    <a:lnTo>
                      <a:pt x="336" y="186"/>
                    </a:lnTo>
                    <a:lnTo>
                      <a:pt x="336" y="165"/>
                    </a:lnTo>
                    <a:lnTo>
                      <a:pt x="334" y="144"/>
                    </a:lnTo>
                    <a:lnTo>
                      <a:pt x="334" y="119"/>
                    </a:lnTo>
                    <a:lnTo>
                      <a:pt x="355" y="94"/>
                    </a:lnTo>
                    <a:lnTo>
                      <a:pt x="378" y="67"/>
                    </a:lnTo>
                    <a:lnTo>
                      <a:pt x="390" y="54"/>
                    </a:lnTo>
                    <a:lnTo>
                      <a:pt x="401" y="42"/>
                    </a:lnTo>
                    <a:lnTo>
                      <a:pt x="415" y="31"/>
                    </a:lnTo>
                    <a:lnTo>
                      <a:pt x="430" y="23"/>
                    </a:lnTo>
                    <a:lnTo>
                      <a:pt x="445" y="16"/>
                    </a:lnTo>
                    <a:lnTo>
                      <a:pt x="461" y="12"/>
                    </a:lnTo>
                    <a:lnTo>
                      <a:pt x="480" y="12"/>
                    </a:lnTo>
                    <a:lnTo>
                      <a:pt x="499" y="16"/>
                    </a:lnTo>
                    <a:lnTo>
                      <a:pt x="520" y="21"/>
                    </a:lnTo>
                    <a:lnTo>
                      <a:pt x="543" y="35"/>
                    </a:lnTo>
                    <a:lnTo>
                      <a:pt x="568" y="52"/>
                    </a:lnTo>
                    <a:lnTo>
                      <a:pt x="597" y="75"/>
                    </a:lnTo>
                    <a:lnTo>
                      <a:pt x="605" y="81"/>
                    </a:lnTo>
                    <a:lnTo>
                      <a:pt x="612" y="85"/>
                    </a:lnTo>
                    <a:lnTo>
                      <a:pt x="622" y="89"/>
                    </a:lnTo>
                    <a:lnTo>
                      <a:pt x="632" y="90"/>
                    </a:lnTo>
                    <a:lnTo>
                      <a:pt x="653" y="90"/>
                    </a:lnTo>
                    <a:lnTo>
                      <a:pt x="676" y="89"/>
                    </a:lnTo>
                    <a:lnTo>
                      <a:pt x="728" y="73"/>
                    </a:lnTo>
                    <a:lnTo>
                      <a:pt x="785" y="54"/>
                    </a:lnTo>
                    <a:lnTo>
                      <a:pt x="814" y="44"/>
                    </a:lnTo>
                    <a:lnTo>
                      <a:pt x="843" y="35"/>
                    </a:lnTo>
                    <a:lnTo>
                      <a:pt x="872" y="27"/>
                    </a:lnTo>
                    <a:lnTo>
                      <a:pt x="901" y="21"/>
                    </a:lnTo>
                    <a:lnTo>
                      <a:pt x="914" y="21"/>
                    </a:lnTo>
                    <a:lnTo>
                      <a:pt x="927" y="19"/>
                    </a:lnTo>
                    <a:lnTo>
                      <a:pt x="939" y="21"/>
                    </a:lnTo>
                    <a:lnTo>
                      <a:pt x="952" y="23"/>
                    </a:lnTo>
                    <a:lnTo>
                      <a:pt x="964" y="25"/>
                    </a:lnTo>
                    <a:lnTo>
                      <a:pt x="975" y="31"/>
                    </a:lnTo>
                    <a:lnTo>
                      <a:pt x="985" y="37"/>
                    </a:lnTo>
                    <a:lnTo>
                      <a:pt x="997" y="42"/>
                    </a:lnTo>
                    <a:lnTo>
                      <a:pt x="1027" y="29"/>
                    </a:lnTo>
                    <a:lnTo>
                      <a:pt x="1058" y="17"/>
                    </a:lnTo>
                    <a:lnTo>
                      <a:pt x="1087" y="8"/>
                    </a:lnTo>
                    <a:lnTo>
                      <a:pt x="1116" y="4"/>
                    </a:lnTo>
                    <a:lnTo>
                      <a:pt x="1142" y="0"/>
                    </a:lnTo>
                    <a:lnTo>
                      <a:pt x="1169" y="2"/>
                    </a:lnTo>
                    <a:lnTo>
                      <a:pt x="1196" y="4"/>
                    </a:lnTo>
                    <a:lnTo>
                      <a:pt x="1221" y="10"/>
                    </a:lnTo>
                    <a:lnTo>
                      <a:pt x="1244" y="17"/>
                    </a:lnTo>
                    <a:lnTo>
                      <a:pt x="1267" y="27"/>
                    </a:lnTo>
                    <a:lnTo>
                      <a:pt x="1288" y="39"/>
                    </a:lnTo>
                    <a:lnTo>
                      <a:pt x="1310" y="50"/>
                    </a:lnTo>
                    <a:lnTo>
                      <a:pt x="1327" y="65"/>
                    </a:lnTo>
                    <a:lnTo>
                      <a:pt x="1344" y="81"/>
                    </a:lnTo>
                    <a:lnTo>
                      <a:pt x="1361" y="96"/>
                    </a:lnTo>
                    <a:lnTo>
                      <a:pt x="1375" y="113"/>
                    </a:lnTo>
                    <a:lnTo>
                      <a:pt x="1388" y="131"/>
                    </a:lnTo>
                    <a:lnTo>
                      <a:pt x="1400" y="150"/>
                    </a:lnTo>
                    <a:lnTo>
                      <a:pt x="1409" y="169"/>
                    </a:lnTo>
                    <a:lnTo>
                      <a:pt x="1417" y="186"/>
                    </a:lnTo>
                    <a:lnTo>
                      <a:pt x="1423" y="206"/>
                    </a:lnTo>
                    <a:lnTo>
                      <a:pt x="1427" y="225"/>
                    </a:lnTo>
                    <a:lnTo>
                      <a:pt x="1429" y="242"/>
                    </a:lnTo>
                    <a:lnTo>
                      <a:pt x="1431" y="259"/>
                    </a:lnTo>
                    <a:lnTo>
                      <a:pt x="1429" y="277"/>
                    </a:lnTo>
                    <a:lnTo>
                      <a:pt x="1425" y="292"/>
                    </a:lnTo>
                    <a:lnTo>
                      <a:pt x="1417" y="305"/>
                    </a:lnTo>
                    <a:lnTo>
                      <a:pt x="1409" y="317"/>
                    </a:lnTo>
                    <a:lnTo>
                      <a:pt x="1400" y="328"/>
                    </a:lnTo>
                    <a:lnTo>
                      <a:pt x="1386" y="338"/>
                    </a:lnTo>
                    <a:lnTo>
                      <a:pt x="1371" y="346"/>
                    </a:lnTo>
                    <a:lnTo>
                      <a:pt x="1354" y="352"/>
                    </a:lnTo>
                    <a:lnTo>
                      <a:pt x="1411" y="361"/>
                    </a:lnTo>
                    <a:lnTo>
                      <a:pt x="1465" y="375"/>
                    </a:lnTo>
                    <a:lnTo>
                      <a:pt x="1515" y="392"/>
                    </a:lnTo>
                    <a:lnTo>
                      <a:pt x="1559" y="409"/>
                    </a:lnTo>
                    <a:lnTo>
                      <a:pt x="1578" y="419"/>
                    </a:lnTo>
                    <a:lnTo>
                      <a:pt x="1598" y="430"/>
                    </a:lnTo>
                    <a:lnTo>
                      <a:pt x="1615" y="442"/>
                    </a:lnTo>
                    <a:lnTo>
                      <a:pt x="1630" y="453"/>
                    </a:lnTo>
                    <a:lnTo>
                      <a:pt x="1646" y="465"/>
                    </a:lnTo>
                    <a:lnTo>
                      <a:pt x="1659" y="476"/>
                    </a:lnTo>
                    <a:lnTo>
                      <a:pt x="1671" y="490"/>
                    </a:lnTo>
                    <a:lnTo>
                      <a:pt x="1680" y="503"/>
                    </a:lnTo>
                    <a:lnTo>
                      <a:pt x="1690" y="517"/>
                    </a:lnTo>
                    <a:lnTo>
                      <a:pt x="1697" y="532"/>
                    </a:lnTo>
                    <a:lnTo>
                      <a:pt x="1703" y="545"/>
                    </a:lnTo>
                    <a:lnTo>
                      <a:pt x="1709" y="561"/>
                    </a:lnTo>
                    <a:lnTo>
                      <a:pt x="1711" y="576"/>
                    </a:lnTo>
                    <a:lnTo>
                      <a:pt x="1713" y="592"/>
                    </a:lnTo>
                    <a:lnTo>
                      <a:pt x="1713" y="607"/>
                    </a:lnTo>
                    <a:lnTo>
                      <a:pt x="1713" y="624"/>
                    </a:lnTo>
                    <a:lnTo>
                      <a:pt x="1709" y="640"/>
                    </a:lnTo>
                    <a:lnTo>
                      <a:pt x="1705" y="657"/>
                    </a:lnTo>
                    <a:lnTo>
                      <a:pt x="1699" y="674"/>
                    </a:lnTo>
                    <a:lnTo>
                      <a:pt x="1692" y="691"/>
                    </a:lnTo>
                    <a:lnTo>
                      <a:pt x="1684" y="709"/>
                    </a:lnTo>
                    <a:lnTo>
                      <a:pt x="1672" y="726"/>
                    </a:lnTo>
                    <a:lnTo>
                      <a:pt x="1661" y="743"/>
                    </a:lnTo>
                    <a:lnTo>
                      <a:pt x="1648" y="760"/>
                    </a:lnTo>
                    <a:lnTo>
                      <a:pt x="1686" y="770"/>
                    </a:lnTo>
                    <a:lnTo>
                      <a:pt x="1717" y="782"/>
                    </a:lnTo>
                    <a:lnTo>
                      <a:pt x="1742" y="793"/>
                    </a:lnTo>
                    <a:lnTo>
                      <a:pt x="1761" y="805"/>
                    </a:lnTo>
                    <a:lnTo>
                      <a:pt x="1767" y="810"/>
                    </a:lnTo>
                    <a:lnTo>
                      <a:pt x="1772" y="816"/>
                    </a:lnTo>
                    <a:lnTo>
                      <a:pt x="1774" y="822"/>
                    </a:lnTo>
                    <a:lnTo>
                      <a:pt x="1778" y="828"/>
                    </a:lnTo>
                    <a:lnTo>
                      <a:pt x="1778" y="833"/>
                    </a:lnTo>
                    <a:lnTo>
                      <a:pt x="1778" y="839"/>
                    </a:lnTo>
                    <a:lnTo>
                      <a:pt x="1776" y="843"/>
                    </a:lnTo>
                    <a:lnTo>
                      <a:pt x="1772" y="849"/>
                    </a:lnTo>
                    <a:lnTo>
                      <a:pt x="1763" y="858"/>
                    </a:lnTo>
                    <a:lnTo>
                      <a:pt x="1747" y="868"/>
                    </a:lnTo>
                    <a:lnTo>
                      <a:pt x="1728" y="878"/>
                    </a:lnTo>
                    <a:lnTo>
                      <a:pt x="1707" y="885"/>
                    </a:lnTo>
                    <a:lnTo>
                      <a:pt x="1680" y="891"/>
                    </a:lnTo>
                    <a:lnTo>
                      <a:pt x="1651" y="895"/>
                    </a:lnTo>
                    <a:lnTo>
                      <a:pt x="1621" y="897"/>
                    </a:lnTo>
                    <a:lnTo>
                      <a:pt x="1588" y="899"/>
                    </a:lnTo>
                    <a:lnTo>
                      <a:pt x="1600" y="899"/>
                    </a:lnTo>
                    <a:lnTo>
                      <a:pt x="1613" y="903"/>
                    </a:lnTo>
                    <a:lnTo>
                      <a:pt x="1624" y="904"/>
                    </a:lnTo>
                    <a:lnTo>
                      <a:pt x="1638" y="910"/>
                    </a:lnTo>
                    <a:lnTo>
                      <a:pt x="1663" y="924"/>
                    </a:lnTo>
                    <a:lnTo>
                      <a:pt x="1688" y="941"/>
                    </a:lnTo>
                    <a:lnTo>
                      <a:pt x="1711" y="960"/>
                    </a:lnTo>
                    <a:lnTo>
                      <a:pt x="1732" y="981"/>
                    </a:lnTo>
                    <a:lnTo>
                      <a:pt x="1751" y="1004"/>
                    </a:lnTo>
                    <a:lnTo>
                      <a:pt x="1767" y="1027"/>
                    </a:lnTo>
                    <a:lnTo>
                      <a:pt x="1778" y="1048"/>
                    </a:lnTo>
                    <a:lnTo>
                      <a:pt x="1786" y="1070"/>
                    </a:lnTo>
                    <a:lnTo>
                      <a:pt x="1788" y="1079"/>
                    </a:lnTo>
                    <a:lnTo>
                      <a:pt x="1788" y="1087"/>
                    </a:lnTo>
                    <a:lnTo>
                      <a:pt x="1788" y="1094"/>
                    </a:lnTo>
                    <a:lnTo>
                      <a:pt x="1786" y="1102"/>
                    </a:lnTo>
                    <a:lnTo>
                      <a:pt x="1782" y="1108"/>
                    </a:lnTo>
                    <a:lnTo>
                      <a:pt x="1776" y="1112"/>
                    </a:lnTo>
                    <a:lnTo>
                      <a:pt x="1768" y="1116"/>
                    </a:lnTo>
                    <a:lnTo>
                      <a:pt x="1759" y="1118"/>
                    </a:lnTo>
                    <a:lnTo>
                      <a:pt x="1749" y="1119"/>
                    </a:lnTo>
                    <a:lnTo>
                      <a:pt x="1736" y="1118"/>
                    </a:lnTo>
                    <a:lnTo>
                      <a:pt x="1722" y="1114"/>
                    </a:lnTo>
                    <a:lnTo>
                      <a:pt x="1705" y="1110"/>
                    </a:lnTo>
                    <a:lnTo>
                      <a:pt x="1701" y="1131"/>
                    </a:lnTo>
                    <a:lnTo>
                      <a:pt x="1697" y="1148"/>
                    </a:lnTo>
                    <a:lnTo>
                      <a:pt x="1690" y="1166"/>
                    </a:lnTo>
                    <a:lnTo>
                      <a:pt x="1682" y="1181"/>
                    </a:lnTo>
                    <a:lnTo>
                      <a:pt x="1674" y="1196"/>
                    </a:lnTo>
                    <a:lnTo>
                      <a:pt x="1663" y="1208"/>
                    </a:lnTo>
                    <a:lnTo>
                      <a:pt x="1651" y="1219"/>
                    </a:lnTo>
                    <a:lnTo>
                      <a:pt x="1640" y="1229"/>
                    </a:lnTo>
                    <a:lnTo>
                      <a:pt x="1626" y="1238"/>
                    </a:lnTo>
                    <a:lnTo>
                      <a:pt x="1613" y="1244"/>
                    </a:lnTo>
                    <a:lnTo>
                      <a:pt x="1600" y="1252"/>
                    </a:lnTo>
                    <a:lnTo>
                      <a:pt x="1584" y="1256"/>
                    </a:lnTo>
                    <a:lnTo>
                      <a:pt x="1553" y="1263"/>
                    </a:lnTo>
                    <a:lnTo>
                      <a:pt x="1523" y="1267"/>
                    </a:lnTo>
                    <a:lnTo>
                      <a:pt x="1490" y="1269"/>
                    </a:lnTo>
                    <a:lnTo>
                      <a:pt x="1461" y="1267"/>
                    </a:lnTo>
                    <a:lnTo>
                      <a:pt x="1432" y="1263"/>
                    </a:lnTo>
                    <a:lnTo>
                      <a:pt x="1407" y="1258"/>
                    </a:lnTo>
                    <a:lnTo>
                      <a:pt x="1386" y="1250"/>
                    </a:lnTo>
                    <a:lnTo>
                      <a:pt x="1371" y="1242"/>
                    </a:lnTo>
                    <a:lnTo>
                      <a:pt x="1363" y="1238"/>
                    </a:lnTo>
                    <a:lnTo>
                      <a:pt x="1359" y="1235"/>
                    </a:lnTo>
                    <a:lnTo>
                      <a:pt x="1356" y="1231"/>
                    </a:lnTo>
                    <a:lnTo>
                      <a:pt x="1356" y="1227"/>
                    </a:lnTo>
                    <a:lnTo>
                      <a:pt x="1338" y="1237"/>
                    </a:lnTo>
                    <a:lnTo>
                      <a:pt x="1323" y="1246"/>
                    </a:lnTo>
                    <a:lnTo>
                      <a:pt x="1308" y="1254"/>
                    </a:lnTo>
                    <a:lnTo>
                      <a:pt x="1294" y="1260"/>
                    </a:lnTo>
                    <a:lnTo>
                      <a:pt x="1281" y="1263"/>
                    </a:lnTo>
                    <a:lnTo>
                      <a:pt x="1267" y="1265"/>
                    </a:lnTo>
                    <a:lnTo>
                      <a:pt x="1256" y="1265"/>
                    </a:lnTo>
                    <a:lnTo>
                      <a:pt x="1244" y="1263"/>
                    </a:lnTo>
                    <a:lnTo>
                      <a:pt x="1235" y="1262"/>
                    </a:lnTo>
                    <a:lnTo>
                      <a:pt x="1225" y="1258"/>
                    </a:lnTo>
                    <a:lnTo>
                      <a:pt x="1217" y="1252"/>
                    </a:lnTo>
                    <a:lnTo>
                      <a:pt x="1210" y="1244"/>
                    </a:lnTo>
                    <a:lnTo>
                      <a:pt x="1204" y="1237"/>
                    </a:lnTo>
                    <a:lnTo>
                      <a:pt x="1198" y="1227"/>
                    </a:lnTo>
                    <a:lnTo>
                      <a:pt x="1194" y="1217"/>
                    </a:lnTo>
                    <a:lnTo>
                      <a:pt x="1190" y="1206"/>
                    </a:lnTo>
                    <a:lnTo>
                      <a:pt x="1189" y="1192"/>
                    </a:lnTo>
                    <a:lnTo>
                      <a:pt x="1189" y="1179"/>
                    </a:lnTo>
                    <a:lnTo>
                      <a:pt x="1189" y="1166"/>
                    </a:lnTo>
                    <a:lnTo>
                      <a:pt x="1190" y="1150"/>
                    </a:lnTo>
                    <a:lnTo>
                      <a:pt x="1198" y="1116"/>
                    </a:lnTo>
                    <a:lnTo>
                      <a:pt x="1210" y="1081"/>
                    </a:lnTo>
                    <a:lnTo>
                      <a:pt x="1227" y="1043"/>
                    </a:lnTo>
                    <a:lnTo>
                      <a:pt x="1248" y="1002"/>
                    </a:lnTo>
                    <a:lnTo>
                      <a:pt x="1277" y="962"/>
                    </a:lnTo>
                    <a:lnTo>
                      <a:pt x="1311" y="920"/>
                    </a:lnTo>
                    <a:lnTo>
                      <a:pt x="1286" y="929"/>
                    </a:lnTo>
                    <a:lnTo>
                      <a:pt x="1263" y="937"/>
                    </a:lnTo>
                    <a:lnTo>
                      <a:pt x="1240" y="943"/>
                    </a:lnTo>
                    <a:lnTo>
                      <a:pt x="1221" y="947"/>
                    </a:lnTo>
                    <a:lnTo>
                      <a:pt x="1200" y="951"/>
                    </a:lnTo>
                    <a:lnTo>
                      <a:pt x="1183" y="951"/>
                    </a:lnTo>
                    <a:lnTo>
                      <a:pt x="1166" y="947"/>
                    </a:lnTo>
                    <a:lnTo>
                      <a:pt x="1148" y="943"/>
                    </a:lnTo>
                    <a:lnTo>
                      <a:pt x="1133" y="933"/>
                    </a:lnTo>
                    <a:lnTo>
                      <a:pt x="1118" y="922"/>
                    </a:lnTo>
                    <a:lnTo>
                      <a:pt x="1102" y="908"/>
                    </a:lnTo>
                    <a:lnTo>
                      <a:pt x="1089" y="889"/>
                    </a:lnTo>
                    <a:lnTo>
                      <a:pt x="1073" y="866"/>
                    </a:lnTo>
                    <a:lnTo>
                      <a:pt x="1060" y="841"/>
                    </a:lnTo>
                    <a:lnTo>
                      <a:pt x="1048" y="810"/>
                    </a:lnTo>
                    <a:lnTo>
                      <a:pt x="1035" y="774"/>
                    </a:lnTo>
                    <a:lnTo>
                      <a:pt x="1025" y="755"/>
                    </a:lnTo>
                    <a:lnTo>
                      <a:pt x="1016" y="739"/>
                    </a:lnTo>
                    <a:lnTo>
                      <a:pt x="1006" y="724"/>
                    </a:lnTo>
                    <a:lnTo>
                      <a:pt x="995" y="711"/>
                    </a:lnTo>
                    <a:lnTo>
                      <a:pt x="983" y="699"/>
                    </a:lnTo>
                    <a:lnTo>
                      <a:pt x="973" y="687"/>
                    </a:lnTo>
                    <a:lnTo>
                      <a:pt x="964" y="676"/>
                    </a:lnTo>
                    <a:lnTo>
                      <a:pt x="958" y="663"/>
                    </a:lnTo>
                    <a:lnTo>
                      <a:pt x="954" y="649"/>
                    </a:lnTo>
                    <a:lnTo>
                      <a:pt x="954" y="634"/>
                    </a:lnTo>
                    <a:lnTo>
                      <a:pt x="960" y="615"/>
                    </a:lnTo>
                    <a:lnTo>
                      <a:pt x="968" y="593"/>
                    </a:lnTo>
                    <a:lnTo>
                      <a:pt x="983" y="568"/>
                    </a:lnTo>
                    <a:lnTo>
                      <a:pt x="1002" y="540"/>
                    </a:lnTo>
                    <a:lnTo>
                      <a:pt x="1029" y="507"/>
                    </a:lnTo>
                    <a:lnTo>
                      <a:pt x="1064" y="469"/>
                    </a:lnTo>
                    <a:lnTo>
                      <a:pt x="1046" y="463"/>
                    </a:lnTo>
                    <a:lnTo>
                      <a:pt x="1029" y="461"/>
                    </a:lnTo>
                    <a:lnTo>
                      <a:pt x="1014" y="461"/>
                    </a:lnTo>
                    <a:lnTo>
                      <a:pt x="1000" y="461"/>
                    </a:lnTo>
                    <a:lnTo>
                      <a:pt x="987" y="465"/>
                    </a:lnTo>
                    <a:lnTo>
                      <a:pt x="973" y="469"/>
                    </a:lnTo>
                    <a:lnTo>
                      <a:pt x="962" y="474"/>
                    </a:lnTo>
                    <a:lnTo>
                      <a:pt x="950" y="482"/>
                    </a:lnTo>
                    <a:lnTo>
                      <a:pt x="939" y="490"/>
                    </a:lnTo>
                    <a:lnTo>
                      <a:pt x="929" y="499"/>
                    </a:lnTo>
                    <a:lnTo>
                      <a:pt x="920" y="511"/>
                    </a:lnTo>
                    <a:lnTo>
                      <a:pt x="912" y="522"/>
                    </a:lnTo>
                    <a:lnTo>
                      <a:pt x="897" y="549"/>
                    </a:lnTo>
                    <a:lnTo>
                      <a:pt x="885" y="578"/>
                    </a:lnTo>
                    <a:lnTo>
                      <a:pt x="876" y="609"/>
                    </a:lnTo>
                    <a:lnTo>
                      <a:pt x="868" y="641"/>
                    </a:lnTo>
                    <a:lnTo>
                      <a:pt x="862" y="674"/>
                    </a:lnTo>
                    <a:lnTo>
                      <a:pt x="858" y="707"/>
                    </a:lnTo>
                    <a:lnTo>
                      <a:pt x="856" y="737"/>
                    </a:lnTo>
                    <a:lnTo>
                      <a:pt x="856" y="766"/>
                    </a:lnTo>
                    <a:lnTo>
                      <a:pt x="856" y="795"/>
                    </a:lnTo>
                    <a:lnTo>
                      <a:pt x="860" y="818"/>
                    </a:lnTo>
                    <a:lnTo>
                      <a:pt x="895" y="839"/>
                    </a:lnTo>
                    <a:lnTo>
                      <a:pt x="937" y="860"/>
                    </a:lnTo>
                    <a:lnTo>
                      <a:pt x="979" y="881"/>
                    </a:lnTo>
                    <a:lnTo>
                      <a:pt x="1021" y="906"/>
                    </a:lnTo>
                    <a:lnTo>
                      <a:pt x="1041" y="918"/>
                    </a:lnTo>
                    <a:lnTo>
                      <a:pt x="1058" y="931"/>
                    </a:lnTo>
                    <a:lnTo>
                      <a:pt x="1073" y="947"/>
                    </a:lnTo>
                    <a:lnTo>
                      <a:pt x="1087" y="962"/>
                    </a:lnTo>
                    <a:lnTo>
                      <a:pt x="1096" y="979"/>
                    </a:lnTo>
                    <a:lnTo>
                      <a:pt x="1104" y="997"/>
                    </a:lnTo>
                    <a:lnTo>
                      <a:pt x="1106" y="1006"/>
                    </a:lnTo>
                    <a:lnTo>
                      <a:pt x="1108" y="1016"/>
                    </a:lnTo>
                    <a:lnTo>
                      <a:pt x="1108" y="1025"/>
                    </a:lnTo>
                    <a:lnTo>
                      <a:pt x="1108" y="1037"/>
                    </a:lnTo>
                    <a:lnTo>
                      <a:pt x="1087" y="1056"/>
                    </a:lnTo>
                    <a:lnTo>
                      <a:pt x="1066" y="1075"/>
                    </a:lnTo>
                    <a:lnTo>
                      <a:pt x="1045" y="1091"/>
                    </a:lnTo>
                    <a:lnTo>
                      <a:pt x="1021" y="1104"/>
                    </a:lnTo>
                    <a:lnTo>
                      <a:pt x="1000" y="1116"/>
                    </a:lnTo>
                    <a:lnTo>
                      <a:pt x="977" y="1125"/>
                    </a:lnTo>
                    <a:lnTo>
                      <a:pt x="954" y="1133"/>
                    </a:lnTo>
                    <a:lnTo>
                      <a:pt x="931" y="1139"/>
                    </a:lnTo>
                    <a:lnTo>
                      <a:pt x="908" y="1142"/>
                    </a:lnTo>
                    <a:lnTo>
                      <a:pt x="885" y="1142"/>
                    </a:lnTo>
                    <a:lnTo>
                      <a:pt x="864" y="1142"/>
                    </a:lnTo>
                    <a:lnTo>
                      <a:pt x="843" y="1141"/>
                    </a:lnTo>
                    <a:lnTo>
                      <a:pt x="822" y="1135"/>
                    </a:lnTo>
                    <a:lnTo>
                      <a:pt x="801" y="1127"/>
                    </a:lnTo>
                    <a:lnTo>
                      <a:pt x="781" y="1118"/>
                    </a:lnTo>
                    <a:lnTo>
                      <a:pt x="762" y="1108"/>
                    </a:lnTo>
                    <a:lnTo>
                      <a:pt x="753" y="1096"/>
                    </a:lnTo>
                    <a:lnTo>
                      <a:pt x="745" y="1089"/>
                    </a:lnTo>
                    <a:lnTo>
                      <a:pt x="739" y="1081"/>
                    </a:lnTo>
                    <a:lnTo>
                      <a:pt x="737" y="1073"/>
                    </a:lnTo>
                    <a:lnTo>
                      <a:pt x="735" y="1068"/>
                    </a:lnTo>
                    <a:lnTo>
                      <a:pt x="735" y="1062"/>
                    </a:lnTo>
                    <a:lnTo>
                      <a:pt x="739" y="1056"/>
                    </a:lnTo>
                    <a:lnTo>
                      <a:pt x="743" y="10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" name="Picture 73" descr="WP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" y="1117"/>
              <a:ext cx="2625" cy="1613"/>
            </a:xfrm>
            <a:prstGeom prst="rect">
              <a:avLst/>
            </a:prstGeom>
            <a:noFill/>
          </p:spPr>
        </p:pic>
        <p:pic>
          <p:nvPicPr>
            <p:cNvPr id="11" name="Picture 74" descr="wp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" y="5280"/>
              <a:ext cx="6240" cy="4200"/>
            </a:xfrm>
            <a:prstGeom prst="rect">
              <a:avLst/>
            </a:prstGeom>
            <a:noFill/>
          </p:spPr>
        </p:pic>
        <p:pic>
          <p:nvPicPr>
            <p:cNvPr id="12" name="Picture 75" descr="wp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" y="3480"/>
              <a:ext cx="3330" cy="1905"/>
            </a:xfrm>
            <a:prstGeom prst="rect">
              <a:avLst/>
            </a:prstGeom>
            <a:noFill/>
          </p:spPr>
        </p:pic>
        <p:pic>
          <p:nvPicPr>
            <p:cNvPr id="13" name="Picture 76" descr="wp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" y="2188"/>
              <a:ext cx="2040" cy="1922"/>
            </a:xfrm>
            <a:prstGeom prst="rect">
              <a:avLst/>
            </a:prstGeom>
            <a:noFill/>
          </p:spPr>
        </p:pic>
      </p:grpSp>
      <p:pic>
        <p:nvPicPr>
          <p:cNvPr id="81" name="Picture 5" descr="C:\Doc\Drawings\Irrigation\Gifs\double3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00600" y="4878827"/>
            <a:ext cx="2438400" cy="988573"/>
          </a:xfrm>
          <a:prstGeom prst="rect">
            <a:avLst/>
          </a:prstGeom>
          <a:noFill/>
        </p:spPr>
      </p:pic>
      <p:pic>
        <p:nvPicPr>
          <p:cNvPr id="82" name="Picture 2109" descr="EType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67704" y="1481957"/>
            <a:ext cx="10191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AutoShape 2073"/>
          <p:cNvSpPr>
            <a:spLocks noChangeArrowheads="1"/>
          </p:cNvSpPr>
          <p:nvPr/>
        </p:nvSpPr>
        <p:spPr bwMode="auto">
          <a:xfrm>
            <a:off x="4191000" y="3756960"/>
            <a:ext cx="1219200" cy="228600"/>
          </a:xfrm>
          <a:custGeom>
            <a:avLst/>
            <a:gdLst>
              <a:gd name="T0" fmla="*/ 914400 w 21600"/>
              <a:gd name="T1" fmla="*/ 0 h 21600"/>
              <a:gd name="T2" fmla="*/ 0 w 21600"/>
              <a:gd name="T3" fmla="*/ 114300 h 21600"/>
              <a:gd name="T4" fmla="*/ 914400 w 21600"/>
              <a:gd name="T5" fmla="*/ 228600 h 21600"/>
              <a:gd name="T6" fmla="*/ 1219200 w 21600"/>
              <a:gd name="T7" fmla="*/ 1143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C0C0C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212" y="1836763"/>
            <a:ext cx="3810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17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Landscape Plant Water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Plant water use key component of water demand</a:t>
            </a:r>
          </a:p>
          <a:p>
            <a:pPr lvl="1"/>
            <a:r>
              <a:rPr lang="en-US" dirty="0" smtClean="0"/>
              <a:t>Necessary for regulation, irrigation scheduling</a:t>
            </a:r>
          </a:p>
          <a:p>
            <a:r>
              <a:rPr lang="en-US" dirty="0" smtClean="0"/>
              <a:t>For landscapes, ag model of </a:t>
            </a:r>
            <a:br>
              <a:rPr lang="en-US" dirty="0" smtClean="0"/>
            </a:br>
            <a:r>
              <a:rPr lang="en-US" dirty="0" smtClean="0"/>
              <a:t>ET used: measure weather </a:t>
            </a:r>
            <a:br>
              <a:rPr lang="en-US" dirty="0" smtClean="0"/>
            </a:br>
            <a:r>
              <a:rPr lang="en-US" dirty="0" smtClean="0"/>
              <a:t>variables (solar radiation, </a:t>
            </a:r>
            <a:br>
              <a:rPr lang="en-US" dirty="0" smtClean="0"/>
            </a:br>
            <a:r>
              <a:rPr lang="en-US" dirty="0" smtClean="0"/>
              <a:t>wind, air temp, humidity) to </a:t>
            </a:r>
            <a:br>
              <a:rPr lang="en-US" dirty="0" smtClean="0"/>
            </a:br>
            <a:r>
              <a:rPr lang="en-US" dirty="0" smtClean="0"/>
              <a:t>calculate water use of </a:t>
            </a:r>
            <a:br>
              <a:rPr lang="en-US" dirty="0" smtClean="0"/>
            </a:br>
            <a:r>
              <a:rPr lang="en-US" dirty="0" smtClean="0"/>
              <a:t>hypothetical </a:t>
            </a:r>
            <a:r>
              <a:rPr lang="en-US" dirty="0" err="1" smtClean="0"/>
              <a:t>turfgrass</a:t>
            </a:r>
            <a:r>
              <a:rPr lang="en-US" dirty="0" smtClean="0"/>
              <a:t>: </a:t>
            </a:r>
            <a:r>
              <a:rPr lang="en-US" dirty="0" err="1" smtClean="0"/>
              <a:t>ETo</a:t>
            </a:r>
            <a:endParaRPr lang="en-US" dirty="0" smtClean="0"/>
          </a:p>
          <a:p>
            <a:r>
              <a:rPr lang="en-US" dirty="0" err="1" smtClean="0"/>
              <a:t>ETo</a:t>
            </a:r>
            <a:r>
              <a:rPr lang="en-US" dirty="0" smtClean="0"/>
              <a:t> x adjustment factor = </a:t>
            </a:r>
            <a:br>
              <a:rPr lang="en-US" dirty="0" smtClean="0"/>
            </a:br>
            <a:r>
              <a:rPr lang="en-US" dirty="0" smtClean="0"/>
              <a:t>estimated plant water use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519" y="2775155"/>
            <a:ext cx="3465481" cy="408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Reference Evapotranspiration: </a:t>
            </a:r>
            <a:r>
              <a:rPr lang="en-US" dirty="0" err="1" smtClean="0"/>
              <a:t>ETo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2590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 err="1" smtClean="0"/>
              <a:t>ETo</a:t>
            </a:r>
            <a:r>
              <a:rPr lang="en-US" sz="3600" dirty="0" smtClean="0"/>
              <a:t> x adjustment factor = estimated water use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 smtClean="0"/>
              <a:t>Urban </a:t>
            </a:r>
            <a:r>
              <a:rPr lang="en-US" sz="3600" dirty="0" err="1" smtClean="0"/>
              <a:t>ETo</a:t>
            </a:r>
            <a:r>
              <a:rPr lang="en-US" sz="3600" dirty="0" smtClean="0"/>
              <a:t>—oasis water use of large turf area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 smtClean="0"/>
              <a:t>Not same for mosaic of smaller landscapes</a:t>
            </a:r>
          </a:p>
        </p:txBody>
      </p:sp>
    </p:spTree>
    <p:extLst>
      <p:ext uri="{BB962C8B-B14F-4D97-AF65-F5344CB8AC3E}">
        <p14:creationId xmlns:p14="http://schemas.microsoft.com/office/powerpoint/2010/main" val="11186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3140</Words>
  <Application>Microsoft Office PowerPoint</Application>
  <PresentationFormat>On-screen Show (4:3)</PresentationFormat>
  <Paragraphs>508</Paragraphs>
  <Slides>57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Calibri</vt:lpstr>
      <vt:lpstr>Monotype Sorts</vt:lpstr>
      <vt:lpstr>Tahoma</vt:lpstr>
      <vt:lpstr>Times New Roman</vt:lpstr>
      <vt:lpstr>Trebuchet MS</vt:lpstr>
      <vt:lpstr>Office Theme</vt:lpstr>
      <vt:lpstr>CorelPhotoPaint.Image.8</vt:lpstr>
      <vt:lpstr>ASABE Water Use Standards - Simplified Landscape Irrigation Demand Estimation (SLIDE)</vt:lpstr>
      <vt:lpstr>Urban Landscape Value</vt:lpstr>
      <vt:lpstr>Urban Landscape Water</vt:lpstr>
      <vt:lpstr>Urban Landscape Water Efficiency</vt:lpstr>
      <vt:lpstr>Soil-plant-air continuum</vt:lpstr>
      <vt:lpstr>Plant Water Demand</vt:lpstr>
      <vt:lpstr>Tree Water Use Basics</vt:lpstr>
      <vt:lpstr>Landscape Plant Water Demand</vt:lpstr>
      <vt:lpstr>Reference Evapotranspiration: ETo</vt:lpstr>
      <vt:lpstr>Urban  Mosaic</vt:lpstr>
      <vt:lpstr>Urban Landscape Mosaic</vt:lpstr>
      <vt:lpstr> Current Approach from California</vt:lpstr>
      <vt:lpstr>What we have now</vt:lpstr>
      <vt:lpstr>New Approach: SLIDE (Simplified Landscape Irrigation Demand Estimation) Rules</vt:lpstr>
      <vt:lpstr>SLIDE Rule #1: Reference ETo-basis for estimating water use; useful for uniform plant surfaces, less useful for non-uniform plant surfaces</vt:lpstr>
      <vt:lpstr>PowerPoint Presentation</vt:lpstr>
      <vt:lpstr>SLIDE Rule #2: Plant factors (PF)--simple downward adjustments to ETo to estimate water use of turf, non-turf, and desert plants </vt:lpstr>
      <vt:lpstr>ASABE Standard S623, SLIDE Rule #2</vt:lpstr>
      <vt:lpstr>SLIDE Rule #2: Tree stomate response to dry air (low humidity, high vapor  deficit)</vt:lpstr>
      <vt:lpstr>SLIDE Rule #2: Plant factors (PF)--simple downward adjustments to ETo to estimate water use of turf, non-turf, and desert plants</vt:lpstr>
      <vt:lpstr>PowerPoint Presentation</vt:lpstr>
      <vt:lpstr>PowerPoint Presentation</vt:lpstr>
      <vt:lpstr>SLIDE Rule #2: Plant factors (PF)--simple downward adjustments to ETo to estimate water use of turf, non-turf, and desert plants</vt:lpstr>
      <vt:lpstr>Plant Size, Density Decreases with Elevation</vt:lpstr>
      <vt:lpstr>Leaf Traits That Aid in Avoiding,   Tolerating Drought</vt:lpstr>
      <vt:lpstr>SLIDE Rule #3: Hydrozone—within a zone controlled by an irrigation valve the species with highest water use dictates irrigation schedule </vt:lpstr>
      <vt:lpstr>PowerPoint Presentation</vt:lpstr>
      <vt:lpstr>SLIDE Rule #3: Hydrozone</vt:lpstr>
      <vt:lpstr>SLIDE Rule #4: Density—within a zone, plant density &gt;80% ‘big leaf’ water use ;  &lt;80%, of individual plant water use </vt:lpstr>
      <vt:lpstr>USU Botanical Center Landscape Lysimeter Study: Measure water use of woody plants and perennials at different densities</vt:lpstr>
      <vt:lpstr>&gt;80% plant cover, trees in turf: turfs get water from turf irrigation; if turf stressed, trees may be stressed If trees isolated, like in parking strip, they can be watered individually </vt:lpstr>
      <vt:lpstr>&gt;80% plant cover, leaf area, water use intermingles</vt:lpstr>
      <vt:lpstr>Incomplete plant cover</vt:lpstr>
      <vt:lpstr>PowerPoint Presentation</vt:lpstr>
      <vt:lpstr>PowerPoint Presentation</vt:lpstr>
      <vt:lpstr>Incomplete plant cover; estimate water demand of individual plants</vt:lpstr>
      <vt:lpstr>PowerPoint Presentation</vt:lpstr>
      <vt:lpstr>Estimating water demand of single, isolated tree</vt:lpstr>
      <vt:lpstr>Irrigating isolated plant: just get close; hydraulic transfer from deeper, wet soil to surface soil</vt:lpstr>
      <vt:lpstr>PowerPoint Presentation</vt:lpstr>
      <vt:lpstr>Rooting depth</vt:lpstr>
      <vt:lpstr>SLIDE Rule #5: Irrigated to a fixed depth based on plant type </vt:lpstr>
      <vt:lpstr>Rooting Depth</vt:lpstr>
      <vt:lpstr>Rooting Depth</vt:lpstr>
      <vt:lpstr>Rooting Depth and Irrigating</vt:lpstr>
      <vt:lpstr>Rooting depth</vt:lpstr>
      <vt:lpstr>Soil water holding capacity</vt:lpstr>
      <vt:lpstr>PowerPoint Presentation</vt:lpstr>
      <vt:lpstr>Soil Texture and Water</vt:lpstr>
      <vt:lpstr>Soil Texture and Water</vt:lpstr>
      <vt:lpstr>Depth of water to apply for different plant types</vt:lpstr>
      <vt:lpstr>PowerPoint Presentation</vt:lpstr>
      <vt:lpstr>Assuming a depth of water to apply</vt:lpstr>
      <vt:lpstr>PowerPoint Presentation</vt:lpstr>
      <vt:lpstr>Application of SLIDE Rules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Kjelgren</dc:creator>
  <cp:lastModifiedBy>Adrea Wheaton</cp:lastModifiedBy>
  <cp:revision>107</cp:revision>
  <dcterms:created xsi:type="dcterms:W3CDTF">2014-08-20T18:00:23Z</dcterms:created>
  <dcterms:modified xsi:type="dcterms:W3CDTF">2015-02-06T16:34:22Z</dcterms:modified>
</cp:coreProperties>
</file>