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857" r:id="rId2"/>
  </p:sldMasterIdLst>
  <p:notesMasterIdLst>
    <p:notesMasterId r:id="rId32"/>
  </p:notesMasterIdLst>
  <p:handoutMasterIdLst>
    <p:handoutMasterId r:id="rId33"/>
  </p:handoutMasterIdLst>
  <p:sldIdLst>
    <p:sldId id="311" r:id="rId3"/>
    <p:sldId id="317" r:id="rId4"/>
    <p:sldId id="289" r:id="rId5"/>
    <p:sldId id="312" r:id="rId6"/>
    <p:sldId id="318" r:id="rId7"/>
    <p:sldId id="319" r:id="rId8"/>
    <p:sldId id="313" r:id="rId9"/>
    <p:sldId id="314" r:id="rId10"/>
    <p:sldId id="320" r:id="rId11"/>
    <p:sldId id="315" r:id="rId12"/>
    <p:sldId id="321" r:id="rId13"/>
    <p:sldId id="306" r:id="rId14"/>
    <p:sldId id="336" r:id="rId15"/>
    <p:sldId id="322" r:id="rId16"/>
    <p:sldId id="328" r:id="rId17"/>
    <p:sldId id="324" r:id="rId18"/>
    <p:sldId id="335" r:id="rId19"/>
    <p:sldId id="326" r:id="rId20"/>
    <p:sldId id="327" r:id="rId21"/>
    <p:sldId id="325" r:id="rId22"/>
    <p:sldId id="337" r:id="rId23"/>
    <p:sldId id="329" r:id="rId24"/>
    <p:sldId id="330" r:id="rId25"/>
    <p:sldId id="331" r:id="rId26"/>
    <p:sldId id="339" r:id="rId27"/>
    <p:sldId id="338" r:id="rId28"/>
    <p:sldId id="332" r:id="rId29"/>
    <p:sldId id="333" r:id="rId30"/>
    <p:sldId id="334" r:id="rId3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Endter-Wada" initials="JE" lastIdx="2" clrIdx="0">
    <p:extLst/>
  </p:cmAuthor>
  <p:cmAuthor id="2" name="Diana Glenn" initials="D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94749" autoAdjust="0"/>
  </p:normalViewPr>
  <p:slideViewPr>
    <p:cSldViewPr>
      <p:cViewPr varScale="1">
        <p:scale>
          <a:sx n="96" d="100"/>
          <a:sy n="96" d="100"/>
        </p:scale>
        <p:origin x="-96" y="-2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-108" y="-7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kjel\Dropbox\DropBox%20Documents\Research\WaterMAPS\Documents\Paper%203_Urban%20Analysis\West%20Jordan%20Residential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jel\Dropbox\DropBox%20Documents\Research\WaterMAPS\WaterMAPS\WB_WaterMAPS\Weber%20Basin%20Further%20Analyses%20-%20Clay's%20File%20Allocation%20Comparison.-WB%20allocation%20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'2000_2001 data'!$CN$3</c:f>
              <c:strCache>
                <c:ptCount val="1"/>
                <c:pt idx="0">
                  <c:v>inches</c:v>
                </c:pt>
              </c:strCache>
            </c:strRef>
          </c:tx>
          <c:spPr>
            <a:ln w="28575">
              <a:noFill/>
            </a:ln>
          </c:spPr>
          <c:xVal>
            <c:numRef>
              <c:f>'2000_2001 data'!$CM$4:$CM$2134</c:f>
              <c:numCache>
                <c:formatCode>0</c:formatCode>
                <c:ptCount val="2131"/>
                <c:pt idx="0">
                  <c:v>86.08</c:v>
                </c:pt>
                <c:pt idx="1">
                  <c:v>236.72</c:v>
                </c:pt>
                <c:pt idx="2">
                  <c:v>269</c:v>
                </c:pt>
                <c:pt idx="3">
                  <c:v>344.32</c:v>
                </c:pt>
                <c:pt idx="4">
                  <c:v>376.59999999999997</c:v>
                </c:pt>
                <c:pt idx="5">
                  <c:v>505.71999999999997</c:v>
                </c:pt>
                <c:pt idx="6">
                  <c:v>538</c:v>
                </c:pt>
                <c:pt idx="7">
                  <c:v>538</c:v>
                </c:pt>
                <c:pt idx="8">
                  <c:v>581.04</c:v>
                </c:pt>
                <c:pt idx="9">
                  <c:v>602.55999999999995</c:v>
                </c:pt>
                <c:pt idx="10">
                  <c:v>613.31999999999994</c:v>
                </c:pt>
                <c:pt idx="11">
                  <c:v>677.88</c:v>
                </c:pt>
                <c:pt idx="12">
                  <c:v>688.64</c:v>
                </c:pt>
                <c:pt idx="13">
                  <c:v>688.64</c:v>
                </c:pt>
                <c:pt idx="14">
                  <c:v>710.16</c:v>
                </c:pt>
                <c:pt idx="15">
                  <c:v>710.16</c:v>
                </c:pt>
                <c:pt idx="16">
                  <c:v>710.16</c:v>
                </c:pt>
                <c:pt idx="17">
                  <c:v>710.16</c:v>
                </c:pt>
                <c:pt idx="18">
                  <c:v>720.92</c:v>
                </c:pt>
                <c:pt idx="19">
                  <c:v>742.43999999999994</c:v>
                </c:pt>
                <c:pt idx="20">
                  <c:v>774.72</c:v>
                </c:pt>
                <c:pt idx="21">
                  <c:v>796.24</c:v>
                </c:pt>
                <c:pt idx="22">
                  <c:v>796.24</c:v>
                </c:pt>
                <c:pt idx="23">
                  <c:v>796.24</c:v>
                </c:pt>
                <c:pt idx="24">
                  <c:v>796.24</c:v>
                </c:pt>
                <c:pt idx="25">
                  <c:v>807</c:v>
                </c:pt>
                <c:pt idx="26">
                  <c:v>817.76</c:v>
                </c:pt>
                <c:pt idx="27">
                  <c:v>850.04</c:v>
                </c:pt>
                <c:pt idx="28">
                  <c:v>850.04</c:v>
                </c:pt>
                <c:pt idx="29">
                  <c:v>850.04</c:v>
                </c:pt>
                <c:pt idx="30">
                  <c:v>860.8</c:v>
                </c:pt>
                <c:pt idx="31">
                  <c:v>871.56</c:v>
                </c:pt>
                <c:pt idx="32">
                  <c:v>893.07999999999993</c:v>
                </c:pt>
                <c:pt idx="33">
                  <c:v>903.84</c:v>
                </c:pt>
                <c:pt idx="34">
                  <c:v>903.84</c:v>
                </c:pt>
                <c:pt idx="35">
                  <c:v>903.84</c:v>
                </c:pt>
                <c:pt idx="36">
                  <c:v>914.6</c:v>
                </c:pt>
                <c:pt idx="37">
                  <c:v>936.12</c:v>
                </c:pt>
                <c:pt idx="38">
                  <c:v>936.12</c:v>
                </c:pt>
                <c:pt idx="39">
                  <c:v>968.4</c:v>
                </c:pt>
                <c:pt idx="40">
                  <c:v>968.4</c:v>
                </c:pt>
                <c:pt idx="41">
                  <c:v>968.4</c:v>
                </c:pt>
                <c:pt idx="42">
                  <c:v>979.16</c:v>
                </c:pt>
                <c:pt idx="43">
                  <c:v>989.92</c:v>
                </c:pt>
                <c:pt idx="44">
                  <c:v>989.92</c:v>
                </c:pt>
                <c:pt idx="45">
                  <c:v>1000.68</c:v>
                </c:pt>
                <c:pt idx="46">
                  <c:v>1000.68</c:v>
                </c:pt>
                <c:pt idx="47">
                  <c:v>1022.1999999999999</c:v>
                </c:pt>
                <c:pt idx="48">
                  <c:v>1022.1999999999999</c:v>
                </c:pt>
                <c:pt idx="49">
                  <c:v>1022.1999999999999</c:v>
                </c:pt>
                <c:pt idx="50">
                  <c:v>1032.96</c:v>
                </c:pt>
                <c:pt idx="51">
                  <c:v>1032.96</c:v>
                </c:pt>
                <c:pt idx="52">
                  <c:v>1043.72</c:v>
                </c:pt>
                <c:pt idx="53">
                  <c:v>1043.72</c:v>
                </c:pt>
                <c:pt idx="54">
                  <c:v>1043.72</c:v>
                </c:pt>
                <c:pt idx="55">
                  <c:v>1065.24</c:v>
                </c:pt>
                <c:pt idx="56">
                  <c:v>1065.24</c:v>
                </c:pt>
                <c:pt idx="57">
                  <c:v>1065.24</c:v>
                </c:pt>
                <c:pt idx="58">
                  <c:v>1086.76</c:v>
                </c:pt>
                <c:pt idx="59">
                  <c:v>1097.52</c:v>
                </c:pt>
                <c:pt idx="60">
                  <c:v>1097.52</c:v>
                </c:pt>
                <c:pt idx="61">
                  <c:v>1119.04</c:v>
                </c:pt>
                <c:pt idx="62">
                  <c:v>1129.8</c:v>
                </c:pt>
                <c:pt idx="63">
                  <c:v>1129.8</c:v>
                </c:pt>
                <c:pt idx="64">
                  <c:v>1151.32</c:v>
                </c:pt>
                <c:pt idx="65">
                  <c:v>1151.32</c:v>
                </c:pt>
                <c:pt idx="66">
                  <c:v>1194.3599999999999</c:v>
                </c:pt>
                <c:pt idx="67">
                  <c:v>1226.6399999999999</c:v>
                </c:pt>
                <c:pt idx="68">
                  <c:v>1237.3999999999999</c:v>
                </c:pt>
                <c:pt idx="69">
                  <c:v>1248.1600000000001</c:v>
                </c:pt>
                <c:pt idx="70">
                  <c:v>1269.68</c:v>
                </c:pt>
                <c:pt idx="71">
                  <c:v>1269.68</c:v>
                </c:pt>
                <c:pt idx="72">
                  <c:v>1291.2</c:v>
                </c:pt>
                <c:pt idx="73">
                  <c:v>1291.2</c:v>
                </c:pt>
                <c:pt idx="74">
                  <c:v>1301.96</c:v>
                </c:pt>
                <c:pt idx="75">
                  <c:v>1323.48</c:v>
                </c:pt>
                <c:pt idx="76">
                  <c:v>1366.52</c:v>
                </c:pt>
                <c:pt idx="77">
                  <c:v>1409.56</c:v>
                </c:pt>
                <c:pt idx="78">
                  <c:v>1409.56</c:v>
                </c:pt>
                <c:pt idx="79">
                  <c:v>1420.32</c:v>
                </c:pt>
                <c:pt idx="80">
                  <c:v>1420.32</c:v>
                </c:pt>
                <c:pt idx="81">
                  <c:v>1420.32</c:v>
                </c:pt>
                <c:pt idx="82">
                  <c:v>1431.08</c:v>
                </c:pt>
                <c:pt idx="83">
                  <c:v>1441.84</c:v>
                </c:pt>
                <c:pt idx="84">
                  <c:v>1441.84</c:v>
                </c:pt>
                <c:pt idx="85">
                  <c:v>1452.6</c:v>
                </c:pt>
                <c:pt idx="86">
                  <c:v>1452.6</c:v>
                </c:pt>
                <c:pt idx="87">
                  <c:v>1452.6</c:v>
                </c:pt>
                <c:pt idx="88">
                  <c:v>1463.36</c:v>
                </c:pt>
                <c:pt idx="89">
                  <c:v>1463.36</c:v>
                </c:pt>
                <c:pt idx="90">
                  <c:v>1474.12</c:v>
                </c:pt>
                <c:pt idx="91">
                  <c:v>1474.12</c:v>
                </c:pt>
                <c:pt idx="92">
                  <c:v>1484.8799999999999</c:v>
                </c:pt>
                <c:pt idx="93">
                  <c:v>1517.16</c:v>
                </c:pt>
                <c:pt idx="94">
                  <c:v>1517.16</c:v>
                </c:pt>
                <c:pt idx="95">
                  <c:v>1517.16</c:v>
                </c:pt>
                <c:pt idx="96">
                  <c:v>1517.16</c:v>
                </c:pt>
                <c:pt idx="97">
                  <c:v>1517.16</c:v>
                </c:pt>
                <c:pt idx="98">
                  <c:v>1517.16</c:v>
                </c:pt>
                <c:pt idx="99">
                  <c:v>1527.92</c:v>
                </c:pt>
                <c:pt idx="100">
                  <c:v>1538.68</c:v>
                </c:pt>
                <c:pt idx="101">
                  <c:v>1538.68</c:v>
                </c:pt>
                <c:pt idx="102">
                  <c:v>1549.44</c:v>
                </c:pt>
                <c:pt idx="103">
                  <c:v>1560.2</c:v>
                </c:pt>
                <c:pt idx="104">
                  <c:v>1560.2</c:v>
                </c:pt>
                <c:pt idx="105">
                  <c:v>1560.2</c:v>
                </c:pt>
                <c:pt idx="106">
                  <c:v>1560.2</c:v>
                </c:pt>
                <c:pt idx="107">
                  <c:v>1560.2</c:v>
                </c:pt>
                <c:pt idx="108">
                  <c:v>1560.2</c:v>
                </c:pt>
                <c:pt idx="109">
                  <c:v>1560.2</c:v>
                </c:pt>
                <c:pt idx="110">
                  <c:v>1560.2</c:v>
                </c:pt>
                <c:pt idx="111">
                  <c:v>1560.2</c:v>
                </c:pt>
                <c:pt idx="112">
                  <c:v>1560.2</c:v>
                </c:pt>
                <c:pt idx="113">
                  <c:v>1570.96</c:v>
                </c:pt>
                <c:pt idx="114">
                  <c:v>1570.96</c:v>
                </c:pt>
                <c:pt idx="115">
                  <c:v>1570.96</c:v>
                </c:pt>
                <c:pt idx="116">
                  <c:v>1570.96</c:v>
                </c:pt>
                <c:pt idx="117">
                  <c:v>1592.48</c:v>
                </c:pt>
                <c:pt idx="118">
                  <c:v>1614</c:v>
                </c:pt>
                <c:pt idx="119">
                  <c:v>1624.76</c:v>
                </c:pt>
                <c:pt idx="120">
                  <c:v>1624.76</c:v>
                </c:pt>
                <c:pt idx="121">
                  <c:v>1624.76</c:v>
                </c:pt>
                <c:pt idx="122">
                  <c:v>1624.76</c:v>
                </c:pt>
                <c:pt idx="123">
                  <c:v>1635.52</c:v>
                </c:pt>
                <c:pt idx="124">
                  <c:v>1635.52</c:v>
                </c:pt>
                <c:pt idx="125">
                  <c:v>1646.28</c:v>
                </c:pt>
                <c:pt idx="126">
                  <c:v>1657.04</c:v>
                </c:pt>
                <c:pt idx="127">
                  <c:v>1667.8</c:v>
                </c:pt>
                <c:pt idx="128">
                  <c:v>1667.8</c:v>
                </c:pt>
                <c:pt idx="129">
                  <c:v>1667.8</c:v>
                </c:pt>
                <c:pt idx="130">
                  <c:v>1678.56</c:v>
                </c:pt>
                <c:pt idx="131">
                  <c:v>1678.56</c:v>
                </c:pt>
                <c:pt idx="132">
                  <c:v>1678.56</c:v>
                </c:pt>
                <c:pt idx="133">
                  <c:v>1689.32</c:v>
                </c:pt>
                <c:pt idx="134">
                  <c:v>1689.32</c:v>
                </c:pt>
                <c:pt idx="135">
                  <c:v>1710.84</c:v>
                </c:pt>
                <c:pt idx="136">
                  <c:v>1710.84</c:v>
                </c:pt>
                <c:pt idx="137">
                  <c:v>1721.6</c:v>
                </c:pt>
                <c:pt idx="138">
                  <c:v>1721.6</c:v>
                </c:pt>
                <c:pt idx="139">
                  <c:v>1732.36</c:v>
                </c:pt>
                <c:pt idx="140">
                  <c:v>1732.36</c:v>
                </c:pt>
                <c:pt idx="141">
                  <c:v>1732.36</c:v>
                </c:pt>
                <c:pt idx="142">
                  <c:v>1732.36</c:v>
                </c:pt>
                <c:pt idx="143">
                  <c:v>1743.12</c:v>
                </c:pt>
                <c:pt idx="144">
                  <c:v>1743.12</c:v>
                </c:pt>
                <c:pt idx="145">
                  <c:v>1743.12</c:v>
                </c:pt>
                <c:pt idx="146">
                  <c:v>1753.8799999999999</c:v>
                </c:pt>
                <c:pt idx="147">
                  <c:v>1753.8799999999999</c:v>
                </c:pt>
                <c:pt idx="148">
                  <c:v>1764.6399999999999</c:v>
                </c:pt>
                <c:pt idx="149">
                  <c:v>1764.6399999999999</c:v>
                </c:pt>
                <c:pt idx="150">
                  <c:v>1764.6399999999999</c:v>
                </c:pt>
                <c:pt idx="151">
                  <c:v>1764.6399999999999</c:v>
                </c:pt>
                <c:pt idx="152">
                  <c:v>1775.3999999999999</c:v>
                </c:pt>
                <c:pt idx="153">
                  <c:v>1775.3999999999999</c:v>
                </c:pt>
                <c:pt idx="154">
                  <c:v>1786.1599999999999</c:v>
                </c:pt>
                <c:pt idx="155">
                  <c:v>1786.1599999999999</c:v>
                </c:pt>
                <c:pt idx="156">
                  <c:v>1786.1599999999999</c:v>
                </c:pt>
                <c:pt idx="157">
                  <c:v>1786.1599999999999</c:v>
                </c:pt>
                <c:pt idx="158">
                  <c:v>1786.1599999999999</c:v>
                </c:pt>
                <c:pt idx="159">
                  <c:v>1786.1599999999999</c:v>
                </c:pt>
                <c:pt idx="160">
                  <c:v>1807.68</c:v>
                </c:pt>
                <c:pt idx="161">
                  <c:v>1807.68</c:v>
                </c:pt>
                <c:pt idx="162">
                  <c:v>1807.68</c:v>
                </c:pt>
                <c:pt idx="163">
                  <c:v>1818.44</c:v>
                </c:pt>
                <c:pt idx="164">
                  <c:v>1818.44</c:v>
                </c:pt>
                <c:pt idx="165">
                  <c:v>1829.2</c:v>
                </c:pt>
                <c:pt idx="166">
                  <c:v>1829.2</c:v>
                </c:pt>
                <c:pt idx="167">
                  <c:v>1829.2</c:v>
                </c:pt>
                <c:pt idx="168">
                  <c:v>1839.96</c:v>
                </c:pt>
                <c:pt idx="169">
                  <c:v>1839.96</c:v>
                </c:pt>
                <c:pt idx="170">
                  <c:v>1839.96</c:v>
                </c:pt>
                <c:pt idx="171">
                  <c:v>1839.96</c:v>
                </c:pt>
                <c:pt idx="172">
                  <c:v>1839.96</c:v>
                </c:pt>
                <c:pt idx="173">
                  <c:v>1839.96</c:v>
                </c:pt>
                <c:pt idx="174">
                  <c:v>1850.72</c:v>
                </c:pt>
                <c:pt idx="175">
                  <c:v>1850.72</c:v>
                </c:pt>
                <c:pt idx="176">
                  <c:v>1861.48</c:v>
                </c:pt>
                <c:pt idx="177">
                  <c:v>1861.48</c:v>
                </c:pt>
                <c:pt idx="178">
                  <c:v>1883</c:v>
                </c:pt>
                <c:pt idx="179">
                  <c:v>1883</c:v>
                </c:pt>
                <c:pt idx="180">
                  <c:v>1883</c:v>
                </c:pt>
                <c:pt idx="181">
                  <c:v>1883</c:v>
                </c:pt>
                <c:pt idx="182">
                  <c:v>1893.76</c:v>
                </c:pt>
                <c:pt idx="183">
                  <c:v>1893.76</c:v>
                </c:pt>
                <c:pt idx="184">
                  <c:v>1904.52</c:v>
                </c:pt>
                <c:pt idx="185">
                  <c:v>1904.52</c:v>
                </c:pt>
                <c:pt idx="186">
                  <c:v>1904.52</c:v>
                </c:pt>
                <c:pt idx="187">
                  <c:v>1915.28</c:v>
                </c:pt>
                <c:pt idx="188">
                  <c:v>1915.28</c:v>
                </c:pt>
                <c:pt idx="189">
                  <c:v>1915.28</c:v>
                </c:pt>
                <c:pt idx="190">
                  <c:v>1947.56</c:v>
                </c:pt>
                <c:pt idx="191">
                  <c:v>1947.56</c:v>
                </c:pt>
                <c:pt idx="192">
                  <c:v>1947.56</c:v>
                </c:pt>
                <c:pt idx="193">
                  <c:v>1947.56</c:v>
                </c:pt>
                <c:pt idx="194">
                  <c:v>1947.56</c:v>
                </c:pt>
                <c:pt idx="195">
                  <c:v>1958.32</c:v>
                </c:pt>
                <c:pt idx="196">
                  <c:v>1958.32</c:v>
                </c:pt>
                <c:pt idx="197">
                  <c:v>1969.08</c:v>
                </c:pt>
                <c:pt idx="198">
                  <c:v>1979.84</c:v>
                </c:pt>
                <c:pt idx="199">
                  <c:v>1979.84</c:v>
                </c:pt>
                <c:pt idx="200">
                  <c:v>1990.6</c:v>
                </c:pt>
                <c:pt idx="201">
                  <c:v>2001.36</c:v>
                </c:pt>
                <c:pt idx="202">
                  <c:v>2001.36</c:v>
                </c:pt>
                <c:pt idx="203">
                  <c:v>2033.6399999999999</c:v>
                </c:pt>
                <c:pt idx="204">
                  <c:v>2044.3999999999999</c:v>
                </c:pt>
                <c:pt idx="205">
                  <c:v>2055.16</c:v>
                </c:pt>
                <c:pt idx="206">
                  <c:v>2055.16</c:v>
                </c:pt>
                <c:pt idx="207">
                  <c:v>2055.16</c:v>
                </c:pt>
                <c:pt idx="208">
                  <c:v>2076.6799999999998</c:v>
                </c:pt>
                <c:pt idx="209">
                  <c:v>2087.44</c:v>
                </c:pt>
                <c:pt idx="210">
                  <c:v>2087.44</c:v>
                </c:pt>
                <c:pt idx="211">
                  <c:v>2087.44</c:v>
                </c:pt>
                <c:pt idx="212">
                  <c:v>2087.44</c:v>
                </c:pt>
                <c:pt idx="213">
                  <c:v>2087.44</c:v>
                </c:pt>
                <c:pt idx="214">
                  <c:v>2108.96</c:v>
                </c:pt>
                <c:pt idx="215">
                  <c:v>2119.7199999999998</c:v>
                </c:pt>
                <c:pt idx="216">
                  <c:v>2119.7199999999998</c:v>
                </c:pt>
                <c:pt idx="217">
                  <c:v>2130.48</c:v>
                </c:pt>
                <c:pt idx="218">
                  <c:v>2130.48</c:v>
                </c:pt>
                <c:pt idx="219">
                  <c:v>2130.48</c:v>
                </c:pt>
                <c:pt idx="220">
                  <c:v>2141.2399999999998</c:v>
                </c:pt>
                <c:pt idx="221">
                  <c:v>2141.2399999999998</c:v>
                </c:pt>
                <c:pt idx="222">
                  <c:v>2152</c:v>
                </c:pt>
                <c:pt idx="223">
                  <c:v>2152</c:v>
                </c:pt>
                <c:pt idx="224">
                  <c:v>2152</c:v>
                </c:pt>
                <c:pt idx="225">
                  <c:v>2162.7599999999998</c:v>
                </c:pt>
                <c:pt idx="226">
                  <c:v>2162.7599999999998</c:v>
                </c:pt>
                <c:pt idx="227">
                  <c:v>2162.7599999999998</c:v>
                </c:pt>
                <c:pt idx="228">
                  <c:v>2173.52</c:v>
                </c:pt>
                <c:pt idx="229">
                  <c:v>2173.52</c:v>
                </c:pt>
                <c:pt idx="230">
                  <c:v>2173.52</c:v>
                </c:pt>
                <c:pt idx="231">
                  <c:v>2173.52</c:v>
                </c:pt>
                <c:pt idx="232">
                  <c:v>2184.2799999999997</c:v>
                </c:pt>
                <c:pt idx="233">
                  <c:v>2195.04</c:v>
                </c:pt>
                <c:pt idx="234">
                  <c:v>2195.04</c:v>
                </c:pt>
                <c:pt idx="235">
                  <c:v>2205.8000000000002</c:v>
                </c:pt>
                <c:pt idx="236">
                  <c:v>2205.8000000000002</c:v>
                </c:pt>
                <c:pt idx="237">
                  <c:v>2216.56</c:v>
                </c:pt>
                <c:pt idx="238">
                  <c:v>2227.3200000000002</c:v>
                </c:pt>
                <c:pt idx="239">
                  <c:v>2227.3200000000002</c:v>
                </c:pt>
                <c:pt idx="240">
                  <c:v>2227.3200000000002</c:v>
                </c:pt>
                <c:pt idx="241">
                  <c:v>2227.3200000000002</c:v>
                </c:pt>
                <c:pt idx="242">
                  <c:v>2227.3200000000002</c:v>
                </c:pt>
                <c:pt idx="243">
                  <c:v>2238.08</c:v>
                </c:pt>
                <c:pt idx="244">
                  <c:v>2238.08</c:v>
                </c:pt>
                <c:pt idx="245">
                  <c:v>2248.84</c:v>
                </c:pt>
                <c:pt idx="246">
                  <c:v>2270.36</c:v>
                </c:pt>
                <c:pt idx="247">
                  <c:v>2270.36</c:v>
                </c:pt>
                <c:pt idx="248">
                  <c:v>2270.36</c:v>
                </c:pt>
                <c:pt idx="249">
                  <c:v>2270.36</c:v>
                </c:pt>
                <c:pt idx="250">
                  <c:v>2281.12</c:v>
                </c:pt>
                <c:pt idx="251">
                  <c:v>2281.12</c:v>
                </c:pt>
                <c:pt idx="252">
                  <c:v>2281.12</c:v>
                </c:pt>
                <c:pt idx="253">
                  <c:v>2281.12</c:v>
                </c:pt>
                <c:pt idx="254">
                  <c:v>2291.88</c:v>
                </c:pt>
                <c:pt idx="255">
                  <c:v>2302.64</c:v>
                </c:pt>
                <c:pt idx="256">
                  <c:v>2313.4</c:v>
                </c:pt>
                <c:pt idx="257">
                  <c:v>2313.4</c:v>
                </c:pt>
                <c:pt idx="258">
                  <c:v>2334.92</c:v>
                </c:pt>
                <c:pt idx="259">
                  <c:v>2334.92</c:v>
                </c:pt>
                <c:pt idx="260">
                  <c:v>2334.92</c:v>
                </c:pt>
                <c:pt idx="261">
                  <c:v>2334.92</c:v>
                </c:pt>
                <c:pt idx="262">
                  <c:v>2345.6799999999998</c:v>
                </c:pt>
                <c:pt idx="263">
                  <c:v>2345.6799999999998</c:v>
                </c:pt>
                <c:pt idx="264">
                  <c:v>2367.1999999999998</c:v>
                </c:pt>
                <c:pt idx="265">
                  <c:v>2367.1999999999998</c:v>
                </c:pt>
                <c:pt idx="266">
                  <c:v>2367.1999999999998</c:v>
                </c:pt>
                <c:pt idx="267">
                  <c:v>2377.96</c:v>
                </c:pt>
                <c:pt idx="268">
                  <c:v>2377.96</c:v>
                </c:pt>
                <c:pt idx="269">
                  <c:v>2377.96</c:v>
                </c:pt>
                <c:pt idx="270">
                  <c:v>2388.7199999999998</c:v>
                </c:pt>
                <c:pt idx="271">
                  <c:v>2388.7199999999998</c:v>
                </c:pt>
                <c:pt idx="272">
                  <c:v>2388.7199999999998</c:v>
                </c:pt>
                <c:pt idx="273">
                  <c:v>2388.7199999999998</c:v>
                </c:pt>
                <c:pt idx="274">
                  <c:v>2388.7199999999998</c:v>
                </c:pt>
                <c:pt idx="275">
                  <c:v>2388.7199999999998</c:v>
                </c:pt>
                <c:pt idx="276">
                  <c:v>2399.48</c:v>
                </c:pt>
                <c:pt idx="277">
                  <c:v>2399.48</c:v>
                </c:pt>
                <c:pt idx="278">
                  <c:v>2399.48</c:v>
                </c:pt>
                <c:pt idx="279">
                  <c:v>2410.2399999999998</c:v>
                </c:pt>
                <c:pt idx="280">
                  <c:v>2410.2399999999998</c:v>
                </c:pt>
                <c:pt idx="281">
                  <c:v>2410.2399999999998</c:v>
                </c:pt>
                <c:pt idx="282">
                  <c:v>2421</c:v>
                </c:pt>
                <c:pt idx="283">
                  <c:v>2421</c:v>
                </c:pt>
                <c:pt idx="284">
                  <c:v>2431.7599999999998</c:v>
                </c:pt>
                <c:pt idx="285">
                  <c:v>2431.7599999999998</c:v>
                </c:pt>
                <c:pt idx="286">
                  <c:v>2442.52</c:v>
                </c:pt>
                <c:pt idx="287">
                  <c:v>2442.52</c:v>
                </c:pt>
                <c:pt idx="288">
                  <c:v>2442.52</c:v>
                </c:pt>
                <c:pt idx="289">
                  <c:v>2474.7999999999997</c:v>
                </c:pt>
                <c:pt idx="290">
                  <c:v>2474.7999999999997</c:v>
                </c:pt>
                <c:pt idx="291">
                  <c:v>2485.56</c:v>
                </c:pt>
                <c:pt idx="292">
                  <c:v>2485.56</c:v>
                </c:pt>
                <c:pt idx="293">
                  <c:v>2485.56</c:v>
                </c:pt>
                <c:pt idx="294">
                  <c:v>2496.3200000000002</c:v>
                </c:pt>
                <c:pt idx="295">
                  <c:v>2496.3200000000002</c:v>
                </c:pt>
                <c:pt idx="296">
                  <c:v>2496.3200000000002</c:v>
                </c:pt>
                <c:pt idx="297">
                  <c:v>2496.3200000000002</c:v>
                </c:pt>
                <c:pt idx="298">
                  <c:v>2507.08</c:v>
                </c:pt>
                <c:pt idx="299">
                  <c:v>2507.08</c:v>
                </c:pt>
                <c:pt idx="300">
                  <c:v>2507.08</c:v>
                </c:pt>
                <c:pt idx="301">
                  <c:v>2539.36</c:v>
                </c:pt>
                <c:pt idx="302">
                  <c:v>2550.12</c:v>
                </c:pt>
                <c:pt idx="303">
                  <c:v>2550.12</c:v>
                </c:pt>
                <c:pt idx="304">
                  <c:v>2550.12</c:v>
                </c:pt>
                <c:pt idx="305">
                  <c:v>2550.12</c:v>
                </c:pt>
                <c:pt idx="306">
                  <c:v>2560.88</c:v>
                </c:pt>
                <c:pt idx="307">
                  <c:v>2560.88</c:v>
                </c:pt>
                <c:pt idx="308">
                  <c:v>2582.4</c:v>
                </c:pt>
                <c:pt idx="309">
                  <c:v>2593.16</c:v>
                </c:pt>
                <c:pt idx="310">
                  <c:v>2593.16</c:v>
                </c:pt>
                <c:pt idx="311">
                  <c:v>2593.16</c:v>
                </c:pt>
                <c:pt idx="312">
                  <c:v>2603.92</c:v>
                </c:pt>
                <c:pt idx="313">
                  <c:v>2603.92</c:v>
                </c:pt>
                <c:pt idx="314">
                  <c:v>2603.92</c:v>
                </c:pt>
                <c:pt idx="315">
                  <c:v>2614.6799999999998</c:v>
                </c:pt>
                <c:pt idx="316">
                  <c:v>2614.6799999999998</c:v>
                </c:pt>
                <c:pt idx="317">
                  <c:v>2625.44</c:v>
                </c:pt>
                <c:pt idx="318">
                  <c:v>2625.44</c:v>
                </c:pt>
                <c:pt idx="319">
                  <c:v>2636.2</c:v>
                </c:pt>
                <c:pt idx="320">
                  <c:v>2636.2</c:v>
                </c:pt>
                <c:pt idx="321">
                  <c:v>2646.96</c:v>
                </c:pt>
                <c:pt idx="322">
                  <c:v>2646.96</c:v>
                </c:pt>
                <c:pt idx="323">
                  <c:v>2646.96</c:v>
                </c:pt>
                <c:pt idx="324">
                  <c:v>2646.96</c:v>
                </c:pt>
                <c:pt idx="325">
                  <c:v>2657.72</c:v>
                </c:pt>
                <c:pt idx="326">
                  <c:v>2668.48</c:v>
                </c:pt>
                <c:pt idx="327">
                  <c:v>2679.24</c:v>
                </c:pt>
                <c:pt idx="328">
                  <c:v>2690</c:v>
                </c:pt>
                <c:pt idx="329">
                  <c:v>2690</c:v>
                </c:pt>
                <c:pt idx="330">
                  <c:v>2700.7599999999998</c:v>
                </c:pt>
                <c:pt idx="331">
                  <c:v>2700.7599999999998</c:v>
                </c:pt>
                <c:pt idx="332">
                  <c:v>2711.52</c:v>
                </c:pt>
                <c:pt idx="333">
                  <c:v>2722.2799999999997</c:v>
                </c:pt>
                <c:pt idx="334">
                  <c:v>2733.04</c:v>
                </c:pt>
                <c:pt idx="335">
                  <c:v>2733.04</c:v>
                </c:pt>
                <c:pt idx="336">
                  <c:v>2733.04</c:v>
                </c:pt>
                <c:pt idx="337">
                  <c:v>2733.04</c:v>
                </c:pt>
                <c:pt idx="338">
                  <c:v>2733.04</c:v>
                </c:pt>
                <c:pt idx="339">
                  <c:v>2743.7999999999997</c:v>
                </c:pt>
                <c:pt idx="340">
                  <c:v>2743.7999999999997</c:v>
                </c:pt>
                <c:pt idx="341">
                  <c:v>2743.7999999999997</c:v>
                </c:pt>
                <c:pt idx="342">
                  <c:v>2743.7999999999997</c:v>
                </c:pt>
                <c:pt idx="343">
                  <c:v>2743.7999999999997</c:v>
                </c:pt>
                <c:pt idx="344">
                  <c:v>2743.7999999999997</c:v>
                </c:pt>
                <c:pt idx="345">
                  <c:v>2754.56</c:v>
                </c:pt>
                <c:pt idx="346">
                  <c:v>2754.56</c:v>
                </c:pt>
                <c:pt idx="347">
                  <c:v>2754.56</c:v>
                </c:pt>
                <c:pt idx="348">
                  <c:v>2754.56</c:v>
                </c:pt>
                <c:pt idx="349">
                  <c:v>2765.32</c:v>
                </c:pt>
                <c:pt idx="350">
                  <c:v>2786.84</c:v>
                </c:pt>
                <c:pt idx="351">
                  <c:v>2786.84</c:v>
                </c:pt>
                <c:pt idx="352">
                  <c:v>2786.84</c:v>
                </c:pt>
                <c:pt idx="353">
                  <c:v>2797.6</c:v>
                </c:pt>
                <c:pt idx="354">
                  <c:v>2797.6</c:v>
                </c:pt>
                <c:pt idx="355">
                  <c:v>2808.36</c:v>
                </c:pt>
                <c:pt idx="356">
                  <c:v>2808.36</c:v>
                </c:pt>
                <c:pt idx="357">
                  <c:v>2819.12</c:v>
                </c:pt>
                <c:pt idx="358">
                  <c:v>2819.12</c:v>
                </c:pt>
                <c:pt idx="359">
                  <c:v>2819.12</c:v>
                </c:pt>
                <c:pt idx="360">
                  <c:v>2829.88</c:v>
                </c:pt>
                <c:pt idx="361">
                  <c:v>2829.88</c:v>
                </c:pt>
                <c:pt idx="362">
                  <c:v>2829.88</c:v>
                </c:pt>
                <c:pt idx="363">
                  <c:v>2829.88</c:v>
                </c:pt>
                <c:pt idx="364">
                  <c:v>2829.88</c:v>
                </c:pt>
                <c:pt idx="365">
                  <c:v>2851.4</c:v>
                </c:pt>
                <c:pt idx="366">
                  <c:v>2851.4</c:v>
                </c:pt>
                <c:pt idx="367">
                  <c:v>2862.16</c:v>
                </c:pt>
                <c:pt idx="368">
                  <c:v>2862.16</c:v>
                </c:pt>
                <c:pt idx="369">
                  <c:v>2872.92</c:v>
                </c:pt>
                <c:pt idx="370">
                  <c:v>2872.92</c:v>
                </c:pt>
                <c:pt idx="371">
                  <c:v>2872.92</c:v>
                </c:pt>
                <c:pt idx="372">
                  <c:v>2883.68</c:v>
                </c:pt>
                <c:pt idx="373">
                  <c:v>2883.68</c:v>
                </c:pt>
                <c:pt idx="374">
                  <c:v>2894.44</c:v>
                </c:pt>
                <c:pt idx="375">
                  <c:v>2894.44</c:v>
                </c:pt>
                <c:pt idx="376">
                  <c:v>2894.44</c:v>
                </c:pt>
                <c:pt idx="377">
                  <c:v>2905.2</c:v>
                </c:pt>
                <c:pt idx="378">
                  <c:v>2905.2</c:v>
                </c:pt>
                <c:pt idx="379">
                  <c:v>2905.2</c:v>
                </c:pt>
                <c:pt idx="380">
                  <c:v>2915.96</c:v>
                </c:pt>
                <c:pt idx="381">
                  <c:v>2915.96</c:v>
                </c:pt>
                <c:pt idx="382">
                  <c:v>2915.96</c:v>
                </c:pt>
                <c:pt idx="383">
                  <c:v>2937.48</c:v>
                </c:pt>
                <c:pt idx="384">
                  <c:v>2937.48</c:v>
                </c:pt>
                <c:pt idx="385">
                  <c:v>2937.48</c:v>
                </c:pt>
                <c:pt idx="386">
                  <c:v>2937.48</c:v>
                </c:pt>
                <c:pt idx="387">
                  <c:v>2937.48</c:v>
                </c:pt>
                <c:pt idx="388">
                  <c:v>2937.48</c:v>
                </c:pt>
                <c:pt idx="389">
                  <c:v>2948.24</c:v>
                </c:pt>
                <c:pt idx="390">
                  <c:v>2948.24</c:v>
                </c:pt>
                <c:pt idx="391">
                  <c:v>2948.24</c:v>
                </c:pt>
                <c:pt idx="392">
                  <c:v>2959</c:v>
                </c:pt>
                <c:pt idx="393">
                  <c:v>2959</c:v>
                </c:pt>
                <c:pt idx="394">
                  <c:v>2969.7599999999998</c:v>
                </c:pt>
                <c:pt idx="395">
                  <c:v>2969.7599999999998</c:v>
                </c:pt>
                <c:pt idx="396">
                  <c:v>2991.2799999999997</c:v>
                </c:pt>
                <c:pt idx="397">
                  <c:v>2991.2799999999997</c:v>
                </c:pt>
                <c:pt idx="398">
                  <c:v>2991.2799999999997</c:v>
                </c:pt>
                <c:pt idx="399">
                  <c:v>3002.04</c:v>
                </c:pt>
                <c:pt idx="400">
                  <c:v>3012.7999999999997</c:v>
                </c:pt>
                <c:pt idx="401">
                  <c:v>3023.56</c:v>
                </c:pt>
                <c:pt idx="402">
                  <c:v>3023.56</c:v>
                </c:pt>
                <c:pt idx="403">
                  <c:v>3023.56</c:v>
                </c:pt>
                <c:pt idx="404">
                  <c:v>3034.32</c:v>
                </c:pt>
                <c:pt idx="405">
                  <c:v>3034.32</c:v>
                </c:pt>
                <c:pt idx="406">
                  <c:v>3034.32</c:v>
                </c:pt>
                <c:pt idx="407">
                  <c:v>3045.08</c:v>
                </c:pt>
                <c:pt idx="408">
                  <c:v>3045.08</c:v>
                </c:pt>
                <c:pt idx="409">
                  <c:v>3045.08</c:v>
                </c:pt>
                <c:pt idx="410">
                  <c:v>3045.08</c:v>
                </c:pt>
                <c:pt idx="411">
                  <c:v>3055.84</c:v>
                </c:pt>
                <c:pt idx="412">
                  <c:v>3055.84</c:v>
                </c:pt>
                <c:pt idx="413">
                  <c:v>3055.84</c:v>
                </c:pt>
                <c:pt idx="414">
                  <c:v>3066.6</c:v>
                </c:pt>
                <c:pt idx="415">
                  <c:v>3066.6</c:v>
                </c:pt>
                <c:pt idx="416">
                  <c:v>3066.6</c:v>
                </c:pt>
                <c:pt idx="417">
                  <c:v>3077.36</c:v>
                </c:pt>
                <c:pt idx="418">
                  <c:v>3077.36</c:v>
                </c:pt>
                <c:pt idx="419">
                  <c:v>3077.36</c:v>
                </c:pt>
                <c:pt idx="420">
                  <c:v>3088.12</c:v>
                </c:pt>
                <c:pt idx="421">
                  <c:v>3088.12</c:v>
                </c:pt>
                <c:pt idx="422">
                  <c:v>3088.12</c:v>
                </c:pt>
                <c:pt idx="423">
                  <c:v>3098.88</c:v>
                </c:pt>
                <c:pt idx="424">
                  <c:v>3098.88</c:v>
                </c:pt>
                <c:pt idx="425">
                  <c:v>3098.88</c:v>
                </c:pt>
                <c:pt idx="426">
                  <c:v>3098.88</c:v>
                </c:pt>
                <c:pt idx="427">
                  <c:v>3120.4</c:v>
                </c:pt>
                <c:pt idx="428">
                  <c:v>3120.4</c:v>
                </c:pt>
                <c:pt idx="429">
                  <c:v>3120.4</c:v>
                </c:pt>
                <c:pt idx="430">
                  <c:v>3120.4</c:v>
                </c:pt>
                <c:pt idx="431">
                  <c:v>3120.4</c:v>
                </c:pt>
                <c:pt idx="432">
                  <c:v>3120.4</c:v>
                </c:pt>
                <c:pt idx="433">
                  <c:v>3131.16</c:v>
                </c:pt>
                <c:pt idx="434">
                  <c:v>3141.92</c:v>
                </c:pt>
                <c:pt idx="435">
                  <c:v>3152.68</c:v>
                </c:pt>
                <c:pt idx="436">
                  <c:v>3152.68</c:v>
                </c:pt>
                <c:pt idx="437">
                  <c:v>3152.68</c:v>
                </c:pt>
                <c:pt idx="438">
                  <c:v>3163.44</c:v>
                </c:pt>
                <c:pt idx="439">
                  <c:v>3163.44</c:v>
                </c:pt>
                <c:pt idx="440">
                  <c:v>3163.44</c:v>
                </c:pt>
                <c:pt idx="441">
                  <c:v>3174.2</c:v>
                </c:pt>
                <c:pt idx="442">
                  <c:v>3195.72</c:v>
                </c:pt>
                <c:pt idx="443">
                  <c:v>3195.72</c:v>
                </c:pt>
                <c:pt idx="444">
                  <c:v>3195.72</c:v>
                </c:pt>
                <c:pt idx="445">
                  <c:v>3195.72</c:v>
                </c:pt>
                <c:pt idx="446">
                  <c:v>3195.72</c:v>
                </c:pt>
                <c:pt idx="447">
                  <c:v>3195.72</c:v>
                </c:pt>
                <c:pt idx="448">
                  <c:v>3206.48</c:v>
                </c:pt>
                <c:pt idx="449">
                  <c:v>3206.48</c:v>
                </c:pt>
                <c:pt idx="450">
                  <c:v>3206.48</c:v>
                </c:pt>
                <c:pt idx="451">
                  <c:v>3217.24</c:v>
                </c:pt>
                <c:pt idx="452">
                  <c:v>3228</c:v>
                </c:pt>
                <c:pt idx="453">
                  <c:v>3238.7599999999998</c:v>
                </c:pt>
                <c:pt idx="454">
                  <c:v>3238.7599999999998</c:v>
                </c:pt>
                <c:pt idx="455">
                  <c:v>3249.52</c:v>
                </c:pt>
                <c:pt idx="456">
                  <c:v>3260.2799999999997</c:v>
                </c:pt>
                <c:pt idx="457">
                  <c:v>3260.2799999999997</c:v>
                </c:pt>
                <c:pt idx="458">
                  <c:v>3271.04</c:v>
                </c:pt>
                <c:pt idx="459">
                  <c:v>3271.04</c:v>
                </c:pt>
                <c:pt idx="460">
                  <c:v>3271.04</c:v>
                </c:pt>
                <c:pt idx="461">
                  <c:v>3271.04</c:v>
                </c:pt>
                <c:pt idx="462">
                  <c:v>3271.04</c:v>
                </c:pt>
                <c:pt idx="463">
                  <c:v>3281.7999999999997</c:v>
                </c:pt>
                <c:pt idx="464">
                  <c:v>3281.7999999999997</c:v>
                </c:pt>
                <c:pt idx="465">
                  <c:v>3292.56</c:v>
                </c:pt>
                <c:pt idx="466">
                  <c:v>3292.56</c:v>
                </c:pt>
                <c:pt idx="467">
                  <c:v>3303.3199999999997</c:v>
                </c:pt>
                <c:pt idx="468">
                  <c:v>3303.3199999999997</c:v>
                </c:pt>
                <c:pt idx="469">
                  <c:v>3303.3199999999997</c:v>
                </c:pt>
                <c:pt idx="470">
                  <c:v>3314.08</c:v>
                </c:pt>
                <c:pt idx="471">
                  <c:v>3324.84</c:v>
                </c:pt>
                <c:pt idx="472">
                  <c:v>3335.6</c:v>
                </c:pt>
                <c:pt idx="473">
                  <c:v>3346.36</c:v>
                </c:pt>
                <c:pt idx="474">
                  <c:v>3346.36</c:v>
                </c:pt>
                <c:pt idx="475">
                  <c:v>3357.12</c:v>
                </c:pt>
                <c:pt idx="476">
                  <c:v>3357.12</c:v>
                </c:pt>
                <c:pt idx="477">
                  <c:v>3367.88</c:v>
                </c:pt>
                <c:pt idx="478">
                  <c:v>3367.88</c:v>
                </c:pt>
                <c:pt idx="479">
                  <c:v>3367.88</c:v>
                </c:pt>
                <c:pt idx="480">
                  <c:v>3378.64</c:v>
                </c:pt>
                <c:pt idx="481">
                  <c:v>3378.64</c:v>
                </c:pt>
                <c:pt idx="482">
                  <c:v>3378.64</c:v>
                </c:pt>
                <c:pt idx="483">
                  <c:v>3378.64</c:v>
                </c:pt>
                <c:pt idx="484">
                  <c:v>3378.64</c:v>
                </c:pt>
                <c:pt idx="485">
                  <c:v>3378.64</c:v>
                </c:pt>
                <c:pt idx="486">
                  <c:v>3389.4</c:v>
                </c:pt>
                <c:pt idx="487">
                  <c:v>3389.4</c:v>
                </c:pt>
                <c:pt idx="488">
                  <c:v>3389.4</c:v>
                </c:pt>
                <c:pt idx="489">
                  <c:v>3389.4</c:v>
                </c:pt>
                <c:pt idx="490">
                  <c:v>3389.4</c:v>
                </c:pt>
                <c:pt idx="491">
                  <c:v>3400.16</c:v>
                </c:pt>
                <c:pt idx="492">
                  <c:v>3400.16</c:v>
                </c:pt>
                <c:pt idx="493">
                  <c:v>3410.92</c:v>
                </c:pt>
                <c:pt idx="494">
                  <c:v>3410.92</c:v>
                </c:pt>
                <c:pt idx="495">
                  <c:v>3410.92</c:v>
                </c:pt>
                <c:pt idx="496">
                  <c:v>3410.92</c:v>
                </c:pt>
                <c:pt idx="497">
                  <c:v>3410.92</c:v>
                </c:pt>
                <c:pt idx="498">
                  <c:v>3410.92</c:v>
                </c:pt>
                <c:pt idx="499">
                  <c:v>3421.68</c:v>
                </c:pt>
                <c:pt idx="500">
                  <c:v>3421.68</c:v>
                </c:pt>
                <c:pt idx="501">
                  <c:v>3421.68</c:v>
                </c:pt>
                <c:pt idx="502">
                  <c:v>3421.68</c:v>
                </c:pt>
                <c:pt idx="503">
                  <c:v>3421.68</c:v>
                </c:pt>
                <c:pt idx="504">
                  <c:v>3421.68</c:v>
                </c:pt>
                <c:pt idx="505">
                  <c:v>3432.44</c:v>
                </c:pt>
                <c:pt idx="506">
                  <c:v>3432.44</c:v>
                </c:pt>
                <c:pt idx="507">
                  <c:v>3432.44</c:v>
                </c:pt>
                <c:pt idx="508">
                  <c:v>3443.2</c:v>
                </c:pt>
                <c:pt idx="509">
                  <c:v>3453.96</c:v>
                </c:pt>
                <c:pt idx="510">
                  <c:v>3464.72</c:v>
                </c:pt>
                <c:pt idx="511">
                  <c:v>3464.72</c:v>
                </c:pt>
                <c:pt idx="512">
                  <c:v>3464.72</c:v>
                </c:pt>
                <c:pt idx="513">
                  <c:v>3464.72</c:v>
                </c:pt>
                <c:pt idx="514">
                  <c:v>3464.72</c:v>
                </c:pt>
                <c:pt idx="515">
                  <c:v>3464.72</c:v>
                </c:pt>
                <c:pt idx="516">
                  <c:v>3464.72</c:v>
                </c:pt>
                <c:pt idx="517">
                  <c:v>3464.72</c:v>
                </c:pt>
                <c:pt idx="518">
                  <c:v>3464.72</c:v>
                </c:pt>
                <c:pt idx="519">
                  <c:v>3475.48</c:v>
                </c:pt>
                <c:pt idx="520">
                  <c:v>3475.48</c:v>
                </c:pt>
                <c:pt idx="521">
                  <c:v>3475.48</c:v>
                </c:pt>
                <c:pt idx="522">
                  <c:v>3486.24</c:v>
                </c:pt>
                <c:pt idx="523">
                  <c:v>3486.24</c:v>
                </c:pt>
                <c:pt idx="524">
                  <c:v>3486.24</c:v>
                </c:pt>
                <c:pt idx="525">
                  <c:v>3486.24</c:v>
                </c:pt>
                <c:pt idx="526">
                  <c:v>3486.24</c:v>
                </c:pt>
                <c:pt idx="527">
                  <c:v>3486.24</c:v>
                </c:pt>
                <c:pt idx="528">
                  <c:v>3497</c:v>
                </c:pt>
                <c:pt idx="529">
                  <c:v>3497</c:v>
                </c:pt>
                <c:pt idx="530">
                  <c:v>3497</c:v>
                </c:pt>
                <c:pt idx="531">
                  <c:v>3507.7599999999998</c:v>
                </c:pt>
                <c:pt idx="532">
                  <c:v>3518.52</c:v>
                </c:pt>
                <c:pt idx="533">
                  <c:v>3518.52</c:v>
                </c:pt>
                <c:pt idx="534">
                  <c:v>3518.52</c:v>
                </c:pt>
                <c:pt idx="535">
                  <c:v>3529.2799999999997</c:v>
                </c:pt>
                <c:pt idx="536">
                  <c:v>3529.2799999999997</c:v>
                </c:pt>
                <c:pt idx="537">
                  <c:v>3529.2799999999997</c:v>
                </c:pt>
                <c:pt idx="538">
                  <c:v>3529.2799999999997</c:v>
                </c:pt>
                <c:pt idx="539">
                  <c:v>3529.2799999999997</c:v>
                </c:pt>
                <c:pt idx="540">
                  <c:v>3540.04</c:v>
                </c:pt>
                <c:pt idx="541">
                  <c:v>3540.04</c:v>
                </c:pt>
                <c:pt idx="542">
                  <c:v>3540.04</c:v>
                </c:pt>
                <c:pt idx="543">
                  <c:v>3540.04</c:v>
                </c:pt>
                <c:pt idx="544">
                  <c:v>3540.04</c:v>
                </c:pt>
                <c:pt idx="545">
                  <c:v>3540.04</c:v>
                </c:pt>
                <c:pt idx="546">
                  <c:v>3540.04</c:v>
                </c:pt>
                <c:pt idx="547">
                  <c:v>3540.04</c:v>
                </c:pt>
                <c:pt idx="548">
                  <c:v>3540.04</c:v>
                </c:pt>
                <c:pt idx="549">
                  <c:v>3540.04</c:v>
                </c:pt>
                <c:pt idx="550">
                  <c:v>3540.04</c:v>
                </c:pt>
                <c:pt idx="551">
                  <c:v>3540.04</c:v>
                </c:pt>
                <c:pt idx="552">
                  <c:v>3540.04</c:v>
                </c:pt>
                <c:pt idx="553">
                  <c:v>3561.56</c:v>
                </c:pt>
                <c:pt idx="554">
                  <c:v>3561.56</c:v>
                </c:pt>
                <c:pt idx="555">
                  <c:v>3561.56</c:v>
                </c:pt>
                <c:pt idx="556">
                  <c:v>3572.3199999999997</c:v>
                </c:pt>
                <c:pt idx="557">
                  <c:v>3572.3199999999997</c:v>
                </c:pt>
                <c:pt idx="558">
                  <c:v>3583.08</c:v>
                </c:pt>
                <c:pt idx="559">
                  <c:v>3593.84</c:v>
                </c:pt>
                <c:pt idx="560">
                  <c:v>3593.84</c:v>
                </c:pt>
                <c:pt idx="561">
                  <c:v>3593.84</c:v>
                </c:pt>
                <c:pt idx="562">
                  <c:v>3593.84</c:v>
                </c:pt>
                <c:pt idx="563">
                  <c:v>3593.84</c:v>
                </c:pt>
                <c:pt idx="564">
                  <c:v>3593.84</c:v>
                </c:pt>
                <c:pt idx="565">
                  <c:v>3593.84</c:v>
                </c:pt>
                <c:pt idx="566">
                  <c:v>3604.6</c:v>
                </c:pt>
                <c:pt idx="567">
                  <c:v>3604.6</c:v>
                </c:pt>
                <c:pt idx="568">
                  <c:v>3604.6</c:v>
                </c:pt>
                <c:pt idx="569">
                  <c:v>3615.36</c:v>
                </c:pt>
                <c:pt idx="570">
                  <c:v>3615.36</c:v>
                </c:pt>
                <c:pt idx="571">
                  <c:v>3615.36</c:v>
                </c:pt>
                <c:pt idx="572">
                  <c:v>3626.12</c:v>
                </c:pt>
                <c:pt idx="573">
                  <c:v>3626.12</c:v>
                </c:pt>
                <c:pt idx="574">
                  <c:v>3636.88</c:v>
                </c:pt>
                <c:pt idx="575">
                  <c:v>3636.88</c:v>
                </c:pt>
                <c:pt idx="576">
                  <c:v>3636.88</c:v>
                </c:pt>
                <c:pt idx="577">
                  <c:v>3636.88</c:v>
                </c:pt>
                <c:pt idx="578">
                  <c:v>3636.88</c:v>
                </c:pt>
                <c:pt idx="579">
                  <c:v>3636.88</c:v>
                </c:pt>
                <c:pt idx="580">
                  <c:v>3647.64</c:v>
                </c:pt>
                <c:pt idx="581">
                  <c:v>3647.64</c:v>
                </c:pt>
                <c:pt idx="582">
                  <c:v>3647.64</c:v>
                </c:pt>
                <c:pt idx="583">
                  <c:v>3647.64</c:v>
                </c:pt>
                <c:pt idx="584">
                  <c:v>3647.64</c:v>
                </c:pt>
                <c:pt idx="585">
                  <c:v>3647.64</c:v>
                </c:pt>
                <c:pt idx="586">
                  <c:v>3658.4</c:v>
                </c:pt>
                <c:pt idx="587">
                  <c:v>3669.16</c:v>
                </c:pt>
                <c:pt idx="588">
                  <c:v>3669.16</c:v>
                </c:pt>
                <c:pt idx="589">
                  <c:v>3679.92</c:v>
                </c:pt>
                <c:pt idx="590">
                  <c:v>3679.92</c:v>
                </c:pt>
                <c:pt idx="591">
                  <c:v>3690.68</c:v>
                </c:pt>
                <c:pt idx="592">
                  <c:v>3690.68</c:v>
                </c:pt>
                <c:pt idx="593">
                  <c:v>3690.68</c:v>
                </c:pt>
                <c:pt idx="594">
                  <c:v>3690.68</c:v>
                </c:pt>
                <c:pt idx="595">
                  <c:v>3701.44</c:v>
                </c:pt>
                <c:pt idx="596">
                  <c:v>3701.44</c:v>
                </c:pt>
                <c:pt idx="597">
                  <c:v>3701.44</c:v>
                </c:pt>
                <c:pt idx="598">
                  <c:v>3701.44</c:v>
                </c:pt>
                <c:pt idx="599">
                  <c:v>3701.44</c:v>
                </c:pt>
                <c:pt idx="600">
                  <c:v>3701.44</c:v>
                </c:pt>
                <c:pt idx="601">
                  <c:v>3701.44</c:v>
                </c:pt>
                <c:pt idx="602">
                  <c:v>3701.44</c:v>
                </c:pt>
                <c:pt idx="603">
                  <c:v>3701.44</c:v>
                </c:pt>
                <c:pt idx="604">
                  <c:v>3701.44</c:v>
                </c:pt>
                <c:pt idx="605">
                  <c:v>3701.44</c:v>
                </c:pt>
                <c:pt idx="606">
                  <c:v>3701.44</c:v>
                </c:pt>
                <c:pt idx="607">
                  <c:v>3712.2</c:v>
                </c:pt>
                <c:pt idx="608">
                  <c:v>3712.2</c:v>
                </c:pt>
                <c:pt idx="609">
                  <c:v>3712.2</c:v>
                </c:pt>
                <c:pt idx="610">
                  <c:v>3722.96</c:v>
                </c:pt>
                <c:pt idx="611">
                  <c:v>3722.96</c:v>
                </c:pt>
                <c:pt idx="612">
                  <c:v>3722.96</c:v>
                </c:pt>
                <c:pt idx="613">
                  <c:v>3733.72</c:v>
                </c:pt>
                <c:pt idx="614">
                  <c:v>3733.72</c:v>
                </c:pt>
                <c:pt idx="615">
                  <c:v>3733.72</c:v>
                </c:pt>
                <c:pt idx="616">
                  <c:v>3733.72</c:v>
                </c:pt>
                <c:pt idx="617">
                  <c:v>3733.72</c:v>
                </c:pt>
                <c:pt idx="618">
                  <c:v>3744.48</c:v>
                </c:pt>
                <c:pt idx="619">
                  <c:v>3744.48</c:v>
                </c:pt>
                <c:pt idx="620">
                  <c:v>3744.48</c:v>
                </c:pt>
                <c:pt idx="621">
                  <c:v>3744.48</c:v>
                </c:pt>
                <c:pt idx="622">
                  <c:v>3755.24</c:v>
                </c:pt>
                <c:pt idx="623">
                  <c:v>3766</c:v>
                </c:pt>
                <c:pt idx="624">
                  <c:v>3766</c:v>
                </c:pt>
                <c:pt idx="625">
                  <c:v>3766</c:v>
                </c:pt>
                <c:pt idx="626">
                  <c:v>3766</c:v>
                </c:pt>
                <c:pt idx="627">
                  <c:v>3766</c:v>
                </c:pt>
                <c:pt idx="628">
                  <c:v>3776.7599999999998</c:v>
                </c:pt>
                <c:pt idx="629">
                  <c:v>3787.52</c:v>
                </c:pt>
                <c:pt idx="630">
                  <c:v>3787.52</c:v>
                </c:pt>
                <c:pt idx="631">
                  <c:v>3809.04</c:v>
                </c:pt>
                <c:pt idx="632">
                  <c:v>3809.04</c:v>
                </c:pt>
                <c:pt idx="633">
                  <c:v>3809.04</c:v>
                </c:pt>
                <c:pt idx="634">
                  <c:v>3809.04</c:v>
                </c:pt>
                <c:pt idx="635">
                  <c:v>3809.04</c:v>
                </c:pt>
                <c:pt idx="636">
                  <c:v>3819.7999999999997</c:v>
                </c:pt>
                <c:pt idx="637">
                  <c:v>3819.7999999999997</c:v>
                </c:pt>
                <c:pt idx="638">
                  <c:v>3819.7999999999997</c:v>
                </c:pt>
                <c:pt idx="639">
                  <c:v>3819.7999999999997</c:v>
                </c:pt>
                <c:pt idx="640">
                  <c:v>3819.7999999999997</c:v>
                </c:pt>
                <c:pt idx="641">
                  <c:v>3830.56</c:v>
                </c:pt>
                <c:pt idx="642">
                  <c:v>3830.56</c:v>
                </c:pt>
                <c:pt idx="643">
                  <c:v>3830.56</c:v>
                </c:pt>
                <c:pt idx="644">
                  <c:v>3841.3199999999997</c:v>
                </c:pt>
                <c:pt idx="645">
                  <c:v>3852.08</c:v>
                </c:pt>
                <c:pt idx="646">
                  <c:v>3852.08</c:v>
                </c:pt>
                <c:pt idx="647">
                  <c:v>3852.08</c:v>
                </c:pt>
                <c:pt idx="648">
                  <c:v>3852.08</c:v>
                </c:pt>
                <c:pt idx="649">
                  <c:v>3852.08</c:v>
                </c:pt>
                <c:pt idx="650">
                  <c:v>3852.08</c:v>
                </c:pt>
                <c:pt idx="651">
                  <c:v>3852.08</c:v>
                </c:pt>
                <c:pt idx="652">
                  <c:v>3862.84</c:v>
                </c:pt>
                <c:pt idx="653">
                  <c:v>3862.84</c:v>
                </c:pt>
                <c:pt idx="654">
                  <c:v>3862.84</c:v>
                </c:pt>
                <c:pt idx="655">
                  <c:v>3862.84</c:v>
                </c:pt>
                <c:pt idx="656">
                  <c:v>3862.84</c:v>
                </c:pt>
                <c:pt idx="657">
                  <c:v>3862.84</c:v>
                </c:pt>
                <c:pt idx="658">
                  <c:v>3873.6</c:v>
                </c:pt>
                <c:pt idx="659">
                  <c:v>3873.6</c:v>
                </c:pt>
                <c:pt idx="660">
                  <c:v>3884.36</c:v>
                </c:pt>
                <c:pt idx="661">
                  <c:v>3884.36</c:v>
                </c:pt>
                <c:pt idx="662">
                  <c:v>3895.12</c:v>
                </c:pt>
                <c:pt idx="663">
                  <c:v>3895.12</c:v>
                </c:pt>
                <c:pt idx="664">
                  <c:v>3895.12</c:v>
                </c:pt>
                <c:pt idx="665">
                  <c:v>3895.12</c:v>
                </c:pt>
                <c:pt idx="666">
                  <c:v>3905.88</c:v>
                </c:pt>
                <c:pt idx="667">
                  <c:v>3905.88</c:v>
                </c:pt>
                <c:pt idx="668">
                  <c:v>3916.64</c:v>
                </c:pt>
                <c:pt idx="669">
                  <c:v>3927.4</c:v>
                </c:pt>
                <c:pt idx="670">
                  <c:v>3927.4</c:v>
                </c:pt>
                <c:pt idx="671">
                  <c:v>3927.4</c:v>
                </c:pt>
                <c:pt idx="672">
                  <c:v>3927.4</c:v>
                </c:pt>
                <c:pt idx="673">
                  <c:v>3927.4</c:v>
                </c:pt>
                <c:pt idx="674">
                  <c:v>3938.16</c:v>
                </c:pt>
                <c:pt idx="675">
                  <c:v>3948.92</c:v>
                </c:pt>
                <c:pt idx="676">
                  <c:v>3948.92</c:v>
                </c:pt>
                <c:pt idx="677">
                  <c:v>3948.92</c:v>
                </c:pt>
                <c:pt idx="678">
                  <c:v>3948.92</c:v>
                </c:pt>
                <c:pt idx="679">
                  <c:v>3959.68</c:v>
                </c:pt>
                <c:pt idx="680">
                  <c:v>3959.68</c:v>
                </c:pt>
                <c:pt idx="681">
                  <c:v>3959.68</c:v>
                </c:pt>
                <c:pt idx="682">
                  <c:v>3959.68</c:v>
                </c:pt>
                <c:pt idx="683">
                  <c:v>3959.68</c:v>
                </c:pt>
                <c:pt idx="684">
                  <c:v>3970.44</c:v>
                </c:pt>
                <c:pt idx="685">
                  <c:v>3970.44</c:v>
                </c:pt>
                <c:pt idx="686">
                  <c:v>3970.44</c:v>
                </c:pt>
                <c:pt idx="687">
                  <c:v>3981.2</c:v>
                </c:pt>
                <c:pt idx="688">
                  <c:v>3981.2</c:v>
                </c:pt>
                <c:pt idx="689">
                  <c:v>3981.2</c:v>
                </c:pt>
                <c:pt idx="690">
                  <c:v>3981.2</c:v>
                </c:pt>
                <c:pt idx="691">
                  <c:v>3991.96</c:v>
                </c:pt>
                <c:pt idx="692">
                  <c:v>4002.72</c:v>
                </c:pt>
                <c:pt idx="693">
                  <c:v>4024.24</c:v>
                </c:pt>
                <c:pt idx="694">
                  <c:v>4024.24</c:v>
                </c:pt>
                <c:pt idx="695">
                  <c:v>4024.24</c:v>
                </c:pt>
                <c:pt idx="696">
                  <c:v>4024.24</c:v>
                </c:pt>
                <c:pt idx="697">
                  <c:v>4024.24</c:v>
                </c:pt>
                <c:pt idx="698">
                  <c:v>4035</c:v>
                </c:pt>
                <c:pt idx="699">
                  <c:v>4035</c:v>
                </c:pt>
                <c:pt idx="700">
                  <c:v>4035</c:v>
                </c:pt>
                <c:pt idx="701">
                  <c:v>4035</c:v>
                </c:pt>
                <c:pt idx="702">
                  <c:v>4035</c:v>
                </c:pt>
                <c:pt idx="703">
                  <c:v>4035</c:v>
                </c:pt>
                <c:pt idx="704">
                  <c:v>4035</c:v>
                </c:pt>
                <c:pt idx="705">
                  <c:v>4035</c:v>
                </c:pt>
                <c:pt idx="706">
                  <c:v>4035</c:v>
                </c:pt>
                <c:pt idx="707">
                  <c:v>4045.7599999999998</c:v>
                </c:pt>
                <c:pt idx="708">
                  <c:v>4045.7599999999998</c:v>
                </c:pt>
                <c:pt idx="709">
                  <c:v>4045.7599999999998</c:v>
                </c:pt>
                <c:pt idx="710">
                  <c:v>4045.7599999999998</c:v>
                </c:pt>
                <c:pt idx="711">
                  <c:v>4045.7599999999998</c:v>
                </c:pt>
                <c:pt idx="712">
                  <c:v>4056.52</c:v>
                </c:pt>
                <c:pt idx="713">
                  <c:v>4056.52</c:v>
                </c:pt>
                <c:pt idx="714">
                  <c:v>4056.52</c:v>
                </c:pt>
                <c:pt idx="715">
                  <c:v>4067.2799999999997</c:v>
                </c:pt>
                <c:pt idx="716">
                  <c:v>4078.04</c:v>
                </c:pt>
                <c:pt idx="717">
                  <c:v>4078.04</c:v>
                </c:pt>
                <c:pt idx="718">
                  <c:v>4078.04</c:v>
                </c:pt>
                <c:pt idx="719">
                  <c:v>4078.04</c:v>
                </c:pt>
                <c:pt idx="720">
                  <c:v>4078.04</c:v>
                </c:pt>
                <c:pt idx="721">
                  <c:v>4078.04</c:v>
                </c:pt>
                <c:pt idx="722">
                  <c:v>4078.04</c:v>
                </c:pt>
                <c:pt idx="723">
                  <c:v>4088.7999999999997</c:v>
                </c:pt>
                <c:pt idx="724">
                  <c:v>4088.7999999999997</c:v>
                </c:pt>
                <c:pt idx="725">
                  <c:v>4088.7999999999997</c:v>
                </c:pt>
                <c:pt idx="726">
                  <c:v>4088.7999999999997</c:v>
                </c:pt>
                <c:pt idx="727">
                  <c:v>4088.7999999999997</c:v>
                </c:pt>
                <c:pt idx="728">
                  <c:v>4088.7999999999997</c:v>
                </c:pt>
                <c:pt idx="729">
                  <c:v>4099.5599999999995</c:v>
                </c:pt>
                <c:pt idx="730">
                  <c:v>4099.5599999999995</c:v>
                </c:pt>
                <c:pt idx="731">
                  <c:v>4099.5599999999995</c:v>
                </c:pt>
                <c:pt idx="732">
                  <c:v>4099.5599999999995</c:v>
                </c:pt>
                <c:pt idx="733">
                  <c:v>4110.32</c:v>
                </c:pt>
                <c:pt idx="734">
                  <c:v>4110.32</c:v>
                </c:pt>
                <c:pt idx="735">
                  <c:v>4121.08</c:v>
                </c:pt>
                <c:pt idx="736">
                  <c:v>4131.84</c:v>
                </c:pt>
                <c:pt idx="737">
                  <c:v>4131.84</c:v>
                </c:pt>
                <c:pt idx="738">
                  <c:v>4131.84</c:v>
                </c:pt>
                <c:pt idx="739">
                  <c:v>4142.6000000000004</c:v>
                </c:pt>
                <c:pt idx="740">
                  <c:v>4142.6000000000004</c:v>
                </c:pt>
                <c:pt idx="741">
                  <c:v>4142.6000000000004</c:v>
                </c:pt>
                <c:pt idx="742">
                  <c:v>4142.6000000000004</c:v>
                </c:pt>
                <c:pt idx="743">
                  <c:v>4142.6000000000004</c:v>
                </c:pt>
                <c:pt idx="744">
                  <c:v>4153.3599999999997</c:v>
                </c:pt>
                <c:pt idx="745">
                  <c:v>4153.3599999999997</c:v>
                </c:pt>
                <c:pt idx="746">
                  <c:v>4153.3599999999997</c:v>
                </c:pt>
                <c:pt idx="747">
                  <c:v>4164.12</c:v>
                </c:pt>
                <c:pt idx="748">
                  <c:v>4164.12</c:v>
                </c:pt>
                <c:pt idx="749">
                  <c:v>4164.12</c:v>
                </c:pt>
                <c:pt idx="750">
                  <c:v>4164.12</c:v>
                </c:pt>
                <c:pt idx="751">
                  <c:v>4164.12</c:v>
                </c:pt>
                <c:pt idx="752">
                  <c:v>4164.12</c:v>
                </c:pt>
                <c:pt idx="753">
                  <c:v>4174.88</c:v>
                </c:pt>
                <c:pt idx="754">
                  <c:v>4174.88</c:v>
                </c:pt>
                <c:pt idx="755">
                  <c:v>4174.88</c:v>
                </c:pt>
                <c:pt idx="756">
                  <c:v>4174.88</c:v>
                </c:pt>
                <c:pt idx="757">
                  <c:v>4174.88</c:v>
                </c:pt>
                <c:pt idx="758">
                  <c:v>4185.6400000000003</c:v>
                </c:pt>
                <c:pt idx="759">
                  <c:v>4185.6400000000003</c:v>
                </c:pt>
                <c:pt idx="760">
                  <c:v>4196.3999999999996</c:v>
                </c:pt>
                <c:pt idx="761">
                  <c:v>4196.3999999999996</c:v>
                </c:pt>
                <c:pt idx="762">
                  <c:v>4196.3999999999996</c:v>
                </c:pt>
                <c:pt idx="763">
                  <c:v>4196.3999999999996</c:v>
                </c:pt>
                <c:pt idx="764">
                  <c:v>4196.3999999999996</c:v>
                </c:pt>
                <c:pt idx="765">
                  <c:v>4207.16</c:v>
                </c:pt>
                <c:pt idx="766">
                  <c:v>4207.16</c:v>
                </c:pt>
                <c:pt idx="767">
                  <c:v>4207.16</c:v>
                </c:pt>
                <c:pt idx="768">
                  <c:v>4207.16</c:v>
                </c:pt>
                <c:pt idx="769">
                  <c:v>4217.92</c:v>
                </c:pt>
                <c:pt idx="770">
                  <c:v>4217.92</c:v>
                </c:pt>
                <c:pt idx="771">
                  <c:v>4228.68</c:v>
                </c:pt>
                <c:pt idx="772">
                  <c:v>4228.68</c:v>
                </c:pt>
                <c:pt idx="773">
                  <c:v>4228.68</c:v>
                </c:pt>
                <c:pt idx="774">
                  <c:v>4239.4399999999996</c:v>
                </c:pt>
                <c:pt idx="775">
                  <c:v>4250.2</c:v>
                </c:pt>
                <c:pt idx="776">
                  <c:v>4250.2</c:v>
                </c:pt>
                <c:pt idx="777">
                  <c:v>4250.2</c:v>
                </c:pt>
                <c:pt idx="778">
                  <c:v>4250.2</c:v>
                </c:pt>
                <c:pt idx="779">
                  <c:v>4250.2</c:v>
                </c:pt>
                <c:pt idx="780">
                  <c:v>4250.2</c:v>
                </c:pt>
                <c:pt idx="781">
                  <c:v>4250.2</c:v>
                </c:pt>
                <c:pt idx="782">
                  <c:v>4250.2</c:v>
                </c:pt>
                <c:pt idx="783">
                  <c:v>4250.2</c:v>
                </c:pt>
                <c:pt idx="784">
                  <c:v>4260.96</c:v>
                </c:pt>
                <c:pt idx="785">
                  <c:v>4260.96</c:v>
                </c:pt>
                <c:pt idx="786">
                  <c:v>4260.96</c:v>
                </c:pt>
                <c:pt idx="787">
                  <c:v>4260.96</c:v>
                </c:pt>
                <c:pt idx="788">
                  <c:v>4271.72</c:v>
                </c:pt>
                <c:pt idx="789">
                  <c:v>4271.72</c:v>
                </c:pt>
                <c:pt idx="790">
                  <c:v>4271.72</c:v>
                </c:pt>
                <c:pt idx="791">
                  <c:v>4271.72</c:v>
                </c:pt>
                <c:pt idx="792">
                  <c:v>4282.4799999999996</c:v>
                </c:pt>
                <c:pt idx="793">
                  <c:v>4282.4799999999996</c:v>
                </c:pt>
                <c:pt idx="794">
                  <c:v>4282.4799999999996</c:v>
                </c:pt>
                <c:pt idx="795">
                  <c:v>4293.24</c:v>
                </c:pt>
                <c:pt idx="796">
                  <c:v>4293.24</c:v>
                </c:pt>
                <c:pt idx="797">
                  <c:v>4293.24</c:v>
                </c:pt>
                <c:pt idx="798">
                  <c:v>4304</c:v>
                </c:pt>
                <c:pt idx="799">
                  <c:v>4304</c:v>
                </c:pt>
                <c:pt idx="800">
                  <c:v>4304</c:v>
                </c:pt>
                <c:pt idx="801">
                  <c:v>4304</c:v>
                </c:pt>
                <c:pt idx="802">
                  <c:v>4304</c:v>
                </c:pt>
                <c:pt idx="803">
                  <c:v>4304</c:v>
                </c:pt>
                <c:pt idx="804">
                  <c:v>4304</c:v>
                </c:pt>
                <c:pt idx="805">
                  <c:v>4304</c:v>
                </c:pt>
                <c:pt idx="806">
                  <c:v>4314.76</c:v>
                </c:pt>
                <c:pt idx="807">
                  <c:v>4314.76</c:v>
                </c:pt>
                <c:pt idx="808">
                  <c:v>4314.76</c:v>
                </c:pt>
                <c:pt idx="809">
                  <c:v>4314.76</c:v>
                </c:pt>
                <c:pt idx="810">
                  <c:v>4314.76</c:v>
                </c:pt>
                <c:pt idx="811">
                  <c:v>4325.5199999999995</c:v>
                </c:pt>
                <c:pt idx="812">
                  <c:v>4325.5199999999995</c:v>
                </c:pt>
                <c:pt idx="813">
                  <c:v>4336.28</c:v>
                </c:pt>
                <c:pt idx="814">
                  <c:v>4336.28</c:v>
                </c:pt>
                <c:pt idx="815">
                  <c:v>4336.28</c:v>
                </c:pt>
                <c:pt idx="816">
                  <c:v>4336.28</c:v>
                </c:pt>
                <c:pt idx="817">
                  <c:v>4347.04</c:v>
                </c:pt>
                <c:pt idx="818">
                  <c:v>4347.04</c:v>
                </c:pt>
                <c:pt idx="819">
                  <c:v>4357.8</c:v>
                </c:pt>
                <c:pt idx="820">
                  <c:v>4357.8</c:v>
                </c:pt>
                <c:pt idx="821">
                  <c:v>4357.8</c:v>
                </c:pt>
                <c:pt idx="822">
                  <c:v>4357.8</c:v>
                </c:pt>
                <c:pt idx="823">
                  <c:v>4357.8</c:v>
                </c:pt>
                <c:pt idx="824">
                  <c:v>4357.8</c:v>
                </c:pt>
                <c:pt idx="825">
                  <c:v>4368.5599999999995</c:v>
                </c:pt>
                <c:pt idx="826">
                  <c:v>4368.5599999999995</c:v>
                </c:pt>
                <c:pt idx="827">
                  <c:v>4368.5599999999995</c:v>
                </c:pt>
                <c:pt idx="828">
                  <c:v>4368.5599999999995</c:v>
                </c:pt>
                <c:pt idx="829">
                  <c:v>4368.5599999999995</c:v>
                </c:pt>
                <c:pt idx="830">
                  <c:v>4368.5599999999995</c:v>
                </c:pt>
                <c:pt idx="831">
                  <c:v>4368.5599999999995</c:v>
                </c:pt>
                <c:pt idx="832">
                  <c:v>4368.5599999999995</c:v>
                </c:pt>
                <c:pt idx="833">
                  <c:v>4379.32</c:v>
                </c:pt>
                <c:pt idx="834">
                  <c:v>4379.32</c:v>
                </c:pt>
                <c:pt idx="835">
                  <c:v>4379.32</c:v>
                </c:pt>
                <c:pt idx="836">
                  <c:v>4379.32</c:v>
                </c:pt>
                <c:pt idx="837">
                  <c:v>4379.32</c:v>
                </c:pt>
                <c:pt idx="838">
                  <c:v>4379.32</c:v>
                </c:pt>
                <c:pt idx="839">
                  <c:v>4390.08</c:v>
                </c:pt>
                <c:pt idx="840">
                  <c:v>4390.08</c:v>
                </c:pt>
                <c:pt idx="841">
                  <c:v>4390.08</c:v>
                </c:pt>
                <c:pt idx="842">
                  <c:v>4400.84</c:v>
                </c:pt>
                <c:pt idx="843">
                  <c:v>4400.84</c:v>
                </c:pt>
                <c:pt idx="844">
                  <c:v>4400.84</c:v>
                </c:pt>
                <c:pt idx="845">
                  <c:v>4411.6000000000004</c:v>
                </c:pt>
                <c:pt idx="846">
                  <c:v>4411.6000000000004</c:v>
                </c:pt>
                <c:pt idx="847">
                  <c:v>4411.6000000000004</c:v>
                </c:pt>
                <c:pt idx="848">
                  <c:v>4422.3599999999997</c:v>
                </c:pt>
                <c:pt idx="849">
                  <c:v>4422.3599999999997</c:v>
                </c:pt>
                <c:pt idx="850">
                  <c:v>4422.3599999999997</c:v>
                </c:pt>
                <c:pt idx="851">
                  <c:v>4422.3599999999997</c:v>
                </c:pt>
                <c:pt idx="852">
                  <c:v>4422.3599999999997</c:v>
                </c:pt>
                <c:pt idx="853">
                  <c:v>4433.12</c:v>
                </c:pt>
                <c:pt idx="854">
                  <c:v>4443.88</c:v>
                </c:pt>
                <c:pt idx="855">
                  <c:v>4443.88</c:v>
                </c:pt>
                <c:pt idx="856">
                  <c:v>4443.88</c:v>
                </c:pt>
                <c:pt idx="857">
                  <c:v>4454.6400000000003</c:v>
                </c:pt>
                <c:pt idx="858">
                  <c:v>4454.6400000000003</c:v>
                </c:pt>
                <c:pt idx="859">
                  <c:v>4454.6400000000003</c:v>
                </c:pt>
                <c:pt idx="860">
                  <c:v>4454.6400000000003</c:v>
                </c:pt>
                <c:pt idx="861">
                  <c:v>4465.3999999999996</c:v>
                </c:pt>
                <c:pt idx="862">
                  <c:v>4465.3999999999996</c:v>
                </c:pt>
                <c:pt idx="863">
                  <c:v>4465.3999999999996</c:v>
                </c:pt>
                <c:pt idx="864">
                  <c:v>4476.16</c:v>
                </c:pt>
                <c:pt idx="865">
                  <c:v>4476.16</c:v>
                </c:pt>
                <c:pt idx="866">
                  <c:v>4476.16</c:v>
                </c:pt>
                <c:pt idx="867">
                  <c:v>4476.16</c:v>
                </c:pt>
                <c:pt idx="868">
                  <c:v>4476.16</c:v>
                </c:pt>
                <c:pt idx="869">
                  <c:v>4476.16</c:v>
                </c:pt>
                <c:pt idx="870">
                  <c:v>4476.16</c:v>
                </c:pt>
                <c:pt idx="871">
                  <c:v>4476.16</c:v>
                </c:pt>
                <c:pt idx="872">
                  <c:v>4476.16</c:v>
                </c:pt>
                <c:pt idx="873">
                  <c:v>4486.92</c:v>
                </c:pt>
                <c:pt idx="874">
                  <c:v>4486.92</c:v>
                </c:pt>
                <c:pt idx="875">
                  <c:v>4486.92</c:v>
                </c:pt>
                <c:pt idx="876">
                  <c:v>4497.68</c:v>
                </c:pt>
                <c:pt idx="877">
                  <c:v>4497.68</c:v>
                </c:pt>
                <c:pt idx="878">
                  <c:v>4497.68</c:v>
                </c:pt>
                <c:pt idx="879">
                  <c:v>4497.68</c:v>
                </c:pt>
                <c:pt idx="880">
                  <c:v>4508.4399999999996</c:v>
                </c:pt>
                <c:pt idx="881">
                  <c:v>4508.4399999999996</c:v>
                </c:pt>
                <c:pt idx="882">
                  <c:v>4508.4399999999996</c:v>
                </c:pt>
                <c:pt idx="883">
                  <c:v>4508.4399999999996</c:v>
                </c:pt>
                <c:pt idx="884">
                  <c:v>4508.4399999999996</c:v>
                </c:pt>
                <c:pt idx="885">
                  <c:v>4508.4399999999996</c:v>
                </c:pt>
                <c:pt idx="886">
                  <c:v>4519.2</c:v>
                </c:pt>
                <c:pt idx="887">
                  <c:v>4519.2</c:v>
                </c:pt>
                <c:pt idx="888">
                  <c:v>4519.2</c:v>
                </c:pt>
                <c:pt idx="889">
                  <c:v>4519.2</c:v>
                </c:pt>
                <c:pt idx="890">
                  <c:v>4519.2</c:v>
                </c:pt>
                <c:pt idx="891">
                  <c:v>4529.96</c:v>
                </c:pt>
                <c:pt idx="892">
                  <c:v>4529.96</c:v>
                </c:pt>
                <c:pt idx="893">
                  <c:v>4529.96</c:v>
                </c:pt>
                <c:pt idx="894">
                  <c:v>4529.96</c:v>
                </c:pt>
                <c:pt idx="895">
                  <c:v>4529.96</c:v>
                </c:pt>
                <c:pt idx="896">
                  <c:v>4529.96</c:v>
                </c:pt>
                <c:pt idx="897">
                  <c:v>4529.96</c:v>
                </c:pt>
                <c:pt idx="898">
                  <c:v>4529.96</c:v>
                </c:pt>
                <c:pt idx="899">
                  <c:v>4529.96</c:v>
                </c:pt>
                <c:pt idx="900">
                  <c:v>4529.96</c:v>
                </c:pt>
                <c:pt idx="901">
                  <c:v>4540.72</c:v>
                </c:pt>
                <c:pt idx="902">
                  <c:v>4540.72</c:v>
                </c:pt>
                <c:pt idx="903">
                  <c:v>4540.72</c:v>
                </c:pt>
                <c:pt idx="904">
                  <c:v>4540.72</c:v>
                </c:pt>
                <c:pt idx="905">
                  <c:v>4540.72</c:v>
                </c:pt>
                <c:pt idx="906">
                  <c:v>4540.72</c:v>
                </c:pt>
                <c:pt idx="907">
                  <c:v>4551.4799999999996</c:v>
                </c:pt>
                <c:pt idx="908">
                  <c:v>4551.4799999999996</c:v>
                </c:pt>
                <c:pt idx="909">
                  <c:v>4562.24</c:v>
                </c:pt>
                <c:pt idx="910">
                  <c:v>4562.24</c:v>
                </c:pt>
                <c:pt idx="911">
                  <c:v>4573</c:v>
                </c:pt>
                <c:pt idx="912">
                  <c:v>4583.76</c:v>
                </c:pt>
                <c:pt idx="913">
                  <c:v>4583.76</c:v>
                </c:pt>
                <c:pt idx="914">
                  <c:v>4583.76</c:v>
                </c:pt>
                <c:pt idx="915">
                  <c:v>4583.76</c:v>
                </c:pt>
                <c:pt idx="916">
                  <c:v>4583.76</c:v>
                </c:pt>
                <c:pt idx="917">
                  <c:v>4583.76</c:v>
                </c:pt>
                <c:pt idx="918">
                  <c:v>4583.76</c:v>
                </c:pt>
                <c:pt idx="919">
                  <c:v>4594.5199999999995</c:v>
                </c:pt>
                <c:pt idx="920">
                  <c:v>4605.28</c:v>
                </c:pt>
                <c:pt idx="921">
                  <c:v>4605.28</c:v>
                </c:pt>
                <c:pt idx="922">
                  <c:v>4605.28</c:v>
                </c:pt>
                <c:pt idx="923">
                  <c:v>4616.04</c:v>
                </c:pt>
                <c:pt idx="924">
                  <c:v>4616.04</c:v>
                </c:pt>
                <c:pt idx="925">
                  <c:v>4616.04</c:v>
                </c:pt>
                <c:pt idx="926">
                  <c:v>4626.8</c:v>
                </c:pt>
                <c:pt idx="927">
                  <c:v>4626.8</c:v>
                </c:pt>
                <c:pt idx="928">
                  <c:v>4626.8</c:v>
                </c:pt>
                <c:pt idx="929">
                  <c:v>4637.5599999999995</c:v>
                </c:pt>
                <c:pt idx="930">
                  <c:v>4637.5599999999995</c:v>
                </c:pt>
                <c:pt idx="931">
                  <c:v>4637.5599999999995</c:v>
                </c:pt>
                <c:pt idx="932">
                  <c:v>4637.5599999999995</c:v>
                </c:pt>
                <c:pt idx="933">
                  <c:v>4637.5599999999995</c:v>
                </c:pt>
                <c:pt idx="934">
                  <c:v>4637.5599999999995</c:v>
                </c:pt>
                <c:pt idx="935">
                  <c:v>4637.5599999999995</c:v>
                </c:pt>
                <c:pt idx="936">
                  <c:v>4637.5599999999995</c:v>
                </c:pt>
                <c:pt idx="937">
                  <c:v>4637.5599999999995</c:v>
                </c:pt>
                <c:pt idx="938">
                  <c:v>4637.5599999999995</c:v>
                </c:pt>
                <c:pt idx="939">
                  <c:v>4648.32</c:v>
                </c:pt>
                <c:pt idx="940">
                  <c:v>4648.32</c:v>
                </c:pt>
                <c:pt idx="941">
                  <c:v>4648.32</c:v>
                </c:pt>
                <c:pt idx="942">
                  <c:v>4648.32</c:v>
                </c:pt>
                <c:pt idx="943">
                  <c:v>4648.32</c:v>
                </c:pt>
                <c:pt idx="944">
                  <c:v>4648.32</c:v>
                </c:pt>
                <c:pt idx="945">
                  <c:v>4648.32</c:v>
                </c:pt>
                <c:pt idx="946">
                  <c:v>4659.08</c:v>
                </c:pt>
                <c:pt idx="947">
                  <c:v>4659.08</c:v>
                </c:pt>
                <c:pt idx="948">
                  <c:v>4659.08</c:v>
                </c:pt>
                <c:pt idx="949">
                  <c:v>4659.08</c:v>
                </c:pt>
                <c:pt idx="950">
                  <c:v>4659.08</c:v>
                </c:pt>
                <c:pt idx="951">
                  <c:v>4669.84</c:v>
                </c:pt>
                <c:pt idx="952">
                  <c:v>4680.5999999999995</c:v>
                </c:pt>
                <c:pt idx="953">
                  <c:v>4680.5999999999995</c:v>
                </c:pt>
                <c:pt idx="954">
                  <c:v>4680.5999999999995</c:v>
                </c:pt>
                <c:pt idx="955">
                  <c:v>4680.5999999999995</c:v>
                </c:pt>
                <c:pt idx="956">
                  <c:v>4680.5999999999995</c:v>
                </c:pt>
                <c:pt idx="957">
                  <c:v>4691.3599999999997</c:v>
                </c:pt>
                <c:pt idx="958">
                  <c:v>4691.3599999999997</c:v>
                </c:pt>
                <c:pt idx="959">
                  <c:v>4691.3599999999997</c:v>
                </c:pt>
                <c:pt idx="960">
                  <c:v>4691.3599999999997</c:v>
                </c:pt>
                <c:pt idx="961">
                  <c:v>4691.3599999999997</c:v>
                </c:pt>
                <c:pt idx="962">
                  <c:v>4702.12</c:v>
                </c:pt>
                <c:pt idx="963">
                  <c:v>4702.12</c:v>
                </c:pt>
                <c:pt idx="964">
                  <c:v>4702.12</c:v>
                </c:pt>
                <c:pt idx="965">
                  <c:v>4702.12</c:v>
                </c:pt>
                <c:pt idx="966">
                  <c:v>4702.12</c:v>
                </c:pt>
                <c:pt idx="967">
                  <c:v>4702.12</c:v>
                </c:pt>
                <c:pt idx="968">
                  <c:v>4702.12</c:v>
                </c:pt>
                <c:pt idx="969">
                  <c:v>4712.88</c:v>
                </c:pt>
                <c:pt idx="970">
                  <c:v>4712.88</c:v>
                </c:pt>
                <c:pt idx="971">
                  <c:v>4712.88</c:v>
                </c:pt>
                <c:pt idx="972">
                  <c:v>4723.6400000000003</c:v>
                </c:pt>
                <c:pt idx="973">
                  <c:v>4723.6400000000003</c:v>
                </c:pt>
                <c:pt idx="974">
                  <c:v>4723.6400000000003</c:v>
                </c:pt>
                <c:pt idx="975">
                  <c:v>4723.6400000000003</c:v>
                </c:pt>
                <c:pt idx="976">
                  <c:v>4723.6400000000003</c:v>
                </c:pt>
                <c:pt idx="977">
                  <c:v>4723.6400000000003</c:v>
                </c:pt>
                <c:pt idx="978">
                  <c:v>4723.6400000000003</c:v>
                </c:pt>
                <c:pt idx="979">
                  <c:v>4734.3999999999996</c:v>
                </c:pt>
                <c:pt idx="980">
                  <c:v>4745.16</c:v>
                </c:pt>
                <c:pt idx="981">
                  <c:v>4745.16</c:v>
                </c:pt>
                <c:pt idx="982">
                  <c:v>4745.16</c:v>
                </c:pt>
                <c:pt idx="983">
                  <c:v>4745.16</c:v>
                </c:pt>
                <c:pt idx="984">
                  <c:v>4745.16</c:v>
                </c:pt>
                <c:pt idx="985">
                  <c:v>4745.16</c:v>
                </c:pt>
                <c:pt idx="986">
                  <c:v>4745.16</c:v>
                </c:pt>
                <c:pt idx="987">
                  <c:v>4745.16</c:v>
                </c:pt>
                <c:pt idx="988">
                  <c:v>4745.16</c:v>
                </c:pt>
                <c:pt idx="989">
                  <c:v>4755.92</c:v>
                </c:pt>
                <c:pt idx="990">
                  <c:v>4755.92</c:v>
                </c:pt>
                <c:pt idx="991">
                  <c:v>4755.92</c:v>
                </c:pt>
                <c:pt idx="992">
                  <c:v>4766.68</c:v>
                </c:pt>
                <c:pt idx="993">
                  <c:v>4766.68</c:v>
                </c:pt>
                <c:pt idx="994">
                  <c:v>4766.68</c:v>
                </c:pt>
                <c:pt idx="995">
                  <c:v>4777.4399999999996</c:v>
                </c:pt>
                <c:pt idx="996">
                  <c:v>4777.4399999999996</c:v>
                </c:pt>
                <c:pt idx="997">
                  <c:v>4777.4399999999996</c:v>
                </c:pt>
                <c:pt idx="998">
                  <c:v>4777.4399999999996</c:v>
                </c:pt>
                <c:pt idx="999">
                  <c:v>4788.2</c:v>
                </c:pt>
                <c:pt idx="1000">
                  <c:v>4788.2</c:v>
                </c:pt>
                <c:pt idx="1001">
                  <c:v>4788.2</c:v>
                </c:pt>
                <c:pt idx="1002">
                  <c:v>4788.2</c:v>
                </c:pt>
                <c:pt idx="1003">
                  <c:v>4798.96</c:v>
                </c:pt>
                <c:pt idx="1004">
                  <c:v>4798.96</c:v>
                </c:pt>
                <c:pt idx="1005">
                  <c:v>4798.96</c:v>
                </c:pt>
                <c:pt idx="1006">
                  <c:v>4798.96</c:v>
                </c:pt>
                <c:pt idx="1007">
                  <c:v>4798.96</c:v>
                </c:pt>
                <c:pt idx="1008">
                  <c:v>4798.96</c:v>
                </c:pt>
                <c:pt idx="1009">
                  <c:v>4798.96</c:v>
                </c:pt>
                <c:pt idx="1010">
                  <c:v>4809.72</c:v>
                </c:pt>
                <c:pt idx="1011">
                  <c:v>4809.72</c:v>
                </c:pt>
                <c:pt idx="1012">
                  <c:v>4809.72</c:v>
                </c:pt>
                <c:pt idx="1013">
                  <c:v>4820.4799999999996</c:v>
                </c:pt>
                <c:pt idx="1014">
                  <c:v>4842</c:v>
                </c:pt>
                <c:pt idx="1015">
                  <c:v>4852.76</c:v>
                </c:pt>
                <c:pt idx="1016">
                  <c:v>4852.76</c:v>
                </c:pt>
                <c:pt idx="1017">
                  <c:v>4863.5199999999995</c:v>
                </c:pt>
                <c:pt idx="1018">
                  <c:v>4863.5199999999995</c:v>
                </c:pt>
                <c:pt idx="1019">
                  <c:v>4863.5199999999995</c:v>
                </c:pt>
                <c:pt idx="1020">
                  <c:v>4863.5199999999995</c:v>
                </c:pt>
                <c:pt idx="1021">
                  <c:v>4863.5199999999995</c:v>
                </c:pt>
                <c:pt idx="1022">
                  <c:v>4863.5199999999995</c:v>
                </c:pt>
                <c:pt idx="1023">
                  <c:v>4863.5199999999995</c:v>
                </c:pt>
                <c:pt idx="1024">
                  <c:v>4863.5199999999995</c:v>
                </c:pt>
                <c:pt idx="1025">
                  <c:v>4874.28</c:v>
                </c:pt>
                <c:pt idx="1026">
                  <c:v>4874.28</c:v>
                </c:pt>
                <c:pt idx="1027">
                  <c:v>4885.04</c:v>
                </c:pt>
                <c:pt idx="1028">
                  <c:v>4885.04</c:v>
                </c:pt>
                <c:pt idx="1029">
                  <c:v>4885.04</c:v>
                </c:pt>
                <c:pt idx="1030">
                  <c:v>4885.04</c:v>
                </c:pt>
                <c:pt idx="1031">
                  <c:v>4885.04</c:v>
                </c:pt>
                <c:pt idx="1032">
                  <c:v>4895.8</c:v>
                </c:pt>
                <c:pt idx="1033">
                  <c:v>4895.8</c:v>
                </c:pt>
                <c:pt idx="1034">
                  <c:v>4895.8</c:v>
                </c:pt>
                <c:pt idx="1035">
                  <c:v>4895.8</c:v>
                </c:pt>
                <c:pt idx="1036">
                  <c:v>4906.5599999999995</c:v>
                </c:pt>
                <c:pt idx="1037">
                  <c:v>4906.5599999999995</c:v>
                </c:pt>
                <c:pt idx="1038">
                  <c:v>4906.5599999999995</c:v>
                </c:pt>
                <c:pt idx="1039">
                  <c:v>4906.5599999999995</c:v>
                </c:pt>
                <c:pt idx="1040">
                  <c:v>4906.5599999999995</c:v>
                </c:pt>
                <c:pt idx="1041">
                  <c:v>4906.5599999999995</c:v>
                </c:pt>
                <c:pt idx="1042">
                  <c:v>4906.5599999999995</c:v>
                </c:pt>
                <c:pt idx="1043">
                  <c:v>4917.32</c:v>
                </c:pt>
                <c:pt idx="1044">
                  <c:v>4917.32</c:v>
                </c:pt>
                <c:pt idx="1045">
                  <c:v>4917.32</c:v>
                </c:pt>
                <c:pt idx="1046">
                  <c:v>4917.32</c:v>
                </c:pt>
                <c:pt idx="1047">
                  <c:v>4917.32</c:v>
                </c:pt>
                <c:pt idx="1048">
                  <c:v>4928.08</c:v>
                </c:pt>
                <c:pt idx="1049">
                  <c:v>4928.08</c:v>
                </c:pt>
                <c:pt idx="1050">
                  <c:v>4928.08</c:v>
                </c:pt>
                <c:pt idx="1051">
                  <c:v>4938.84</c:v>
                </c:pt>
                <c:pt idx="1052">
                  <c:v>4949.5999999999995</c:v>
                </c:pt>
                <c:pt idx="1053">
                  <c:v>4949.5999999999995</c:v>
                </c:pt>
                <c:pt idx="1054">
                  <c:v>4949.5999999999995</c:v>
                </c:pt>
                <c:pt idx="1055">
                  <c:v>4949.5999999999995</c:v>
                </c:pt>
                <c:pt idx="1056">
                  <c:v>4949.5999999999995</c:v>
                </c:pt>
                <c:pt idx="1057">
                  <c:v>4949.5999999999995</c:v>
                </c:pt>
                <c:pt idx="1058">
                  <c:v>4960.3599999999997</c:v>
                </c:pt>
                <c:pt idx="1059">
                  <c:v>4971.12</c:v>
                </c:pt>
                <c:pt idx="1060">
                  <c:v>4971.12</c:v>
                </c:pt>
                <c:pt idx="1061">
                  <c:v>4971.12</c:v>
                </c:pt>
                <c:pt idx="1062">
                  <c:v>4971.12</c:v>
                </c:pt>
                <c:pt idx="1063">
                  <c:v>4971.12</c:v>
                </c:pt>
                <c:pt idx="1064">
                  <c:v>4981.88</c:v>
                </c:pt>
                <c:pt idx="1065">
                  <c:v>4981.88</c:v>
                </c:pt>
                <c:pt idx="1066">
                  <c:v>4981.88</c:v>
                </c:pt>
                <c:pt idx="1067">
                  <c:v>4981.88</c:v>
                </c:pt>
                <c:pt idx="1068">
                  <c:v>4992.6400000000003</c:v>
                </c:pt>
                <c:pt idx="1069">
                  <c:v>4992.6400000000003</c:v>
                </c:pt>
                <c:pt idx="1070">
                  <c:v>4992.6400000000003</c:v>
                </c:pt>
                <c:pt idx="1071">
                  <c:v>5003.3999999999996</c:v>
                </c:pt>
                <c:pt idx="1072">
                  <c:v>5003.3999999999996</c:v>
                </c:pt>
                <c:pt idx="1073">
                  <c:v>5014.16</c:v>
                </c:pt>
                <c:pt idx="1074">
                  <c:v>5014.16</c:v>
                </c:pt>
                <c:pt idx="1075">
                  <c:v>5014.16</c:v>
                </c:pt>
                <c:pt idx="1076">
                  <c:v>5014.16</c:v>
                </c:pt>
                <c:pt idx="1077">
                  <c:v>5024.92</c:v>
                </c:pt>
                <c:pt idx="1078">
                  <c:v>5024.92</c:v>
                </c:pt>
                <c:pt idx="1079">
                  <c:v>5024.92</c:v>
                </c:pt>
                <c:pt idx="1080">
                  <c:v>5024.92</c:v>
                </c:pt>
                <c:pt idx="1081">
                  <c:v>5024.92</c:v>
                </c:pt>
                <c:pt idx="1082">
                  <c:v>5024.92</c:v>
                </c:pt>
                <c:pt idx="1083">
                  <c:v>5024.92</c:v>
                </c:pt>
                <c:pt idx="1084">
                  <c:v>5024.92</c:v>
                </c:pt>
                <c:pt idx="1085">
                  <c:v>5024.92</c:v>
                </c:pt>
                <c:pt idx="1086">
                  <c:v>5024.92</c:v>
                </c:pt>
                <c:pt idx="1087">
                  <c:v>5024.92</c:v>
                </c:pt>
                <c:pt idx="1088">
                  <c:v>5024.92</c:v>
                </c:pt>
                <c:pt idx="1089">
                  <c:v>5035.68</c:v>
                </c:pt>
                <c:pt idx="1090">
                  <c:v>5035.68</c:v>
                </c:pt>
                <c:pt idx="1091">
                  <c:v>5035.68</c:v>
                </c:pt>
                <c:pt idx="1092">
                  <c:v>5035.68</c:v>
                </c:pt>
                <c:pt idx="1093">
                  <c:v>5057.2</c:v>
                </c:pt>
                <c:pt idx="1094">
                  <c:v>5057.2</c:v>
                </c:pt>
                <c:pt idx="1095">
                  <c:v>5057.2</c:v>
                </c:pt>
                <c:pt idx="1096">
                  <c:v>5067.96</c:v>
                </c:pt>
                <c:pt idx="1097">
                  <c:v>5067.96</c:v>
                </c:pt>
                <c:pt idx="1098">
                  <c:v>5067.96</c:v>
                </c:pt>
                <c:pt idx="1099">
                  <c:v>5078.72</c:v>
                </c:pt>
                <c:pt idx="1100">
                  <c:v>5078.72</c:v>
                </c:pt>
                <c:pt idx="1101">
                  <c:v>5078.72</c:v>
                </c:pt>
                <c:pt idx="1102">
                  <c:v>5078.72</c:v>
                </c:pt>
                <c:pt idx="1103">
                  <c:v>5089.4799999999996</c:v>
                </c:pt>
                <c:pt idx="1104">
                  <c:v>5089.4799999999996</c:v>
                </c:pt>
                <c:pt idx="1105">
                  <c:v>5089.4799999999996</c:v>
                </c:pt>
                <c:pt idx="1106">
                  <c:v>5100.24</c:v>
                </c:pt>
                <c:pt idx="1107">
                  <c:v>5111</c:v>
                </c:pt>
                <c:pt idx="1108">
                  <c:v>5111</c:v>
                </c:pt>
                <c:pt idx="1109">
                  <c:v>5121.76</c:v>
                </c:pt>
                <c:pt idx="1110">
                  <c:v>5121.76</c:v>
                </c:pt>
                <c:pt idx="1111">
                  <c:v>5121.76</c:v>
                </c:pt>
                <c:pt idx="1112">
                  <c:v>5121.76</c:v>
                </c:pt>
                <c:pt idx="1113">
                  <c:v>5132.5199999999995</c:v>
                </c:pt>
                <c:pt idx="1114">
                  <c:v>5132.5199999999995</c:v>
                </c:pt>
                <c:pt idx="1115">
                  <c:v>5132.5199999999995</c:v>
                </c:pt>
                <c:pt idx="1116">
                  <c:v>5132.5199999999995</c:v>
                </c:pt>
                <c:pt idx="1117">
                  <c:v>5132.5199999999995</c:v>
                </c:pt>
                <c:pt idx="1118">
                  <c:v>5132.5199999999995</c:v>
                </c:pt>
                <c:pt idx="1119">
                  <c:v>5143.28</c:v>
                </c:pt>
                <c:pt idx="1120">
                  <c:v>5143.28</c:v>
                </c:pt>
                <c:pt idx="1121">
                  <c:v>5154.04</c:v>
                </c:pt>
                <c:pt idx="1122">
                  <c:v>5154.04</c:v>
                </c:pt>
                <c:pt idx="1123">
                  <c:v>5164.8</c:v>
                </c:pt>
                <c:pt idx="1124">
                  <c:v>5175.5599999999995</c:v>
                </c:pt>
                <c:pt idx="1125">
                  <c:v>5175.5599999999995</c:v>
                </c:pt>
                <c:pt idx="1126">
                  <c:v>5175.5599999999995</c:v>
                </c:pt>
                <c:pt idx="1127">
                  <c:v>5175.5599999999995</c:v>
                </c:pt>
                <c:pt idx="1128">
                  <c:v>5175.5599999999995</c:v>
                </c:pt>
                <c:pt idx="1129">
                  <c:v>5175.5599999999995</c:v>
                </c:pt>
                <c:pt idx="1130">
                  <c:v>5186.32</c:v>
                </c:pt>
                <c:pt idx="1131">
                  <c:v>5186.32</c:v>
                </c:pt>
                <c:pt idx="1132">
                  <c:v>5186.32</c:v>
                </c:pt>
                <c:pt idx="1133">
                  <c:v>5186.32</c:v>
                </c:pt>
                <c:pt idx="1134">
                  <c:v>5186.32</c:v>
                </c:pt>
                <c:pt idx="1135">
                  <c:v>5186.32</c:v>
                </c:pt>
                <c:pt idx="1136">
                  <c:v>5186.32</c:v>
                </c:pt>
                <c:pt idx="1137">
                  <c:v>5186.32</c:v>
                </c:pt>
                <c:pt idx="1138">
                  <c:v>5186.32</c:v>
                </c:pt>
                <c:pt idx="1139">
                  <c:v>5186.32</c:v>
                </c:pt>
                <c:pt idx="1140">
                  <c:v>5186.32</c:v>
                </c:pt>
                <c:pt idx="1141">
                  <c:v>5197.08</c:v>
                </c:pt>
                <c:pt idx="1142">
                  <c:v>5207.84</c:v>
                </c:pt>
                <c:pt idx="1143">
                  <c:v>5218.5999999999995</c:v>
                </c:pt>
                <c:pt idx="1144">
                  <c:v>5218.5999999999995</c:v>
                </c:pt>
                <c:pt idx="1145">
                  <c:v>5218.5999999999995</c:v>
                </c:pt>
                <c:pt idx="1146">
                  <c:v>5218.5999999999995</c:v>
                </c:pt>
                <c:pt idx="1147">
                  <c:v>5229.3599999999997</c:v>
                </c:pt>
                <c:pt idx="1148">
                  <c:v>5229.3599999999997</c:v>
                </c:pt>
                <c:pt idx="1149">
                  <c:v>5229.3599999999997</c:v>
                </c:pt>
                <c:pt idx="1150">
                  <c:v>5240.12</c:v>
                </c:pt>
                <c:pt idx="1151">
                  <c:v>5240.12</c:v>
                </c:pt>
                <c:pt idx="1152">
                  <c:v>5240.12</c:v>
                </c:pt>
                <c:pt idx="1153">
                  <c:v>5240.12</c:v>
                </c:pt>
                <c:pt idx="1154">
                  <c:v>5240.12</c:v>
                </c:pt>
                <c:pt idx="1155">
                  <c:v>5240.12</c:v>
                </c:pt>
                <c:pt idx="1156">
                  <c:v>5240.12</c:v>
                </c:pt>
                <c:pt idx="1157">
                  <c:v>5240.12</c:v>
                </c:pt>
                <c:pt idx="1158">
                  <c:v>5240.12</c:v>
                </c:pt>
                <c:pt idx="1159">
                  <c:v>5240.12</c:v>
                </c:pt>
                <c:pt idx="1160">
                  <c:v>5240.12</c:v>
                </c:pt>
                <c:pt idx="1161">
                  <c:v>5240.12</c:v>
                </c:pt>
                <c:pt idx="1162">
                  <c:v>5240.12</c:v>
                </c:pt>
                <c:pt idx="1163">
                  <c:v>5250.88</c:v>
                </c:pt>
                <c:pt idx="1164">
                  <c:v>5250.88</c:v>
                </c:pt>
                <c:pt idx="1165">
                  <c:v>5250.88</c:v>
                </c:pt>
                <c:pt idx="1166">
                  <c:v>5250.88</c:v>
                </c:pt>
                <c:pt idx="1167">
                  <c:v>5261.64</c:v>
                </c:pt>
                <c:pt idx="1168">
                  <c:v>5261.64</c:v>
                </c:pt>
                <c:pt idx="1169">
                  <c:v>5261.64</c:v>
                </c:pt>
                <c:pt idx="1170">
                  <c:v>5272.4</c:v>
                </c:pt>
                <c:pt idx="1171">
                  <c:v>5272.4</c:v>
                </c:pt>
                <c:pt idx="1172">
                  <c:v>5272.4</c:v>
                </c:pt>
                <c:pt idx="1173">
                  <c:v>5283.16</c:v>
                </c:pt>
                <c:pt idx="1174">
                  <c:v>5283.16</c:v>
                </c:pt>
                <c:pt idx="1175">
                  <c:v>5283.16</c:v>
                </c:pt>
                <c:pt idx="1176">
                  <c:v>5293.92</c:v>
                </c:pt>
                <c:pt idx="1177">
                  <c:v>5293.92</c:v>
                </c:pt>
                <c:pt idx="1178">
                  <c:v>5293.92</c:v>
                </c:pt>
                <c:pt idx="1179">
                  <c:v>5293.92</c:v>
                </c:pt>
                <c:pt idx="1180">
                  <c:v>5293.92</c:v>
                </c:pt>
                <c:pt idx="1181">
                  <c:v>5293.92</c:v>
                </c:pt>
                <c:pt idx="1182">
                  <c:v>5293.92</c:v>
                </c:pt>
                <c:pt idx="1183">
                  <c:v>5304.68</c:v>
                </c:pt>
                <c:pt idx="1184">
                  <c:v>5304.68</c:v>
                </c:pt>
                <c:pt idx="1185">
                  <c:v>5315.44</c:v>
                </c:pt>
                <c:pt idx="1186">
                  <c:v>5315.44</c:v>
                </c:pt>
                <c:pt idx="1187">
                  <c:v>5326.2</c:v>
                </c:pt>
                <c:pt idx="1188">
                  <c:v>5336.96</c:v>
                </c:pt>
                <c:pt idx="1189">
                  <c:v>5336.96</c:v>
                </c:pt>
                <c:pt idx="1190">
                  <c:v>5336.96</c:v>
                </c:pt>
                <c:pt idx="1191">
                  <c:v>5347.72</c:v>
                </c:pt>
                <c:pt idx="1192">
                  <c:v>5347.72</c:v>
                </c:pt>
                <c:pt idx="1193">
                  <c:v>5347.72</c:v>
                </c:pt>
                <c:pt idx="1194">
                  <c:v>5347.72</c:v>
                </c:pt>
                <c:pt idx="1195">
                  <c:v>5347.72</c:v>
                </c:pt>
                <c:pt idx="1196">
                  <c:v>5347.72</c:v>
                </c:pt>
                <c:pt idx="1197">
                  <c:v>5347.72</c:v>
                </c:pt>
                <c:pt idx="1198">
                  <c:v>5358.48</c:v>
                </c:pt>
                <c:pt idx="1199">
                  <c:v>5358.48</c:v>
                </c:pt>
                <c:pt idx="1200">
                  <c:v>5358.48</c:v>
                </c:pt>
                <c:pt idx="1201">
                  <c:v>5358.48</c:v>
                </c:pt>
                <c:pt idx="1202">
                  <c:v>5358.48</c:v>
                </c:pt>
                <c:pt idx="1203">
                  <c:v>5358.48</c:v>
                </c:pt>
                <c:pt idx="1204">
                  <c:v>5369.24</c:v>
                </c:pt>
                <c:pt idx="1205">
                  <c:v>5369.24</c:v>
                </c:pt>
                <c:pt idx="1206">
                  <c:v>5390.76</c:v>
                </c:pt>
                <c:pt idx="1207">
                  <c:v>5390.76</c:v>
                </c:pt>
                <c:pt idx="1208">
                  <c:v>5390.76</c:v>
                </c:pt>
                <c:pt idx="1209">
                  <c:v>5401.5199999999995</c:v>
                </c:pt>
                <c:pt idx="1210">
                  <c:v>5401.5199999999995</c:v>
                </c:pt>
                <c:pt idx="1211">
                  <c:v>5401.5199999999995</c:v>
                </c:pt>
                <c:pt idx="1212">
                  <c:v>5401.5199999999995</c:v>
                </c:pt>
                <c:pt idx="1213">
                  <c:v>5412.28</c:v>
                </c:pt>
                <c:pt idx="1214">
                  <c:v>5412.28</c:v>
                </c:pt>
                <c:pt idx="1215">
                  <c:v>5412.28</c:v>
                </c:pt>
                <c:pt idx="1216">
                  <c:v>5412.28</c:v>
                </c:pt>
                <c:pt idx="1217">
                  <c:v>5412.28</c:v>
                </c:pt>
                <c:pt idx="1218">
                  <c:v>5412.28</c:v>
                </c:pt>
                <c:pt idx="1219">
                  <c:v>5423.04</c:v>
                </c:pt>
                <c:pt idx="1220">
                  <c:v>5423.04</c:v>
                </c:pt>
                <c:pt idx="1221">
                  <c:v>5423.04</c:v>
                </c:pt>
                <c:pt idx="1222">
                  <c:v>5423.04</c:v>
                </c:pt>
                <c:pt idx="1223">
                  <c:v>5423.04</c:v>
                </c:pt>
                <c:pt idx="1224">
                  <c:v>5433.8</c:v>
                </c:pt>
                <c:pt idx="1225">
                  <c:v>5433.8</c:v>
                </c:pt>
                <c:pt idx="1226">
                  <c:v>5433.8</c:v>
                </c:pt>
                <c:pt idx="1227">
                  <c:v>5433.8</c:v>
                </c:pt>
                <c:pt idx="1228">
                  <c:v>5433.8</c:v>
                </c:pt>
                <c:pt idx="1229">
                  <c:v>5444.5599999999995</c:v>
                </c:pt>
                <c:pt idx="1230">
                  <c:v>5455.32</c:v>
                </c:pt>
                <c:pt idx="1231">
                  <c:v>5455.32</c:v>
                </c:pt>
                <c:pt idx="1232">
                  <c:v>5455.32</c:v>
                </c:pt>
                <c:pt idx="1233">
                  <c:v>5455.32</c:v>
                </c:pt>
                <c:pt idx="1234">
                  <c:v>5466.08</c:v>
                </c:pt>
                <c:pt idx="1235">
                  <c:v>5466.08</c:v>
                </c:pt>
                <c:pt idx="1236">
                  <c:v>5466.08</c:v>
                </c:pt>
                <c:pt idx="1237">
                  <c:v>5466.08</c:v>
                </c:pt>
                <c:pt idx="1238">
                  <c:v>5466.08</c:v>
                </c:pt>
                <c:pt idx="1239">
                  <c:v>5466.08</c:v>
                </c:pt>
                <c:pt idx="1240">
                  <c:v>5476.84</c:v>
                </c:pt>
                <c:pt idx="1241">
                  <c:v>5476.84</c:v>
                </c:pt>
                <c:pt idx="1242">
                  <c:v>5487.5999999999995</c:v>
                </c:pt>
                <c:pt idx="1243">
                  <c:v>5498.36</c:v>
                </c:pt>
                <c:pt idx="1244">
                  <c:v>5498.36</c:v>
                </c:pt>
                <c:pt idx="1245">
                  <c:v>5498.36</c:v>
                </c:pt>
                <c:pt idx="1246">
                  <c:v>5509.12</c:v>
                </c:pt>
                <c:pt idx="1247">
                  <c:v>5509.12</c:v>
                </c:pt>
                <c:pt idx="1248">
                  <c:v>5519.88</c:v>
                </c:pt>
                <c:pt idx="1249">
                  <c:v>5519.88</c:v>
                </c:pt>
                <c:pt idx="1250">
                  <c:v>5519.88</c:v>
                </c:pt>
                <c:pt idx="1251">
                  <c:v>5519.88</c:v>
                </c:pt>
                <c:pt idx="1252">
                  <c:v>5519.88</c:v>
                </c:pt>
                <c:pt idx="1253">
                  <c:v>5519.88</c:v>
                </c:pt>
                <c:pt idx="1254">
                  <c:v>5519.88</c:v>
                </c:pt>
                <c:pt idx="1255">
                  <c:v>5519.88</c:v>
                </c:pt>
                <c:pt idx="1256">
                  <c:v>5519.88</c:v>
                </c:pt>
                <c:pt idx="1257">
                  <c:v>5519.88</c:v>
                </c:pt>
                <c:pt idx="1258">
                  <c:v>5519.88</c:v>
                </c:pt>
                <c:pt idx="1259">
                  <c:v>5552.16</c:v>
                </c:pt>
                <c:pt idx="1260">
                  <c:v>5552.16</c:v>
                </c:pt>
                <c:pt idx="1261">
                  <c:v>5552.16</c:v>
                </c:pt>
                <c:pt idx="1262">
                  <c:v>5562.92</c:v>
                </c:pt>
                <c:pt idx="1263">
                  <c:v>5562.92</c:v>
                </c:pt>
                <c:pt idx="1264">
                  <c:v>5562.92</c:v>
                </c:pt>
                <c:pt idx="1265">
                  <c:v>5573.68</c:v>
                </c:pt>
                <c:pt idx="1266">
                  <c:v>5573.68</c:v>
                </c:pt>
                <c:pt idx="1267">
                  <c:v>5573.68</c:v>
                </c:pt>
                <c:pt idx="1268">
                  <c:v>5573.68</c:v>
                </c:pt>
                <c:pt idx="1269">
                  <c:v>5573.68</c:v>
                </c:pt>
                <c:pt idx="1270">
                  <c:v>5584.44</c:v>
                </c:pt>
                <c:pt idx="1271">
                  <c:v>5595.2</c:v>
                </c:pt>
                <c:pt idx="1272">
                  <c:v>5595.2</c:v>
                </c:pt>
                <c:pt idx="1273">
                  <c:v>5595.2</c:v>
                </c:pt>
                <c:pt idx="1274">
                  <c:v>5595.2</c:v>
                </c:pt>
                <c:pt idx="1275">
                  <c:v>5595.2</c:v>
                </c:pt>
                <c:pt idx="1276">
                  <c:v>5605.96</c:v>
                </c:pt>
                <c:pt idx="1277">
                  <c:v>5616.72</c:v>
                </c:pt>
                <c:pt idx="1278">
                  <c:v>5616.72</c:v>
                </c:pt>
                <c:pt idx="1279">
                  <c:v>5616.72</c:v>
                </c:pt>
                <c:pt idx="1280">
                  <c:v>5627.48</c:v>
                </c:pt>
                <c:pt idx="1281">
                  <c:v>5627.48</c:v>
                </c:pt>
                <c:pt idx="1282">
                  <c:v>5627.48</c:v>
                </c:pt>
                <c:pt idx="1283">
                  <c:v>5627.48</c:v>
                </c:pt>
                <c:pt idx="1284">
                  <c:v>5627.48</c:v>
                </c:pt>
                <c:pt idx="1285">
                  <c:v>5627.48</c:v>
                </c:pt>
                <c:pt idx="1286">
                  <c:v>5627.48</c:v>
                </c:pt>
                <c:pt idx="1287">
                  <c:v>5627.48</c:v>
                </c:pt>
                <c:pt idx="1288">
                  <c:v>5627.48</c:v>
                </c:pt>
                <c:pt idx="1289">
                  <c:v>5627.48</c:v>
                </c:pt>
                <c:pt idx="1290">
                  <c:v>5627.48</c:v>
                </c:pt>
                <c:pt idx="1291">
                  <c:v>5627.48</c:v>
                </c:pt>
                <c:pt idx="1292">
                  <c:v>5627.48</c:v>
                </c:pt>
                <c:pt idx="1293">
                  <c:v>5638.24</c:v>
                </c:pt>
                <c:pt idx="1294">
                  <c:v>5638.24</c:v>
                </c:pt>
                <c:pt idx="1295">
                  <c:v>5638.24</c:v>
                </c:pt>
                <c:pt idx="1296">
                  <c:v>5649</c:v>
                </c:pt>
                <c:pt idx="1297">
                  <c:v>5649</c:v>
                </c:pt>
                <c:pt idx="1298">
                  <c:v>5681.28</c:v>
                </c:pt>
                <c:pt idx="1299">
                  <c:v>5681.28</c:v>
                </c:pt>
                <c:pt idx="1300">
                  <c:v>5681.28</c:v>
                </c:pt>
                <c:pt idx="1301">
                  <c:v>5681.28</c:v>
                </c:pt>
                <c:pt idx="1302">
                  <c:v>5681.28</c:v>
                </c:pt>
                <c:pt idx="1303">
                  <c:v>5681.28</c:v>
                </c:pt>
                <c:pt idx="1304">
                  <c:v>5681.28</c:v>
                </c:pt>
                <c:pt idx="1305">
                  <c:v>5681.28</c:v>
                </c:pt>
                <c:pt idx="1306">
                  <c:v>5681.28</c:v>
                </c:pt>
                <c:pt idx="1307">
                  <c:v>5681.28</c:v>
                </c:pt>
                <c:pt idx="1308">
                  <c:v>5681.28</c:v>
                </c:pt>
                <c:pt idx="1309">
                  <c:v>5681.28</c:v>
                </c:pt>
                <c:pt idx="1310">
                  <c:v>5692.04</c:v>
                </c:pt>
                <c:pt idx="1311">
                  <c:v>5692.04</c:v>
                </c:pt>
                <c:pt idx="1312">
                  <c:v>5702.8</c:v>
                </c:pt>
                <c:pt idx="1313">
                  <c:v>5702.8</c:v>
                </c:pt>
                <c:pt idx="1314">
                  <c:v>5702.8</c:v>
                </c:pt>
                <c:pt idx="1315">
                  <c:v>5713.5599999999995</c:v>
                </c:pt>
                <c:pt idx="1316">
                  <c:v>5713.5599999999995</c:v>
                </c:pt>
                <c:pt idx="1317">
                  <c:v>5724.32</c:v>
                </c:pt>
                <c:pt idx="1318">
                  <c:v>5724.32</c:v>
                </c:pt>
                <c:pt idx="1319">
                  <c:v>5724.32</c:v>
                </c:pt>
                <c:pt idx="1320">
                  <c:v>5735.08</c:v>
                </c:pt>
                <c:pt idx="1321">
                  <c:v>5735.08</c:v>
                </c:pt>
                <c:pt idx="1322">
                  <c:v>5735.08</c:v>
                </c:pt>
                <c:pt idx="1323">
                  <c:v>5735.08</c:v>
                </c:pt>
                <c:pt idx="1324">
                  <c:v>5745.84</c:v>
                </c:pt>
                <c:pt idx="1325">
                  <c:v>5745.84</c:v>
                </c:pt>
                <c:pt idx="1326">
                  <c:v>5756.5999999999995</c:v>
                </c:pt>
                <c:pt idx="1327">
                  <c:v>5767.36</c:v>
                </c:pt>
                <c:pt idx="1328">
                  <c:v>5778.12</c:v>
                </c:pt>
                <c:pt idx="1329">
                  <c:v>5788.88</c:v>
                </c:pt>
                <c:pt idx="1330">
                  <c:v>5788.88</c:v>
                </c:pt>
                <c:pt idx="1331">
                  <c:v>5788.88</c:v>
                </c:pt>
                <c:pt idx="1332">
                  <c:v>5788.88</c:v>
                </c:pt>
                <c:pt idx="1333">
                  <c:v>5788.88</c:v>
                </c:pt>
                <c:pt idx="1334">
                  <c:v>5788.88</c:v>
                </c:pt>
                <c:pt idx="1335">
                  <c:v>5788.88</c:v>
                </c:pt>
                <c:pt idx="1336">
                  <c:v>5788.88</c:v>
                </c:pt>
                <c:pt idx="1337">
                  <c:v>5788.88</c:v>
                </c:pt>
                <c:pt idx="1338">
                  <c:v>5799.64</c:v>
                </c:pt>
                <c:pt idx="1339">
                  <c:v>5799.64</c:v>
                </c:pt>
                <c:pt idx="1340">
                  <c:v>5821.16</c:v>
                </c:pt>
                <c:pt idx="1341">
                  <c:v>5821.16</c:v>
                </c:pt>
                <c:pt idx="1342">
                  <c:v>5821.16</c:v>
                </c:pt>
                <c:pt idx="1343">
                  <c:v>5831.92</c:v>
                </c:pt>
                <c:pt idx="1344">
                  <c:v>5831.92</c:v>
                </c:pt>
                <c:pt idx="1345">
                  <c:v>5842.68</c:v>
                </c:pt>
                <c:pt idx="1346">
                  <c:v>5842.68</c:v>
                </c:pt>
                <c:pt idx="1347">
                  <c:v>5853.44</c:v>
                </c:pt>
                <c:pt idx="1348">
                  <c:v>5853.44</c:v>
                </c:pt>
                <c:pt idx="1349">
                  <c:v>5885.72</c:v>
                </c:pt>
                <c:pt idx="1350">
                  <c:v>5896.48</c:v>
                </c:pt>
                <c:pt idx="1351">
                  <c:v>5896.48</c:v>
                </c:pt>
                <c:pt idx="1352">
                  <c:v>5896.48</c:v>
                </c:pt>
                <c:pt idx="1353">
                  <c:v>5896.48</c:v>
                </c:pt>
                <c:pt idx="1354">
                  <c:v>5896.48</c:v>
                </c:pt>
                <c:pt idx="1355">
                  <c:v>5907.24</c:v>
                </c:pt>
                <c:pt idx="1356">
                  <c:v>5907.24</c:v>
                </c:pt>
                <c:pt idx="1357">
                  <c:v>5907.24</c:v>
                </c:pt>
                <c:pt idx="1358">
                  <c:v>5918</c:v>
                </c:pt>
                <c:pt idx="1359">
                  <c:v>5918</c:v>
                </c:pt>
                <c:pt idx="1360">
                  <c:v>5918</c:v>
                </c:pt>
                <c:pt idx="1361">
                  <c:v>5928.76</c:v>
                </c:pt>
                <c:pt idx="1362">
                  <c:v>5928.76</c:v>
                </c:pt>
                <c:pt idx="1363">
                  <c:v>5939.5199999999995</c:v>
                </c:pt>
                <c:pt idx="1364">
                  <c:v>5950.28</c:v>
                </c:pt>
                <c:pt idx="1365">
                  <c:v>5950.28</c:v>
                </c:pt>
                <c:pt idx="1366">
                  <c:v>5950.28</c:v>
                </c:pt>
                <c:pt idx="1367">
                  <c:v>5950.28</c:v>
                </c:pt>
                <c:pt idx="1368">
                  <c:v>5950.28</c:v>
                </c:pt>
                <c:pt idx="1369">
                  <c:v>5950.28</c:v>
                </c:pt>
                <c:pt idx="1370">
                  <c:v>5961.04</c:v>
                </c:pt>
                <c:pt idx="1371">
                  <c:v>5961.04</c:v>
                </c:pt>
                <c:pt idx="1372">
                  <c:v>5961.04</c:v>
                </c:pt>
                <c:pt idx="1373">
                  <c:v>5961.04</c:v>
                </c:pt>
                <c:pt idx="1374">
                  <c:v>5961.04</c:v>
                </c:pt>
                <c:pt idx="1375">
                  <c:v>5961.04</c:v>
                </c:pt>
                <c:pt idx="1376">
                  <c:v>5971.8</c:v>
                </c:pt>
                <c:pt idx="1377">
                  <c:v>5971.8</c:v>
                </c:pt>
                <c:pt idx="1378">
                  <c:v>5971.8</c:v>
                </c:pt>
                <c:pt idx="1379">
                  <c:v>5982.5599999999995</c:v>
                </c:pt>
                <c:pt idx="1380">
                  <c:v>5982.5599999999995</c:v>
                </c:pt>
                <c:pt idx="1381">
                  <c:v>5982.5599999999995</c:v>
                </c:pt>
                <c:pt idx="1382">
                  <c:v>6004.08</c:v>
                </c:pt>
                <c:pt idx="1383">
                  <c:v>6004.08</c:v>
                </c:pt>
                <c:pt idx="1384">
                  <c:v>6004.08</c:v>
                </c:pt>
                <c:pt idx="1385">
                  <c:v>6014.84</c:v>
                </c:pt>
                <c:pt idx="1386">
                  <c:v>6014.84</c:v>
                </c:pt>
                <c:pt idx="1387">
                  <c:v>6014.84</c:v>
                </c:pt>
                <c:pt idx="1388">
                  <c:v>6014.84</c:v>
                </c:pt>
                <c:pt idx="1389">
                  <c:v>6014.84</c:v>
                </c:pt>
                <c:pt idx="1390">
                  <c:v>6036.36</c:v>
                </c:pt>
                <c:pt idx="1391">
                  <c:v>6036.36</c:v>
                </c:pt>
                <c:pt idx="1392">
                  <c:v>6036.36</c:v>
                </c:pt>
                <c:pt idx="1393">
                  <c:v>6047.12</c:v>
                </c:pt>
                <c:pt idx="1394">
                  <c:v>6057.88</c:v>
                </c:pt>
                <c:pt idx="1395">
                  <c:v>6057.88</c:v>
                </c:pt>
                <c:pt idx="1396">
                  <c:v>6057.88</c:v>
                </c:pt>
                <c:pt idx="1397">
                  <c:v>6068.64</c:v>
                </c:pt>
                <c:pt idx="1398">
                  <c:v>6068.64</c:v>
                </c:pt>
                <c:pt idx="1399">
                  <c:v>6068.64</c:v>
                </c:pt>
                <c:pt idx="1400">
                  <c:v>6068.64</c:v>
                </c:pt>
                <c:pt idx="1401">
                  <c:v>6079.4</c:v>
                </c:pt>
                <c:pt idx="1402">
                  <c:v>6100.92</c:v>
                </c:pt>
                <c:pt idx="1403">
                  <c:v>6100.92</c:v>
                </c:pt>
                <c:pt idx="1404">
                  <c:v>6111.68</c:v>
                </c:pt>
                <c:pt idx="1405">
                  <c:v>6111.68</c:v>
                </c:pt>
                <c:pt idx="1406">
                  <c:v>6122.44</c:v>
                </c:pt>
                <c:pt idx="1407">
                  <c:v>6122.44</c:v>
                </c:pt>
                <c:pt idx="1408">
                  <c:v>6122.44</c:v>
                </c:pt>
                <c:pt idx="1409">
                  <c:v>6122.44</c:v>
                </c:pt>
                <c:pt idx="1410">
                  <c:v>6122.44</c:v>
                </c:pt>
                <c:pt idx="1411">
                  <c:v>6122.44</c:v>
                </c:pt>
                <c:pt idx="1412">
                  <c:v>6122.44</c:v>
                </c:pt>
                <c:pt idx="1413">
                  <c:v>6122.44</c:v>
                </c:pt>
                <c:pt idx="1414">
                  <c:v>6133.2</c:v>
                </c:pt>
                <c:pt idx="1415">
                  <c:v>6143.96</c:v>
                </c:pt>
                <c:pt idx="1416">
                  <c:v>6143.96</c:v>
                </c:pt>
                <c:pt idx="1417">
                  <c:v>6143.96</c:v>
                </c:pt>
                <c:pt idx="1418">
                  <c:v>6154.72</c:v>
                </c:pt>
                <c:pt idx="1419">
                  <c:v>6154.72</c:v>
                </c:pt>
                <c:pt idx="1420">
                  <c:v>6165.48</c:v>
                </c:pt>
                <c:pt idx="1421">
                  <c:v>6165.48</c:v>
                </c:pt>
                <c:pt idx="1422">
                  <c:v>6165.48</c:v>
                </c:pt>
                <c:pt idx="1423">
                  <c:v>6165.48</c:v>
                </c:pt>
                <c:pt idx="1424">
                  <c:v>6176.24</c:v>
                </c:pt>
                <c:pt idx="1425">
                  <c:v>6176.24</c:v>
                </c:pt>
                <c:pt idx="1426">
                  <c:v>6176.24</c:v>
                </c:pt>
                <c:pt idx="1427">
                  <c:v>6187</c:v>
                </c:pt>
                <c:pt idx="1428">
                  <c:v>6187</c:v>
                </c:pt>
                <c:pt idx="1429">
                  <c:v>6187</c:v>
                </c:pt>
                <c:pt idx="1430">
                  <c:v>6197.76</c:v>
                </c:pt>
                <c:pt idx="1431">
                  <c:v>6208.5199999999995</c:v>
                </c:pt>
                <c:pt idx="1432">
                  <c:v>6208.5199999999995</c:v>
                </c:pt>
                <c:pt idx="1433">
                  <c:v>6219.28</c:v>
                </c:pt>
                <c:pt idx="1434">
                  <c:v>6219.28</c:v>
                </c:pt>
                <c:pt idx="1435">
                  <c:v>6230.04</c:v>
                </c:pt>
                <c:pt idx="1436">
                  <c:v>6230.04</c:v>
                </c:pt>
                <c:pt idx="1437">
                  <c:v>6230.04</c:v>
                </c:pt>
                <c:pt idx="1438">
                  <c:v>6240.8</c:v>
                </c:pt>
                <c:pt idx="1439">
                  <c:v>6240.8</c:v>
                </c:pt>
                <c:pt idx="1440">
                  <c:v>6251.5599999999995</c:v>
                </c:pt>
                <c:pt idx="1441">
                  <c:v>6251.5599999999995</c:v>
                </c:pt>
                <c:pt idx="1442">
                  <c:v>6262.32</c:v>
                </c:pt>
                <c:pt idx="1443">
                  <c:v>6262.32</c:v>
                </c:pt>
                <c:pt idx="1444">
                  <c:v>6262.32</c:v>
                </c:pt>
                <c:pt idx="1445">
                  <c:v>6262.32</c:v>
                </c:pt>
                <c:pt idx="1446">
                  <c:v>6262.32</c:v>
                </c:pt>
                <c:pt idx="1447">
                  <c:v>6273.08</c:v>
                </c:pt>
                <c:pt idx="1448">
                  <c:v>6273.08</c:v>
                </c:pt>
                <c:pt idx="1449">
                  <c:v>6283.84</c:v>
                </c:pt>
                <c:pt idx="1450">
                  <c:v>6283.84</c:v>
                </c:pt>
                <c:pt idx="1451">
                  <c:v>6283.84</c:v>
                </c:pt>
                <c:pt idx="1452">
                  <c:v>6305.36</c:v>
                </c:pt>
                <c:pt idx="1453">
                  <c:v>6316.12</c:v>
                </c:pt>
                <c:pt idx="1454">
                  <c:v>6326.88</c:v>
                </c:pt>
                <c:pt idx="1455">
                  <c:v>6326.88</c:v>
                </c:pt>
                <c:pt idx="1456">
                  <c:v>6326.88</c:v>
                </c:pt>
                <c:pt idx="1457">
                  <c:v>6337.64</c:v>
                </c:pt>
                <c:pt idx="1458">
                  <c:v>6337.64</c:v>
                </c:pt>
                <c:pt idx="1459">
                  <c:v>6337.64</c:v>
                </c:pt>
                <c:pt idx="1460">
                  <c:v>6337.64</c:v>
                </c:pt>
                <c:pt idx="1461">
                  <c:v>6337.64</c:v>
                </c:pt>
                <c:pt idx="1462">
                  <c:v>6337.64</c:v>
                </c:pt>
                <c:pt idx="1463">
                  <c:v>6337.64</c:v>
                </c:pt>
                <c:pt idx="1464">
                  <c:v>6348.4</c:v>
                </c:pt>
                <c:pt idx="1465">
                  <c:v>6348.4</c:v>
                </c:pt>
                <c:pt idx="1466">
                  <c:v>6359.16</c:v>
                </c:pt>
                <c:pt idx="1467">
                  <c:v>6359.16</c:v>
                </c:pt>
                <c:pt idx="1468">
                  <c:v>6359.16</c:v>
                </c:pt>
                <c:pt idx="1469">
                  <c:v>6369.92</c:v>
                </c:pt>
                <c:pt idx="1470">
                  <c:v>6369.92</c:v>
                </c:pt>
                <c:pt idx="1471">
                  <c:v>6369.92</c:v>
                </c:pt>
                <c:pt idx="1472">
                  <c:v>6380.68</c:v>
                </c:pt>
                <c:pt idx="1473">
                  <c:v>6380.68</c:v>
                </c:pt>
                <c:pt idx="1474">
                  <c:v>6380.68</c:v>
                </c:pt>
                <c:pt idx="1475">
                  <c:v>6391.44</c:v>
                </c:pt>
                <c:pt idx="1476">
                  <c:v>6391.44</c:v>
                </c:pt>
                <c:pt idx="1477">
                  <c:v>6391.44</c:v>
                </c:pt>
                <c:pt idx="1478">
                  <c:v>6391.44</c:v>
                </c:pt>
                <c:pt idx="1479">
                  <c:v>6391.44</c:v>
                </c:pt>
                <c:pt idx="1480">
                  <c:v>6402.2</c:v>
                </c:pt>
                <c:pt idx="1481">
                  <c:v>6402.2</c:v>
                </c:pt>
                <c:pt idx="1482">
                  <c:v>6402.2</c:v>
                </c:pt>
                <c:pt idx="1483">
                  <c:v>6412.96</c:v>
                </c:pt>
                <c:pt idx="1484">
                  <c:v>6423.72</c:v>
                </c:pt>
                <c:pt idx="1485">
                  <c:v>6423.72</c:v>
                </c:pt>
                <c:pt idx="1486">
                  <c:v>6423.72</c:v>
                </c:pt>
                <c:pt idx="1487">
                  <c:v>6434.48</c:v>
                </c:pt>
                <c:pt idx="1488">
                  <c:v>6434.48</c:v>
                </c:pt>
                <c:pt idx="1489">
                  <c:v>6434.48</c:v>
                </c:pt>
                <c:pt idx="1490">
                  <c:v>6434.48</c:v>
                </c:pt>
                <c:pt idx="1491">
                  <c:v>6445.24</c:v>
                </c:pt>
                <c:pt idx="1492">
                  <c:v>6445.24</c:v>
                </c:pt>
                <c:pt idx="1493">
                  <c:v>6456</c:v>
                </c:pt>
                <c:pt idx="1494">
                  <c:v>6456</c:v>
                </c:pt>
                <c:pt idx="1495">
                  <c:v>6456</c:v>
                </c:pt>
                <c:pt idx="1496">
                  <c:v>6456</c:v>
                </c:pt>
                <c:pt idx="1497">
                  <c:v>6456</c:v>
                </c:pt>
                <c:pt idx="1498">
                  <c:v>6456</c:v>
                </c:pt>
                <c:pt idx="1499">
                  <c:v>6466.76</c:v>
                </c:pt>
                <c:pt idx="1500">
                  <c:v>6466.76</c:v>
                </c:pt>
                <c:pt idx="1501">
                  <c:v>6477.5199999999995</c:v>
                </c:pt>
                <c:pt idx="1502">
                  <c:v>6477.5199999999995</c:v>
                </c:pt>
                <c:pt idx="1503">
                  <c:v>6488.28</c:v>
                </c:pt>
                <c:pt idx="1504">
                  <c:v>6488.28</c:v>
                </c:pt>
                <c:pt idx="1505">
                  <c:v>6488.28</c:v>
                </c:pt>
                <c:pt idx="1506">
                  <c:v>6499.04</c:v>
                </c:pt>
                <c:pt idx="1507">
                  <c:v>6499.04</c:v>
                </c:pt>
                <c:pt idx="1508">
                  <c:v>6499.04</c:v>
                </c:pt>
                <c:pt idx="1509">
                  <c:v>6509.8</c:v>
                </c:pt>
                <c:pt idx="1510">
                  <c:v>6509.8</c:v>
                </c:pt>
                <c:pt idx="1511">
                  <c:v>6509.8</c:v>
                </c:pt>
                <c:pt idx="1512">
                  <c:v>6509.8</c:v>
                </c:pt>
                <c:pt idx="1513">
                  <c:v>6520.5599999999995</c:v>
                </c:pt>
                <c:pt idx="1514">
                  <c:v>6531.32</c:v>
                </c:pt>
                <c:pt idx="1515">
                  <c:v>6531.32</c:v>
                </c:pt>
                <c:pt idx="1516">
                  <c:v>6531.32</c:v>
                </c:pt>
                <c:pt idx="1517">
                  <c:v>6542.08</c:v>
                </c:pt>
                <c:pt idx="1518">
                  <c:v>6563.5999999999995</c:v>
                </c:pt>
                <c:pt idx="1519">
                  <c:v>6563.5999999999995</c:v>
                </c:pt>
                <c:pt idx="1520">
                  <c:v>6563.5999999999995</c:v>
                </c:pt>
                <c:pt idx="1521">
                  <c:v>6574.36</c:v>
                </c:pt>
                <c:pt idx="1522">
                  <c:v>6574.36</c:v>
                </c:pt>
                <c:pt idx="1523">
                  <c:v>6574.36</c:v>
                </c:pt>
                <c:pt idx="1524">
                  <c:v>6574.36</c:v>
                </c:pt>
                <c:pt idx="1525">
                  <c:v>6585.12</c:v>
                </c:pt>
                <c:pt idx="1526">
                  <c:v>6595.88</c:v>
                </c:pt>
                <c:pt idx="1527">
                  <c:v>6606.6399999999994</c:v>
                </c:pt>
                <c:pt idx="1528">
                  <c:v>6617.4</c:v>
                </c:pt>
                <c:pt idx="1529">
                  <c:v>6617.4</c:v>
                </c:pt>
                <c:pt idx="1530">
                  <c:v>6617.4</c:v>
                </c:pt>
                <c:pt idx="1531">
                  <c:v>6638.92</c:v>
                </c:pt>
                <c:pt idx="1532">
                  <c:v>6638.92</c:v>
                </c:pt>
                <c:pt idx="1533">
                  <c:v>6638.92</c:v>
                </c:pt>
                <c:pt idx="1534">
                  <c:v>6649.68</c:v>
                </c:pt>
                <c:pt idx="1535">
                  <c:v>6649.68</c:v>
                </c:pt>
                <c:pt idx="1536">
                  <c:v>6649.68</c:v>
                </c:pt>
                <c:pt idx="1537">
                  <c:v>6649.68</c:v>
                </c:pt>
                <c:pt idx="1538">
                  <c:v>6671.2</c:v>
                </c:pt>
                <c:pt idx="1539">
                  <c:v>6671.2</c:v>
                </c:pt>
                <c:pt idx="1540">
                  <c:v>6671.2</c:v>
                </c:pt>
                <c:pt idx="1541">
                  <c:v>6671.2</c:v>
                </c:pt>
                <c:pt idx="1542">
                  <c:v>6681.96</c:v>
                </c:pt>
                <c:pt idx="1543">
                  <c:v>6692.72</c:v>
                </c:pt>
                <c:pt idx="1544">
                  <c:v>6692.72</c:v>
                </c:pt>
                <c:pt idx="1545">
                  <c:v>6692.72</c:v>
                </c:pt>
                <c:pt idx="1546">
                  <c:v>6692.72</c:v>
                </c:pt>
                <c:pt idx="1547">
                  <c:v>6703.48</c:v>
                </c:pt>
                <c:pt idx="1548">
                  <c:v>6703.48</c:v>
                </c:pt>
                <c:pt idx="1549">
                  <c:v>6714.24</c:v>
                </c:pt>
                <c:pt idx="1550">
                  <c:v>6725</c:v>
                </c:pt>
                <c:pt idx="1551">
                  <c:v>6725</c:v>
                </c:pt>
                <c:pt idx="1552">
                  <c:v>6746.5199999999995</c:v>
                </c:pt>
                <c:pt idx="1553">
                  <c:v>6768.04</c:v>
                </c:pt>
                <c:pt idx="1554">
                  <c:v>6778.8</c:v>
                </c:pt>
                <c:pt idx="1555">
                  <c:v>6778.8</c:v>
                </c:pt>
                <c:pt idx="1556">
                  <c:v>6778.8</c:v>
                </c:pt>
                <c:pt idx="1557">
                  <c:v>6778.8</c:v>
                </c:pt>
                <c:pt idx="1558">
                  <c:v>6800.32</c:v>
                </c:pt>
                <c:pt idx="1559">
                  <c:v>6811.08</c:v>
                </c:pt>
                <c:pt idx="1560">
                  <c:v>6832.5999999999995</c:v>
                </c:pt>
                <c:pt idx="1561">
                  <c:v>6832.5999999999995</c:v>
                </c:pt>
                <c:pt idx="1562">
                  <c:v>6843.36</c:v>
                </c:pt>
                <c:pt idx="1563">
                  <c:v>6843.36</c:v>
                </c:pt>
                <c:pt idx="1564">
                  <c:v>6854.12</c:v>
                </c:pt>
                <c:pt idx="1565">
                  <c:v>6854.12</c:v>
                </c:pt>
                <c:pt idx="1566">
                  <c:v>6875.6399999999994</c:v>
                </c:pt>
                <c:pt idx="1567">
                  <c:v>6875.6399999999994</c:v>
                </c:pt>
                <c:pt idx="1568">
                  <c:v>6886.4</c:v>
                </c:pt>
                <c:pt idx="1569">
                  <c:v>6897.16</c:v>
                </c:pt>
                <c:pt idx="1570">
                  <c:v>6897.16</c:v>
                </c:pt>
                <c:pt idx="1571">
                  <c:v>6897.16</c:v>
                </c:pt>
                <c:pt idx="1572">
                  <c:v>6897.16</c:v>
                </c:pt>
                <c:pt idx="1573">
                  <c:v>6897.16</c:v>
                </c:pt>
                <c:pt idx="1574">
                  <c:v>6907.92</c:v>
                </c:pt>
                <c:pt idx="1575">
                  <c:v>6907.92</c:v>
                </c:pt>
                <c:pt idx="1576">
                  <c:v>6918.68</c:v>
                </c:pt>
                <c:pt idx="1577">
                  <c:v>6929.44</c:v>
                </c:pt>
                <c:pt idx="1578">
                  <c:v>6929.44</c:v>
                </c:pt>
                <c:pt idx="1579">
                  <c:v>6940.2</c:v>
                </c:pt>
                <c:pt idx="1580">
                  <c:v>6940.2</c:v>
                </c:pt>
                <c:pt idx="1581">
                  <c:v>6940.2</c:v>
                </c:pt>
                <c:pt idx="1582">
                  <c:v>6940.2</c:v>
                </c:pt>
                <c:pt idx="1583">
                  <c:v>6940.2</c:v>
                </c:pt>
                <c:pt idx="1584">
                  <c:v>6940.2</c:v>
                </c:pt>
                <c:pt idx="1585">
                  <c:v>6950.96</c:v>
                </c:pt>
                <c:pt idx="1586">
                  <c:v>6972.48</c:v>
                </c:pt>
                <c:pt idx="1587">
                  <c:v>6972.48</c:v>
                </c:pt>
                <c:pt idx="1588">
                  <c:v>6994</c:v>
                </c:pt>
                <c:pt idx="1589">
                  <c:v>6994</c:v>
                </c:pt>
                <c:pt idx="1590">
                  <c:v>7004.76</c:v>
                </c:pt>
                <c:pt idx="1591">
                  <c:v>7004.76</c:v>
                </c:pt>
                <c:pt idx="1592">
                  <c:v>7037.04</c:v>
                </c:pt>
                <c:pt idx="1593">
                  <c:v>7037.04</c:v>
                </c:pt>
                <c:pt idx="1594">
                  <c:v>7058.5599999999995</c:v>
                </c:pt>
                <c:pt idx="1595">
                  <c:v>7058.5599999999995</c:v>
                </c:pt>
                <c:pt idx="1596">
                  <c:v>7069.32</c:v>
                </c:pt>
                <c:pt idx="1597">
                  <c:v>7069.32</c:v>
                </c:pt>
                <c:pt idx="1598">
                  <c:v>7090.84</c:v>
                </c:pt>
                <c:pt idx="1599">
                  <c:v>7112.36</c:v>
                </c:pt>
                <c:pt idx="1600">
                  <c:v>7112.36</c:v>
                </c:pt>
                <c:pt idx="1601">
                  <c:v>7112.36</c:v>
                </c:pt>
                <c:pt idx="1602">
                  <c:v>7123.12</c:v>
                </c:pt>
                <c:pt idx="1603">
                  <c:v>7123.12</c:v>
                </c:pt>
                <c:pt idx="1604">
                  <c:v>7133.88</c:v>
                </c:pt>
                <c:pt idx="1605">
                  <c:v>7133.88</c:v>
                </c:pt>
                <c:pt idx="1606">
                  <c:v>7133.88</c:v>
                </c:pt>
                <c:pt idx="1607">
                  <c:v>7133.88</c:v>
                </c:pt>
                <c:pt idx="1608">
                  <c:v>7144.6399999999994</c:v>
                </c:pt>
                <c:pt idx="1609">
                  <c:v>7166.16</c:v>
                </c:pt>
                <c:pt idx="1610">
                  <c:v>7166.16</c:v>
                </c:pt>
                <c:pt idx="1611">
                  <c:v>7166.16</c:v>
                </c:pt>
                <c:pt idx="1612">
                  <c:v>7166.16</c:v>
                </c:pt>
                <c:pt idx="1613">
                  <c:v>7176.92</c:v>
                </c:pt>
                <c:pt idx="1614">
                  <c:v>7176.92</c:v>
                </c:pt>
                <c:pt idx="1615">
                  <c:v>7187.68</c:v>
                </c:pt>
                <c:pt idx="1616">
                  <c:v>7187.68</c:v>
                </c:pt>
                <c:pt idx="1617">
                  <c:v>7187.68</c:v>
                </c:pt>
                <c:pt idx="1618">
                  <c:v>7219.96</c:v>
                </c:pt>
                <c:pt idx="1619">
                  <c:v>7219.96</c:v>
                </c:pt>
                <c:pt idx="1620">
                  <c:v>7230.72</c:v>
                </c:pt>
                <c:pt idx="1621">
                  <c:v>7230.72</c:v>
                </c:pt>
                <c:pt idx="1622">
                  <c:v>7230.72</c:v>
                </c:pt>
                <c:pt idx="1623">
                  <c:v>7263</c:v>
                </c:pt>
                <c:pt idx="1624">
                  <c:v>7273.76</c:v>
                </c:pt>
                <c:pt idx="1625">
                  <c:v>7273.76</c:v>
                </c:pt>
                <c:pt idx="1626">
                  <c:v>7295.28</c:v>
                </c:pt>
                <c:pt idx="1627">
                  <c:v>7306.04</c:v>
                </c:pt>
                <c:pt idx="1628">
                  <c:v>7306.04</c:v>
                </c:pt>
                <c:pt idx="1629">
                  <c:v>7316.8</c:v>
                </c:pt>
                <c:pt idx="1630">
                  <c:v>7316.8</c:v>
                </c:pt>
                <c:pt idx="1631">
                  <c:v>7316.8</c:v>
                </c:pt>
                <c:pt idx="1632">
                  <c:v>7327.5599999999995</c:v>
                </c:pt>
                <c:pt idx="1633">
                  <c:v>7327.5599999999995</c:v>
                </c:pt>
                <c:pt idx="1634">
                  <c:v>7327.5599999999995</c:v>
                </c:pt>
                <c:pt idx="1635">
                  <c:v>7327.5599999999995</c:v>
                </c:pt>
                <c:pt idx="1636">
                  <c:v>7338.32</c:v>
                </c:pt>
                <c:pt idx="1637">
                  <c:v>7338.32</c:v>
                </c:pt>
                <c:pt idx="1638">
                  <c:v>7338.32</c:v>
                </c:pt>
                <c:pt idx="1639">
                  <c:v>7349.08</c:v>
                </c:pt>
                <c:pt idx="1640">
                  <c:v>7381.36</c:v>
                </c:pt>
                <c:pt idx="1641">
                  <c:v>7381.36</c:v>
                </c:pt>
                <c:pt idx="1642">
                  <c:v>7392.12</c:v>
                </c:pt>
                <c:pt idx="1643">
                  <c:v>7402.88</c:v>
                </c:pt>
                <c:pt idx="1644">
                  <c:v>7413.6399999999994</c:v>
                </c:pt>
                <c:pt idx="1645">
                  <c:v>7424.4</c:v>
                </c:pt>
                <c:pt idx="1646">
                  <c:v>7424.4</c:v>
                </c:pt>
                <c:pt idx="1647">
                  <c:v>7435.16</c:v>
                </c:pt>
                <c:pt idx="1648">
                  <c:v>7445.92</c:v>
                </c:pt>
                <c:pt idx="1649">
                  <c:v>7467.44</c:v>
                </c:pt>
                <c:pt idx="1650">
                  <c:v>7488.96</c:v>
                </c:pt>
                <c:pt idx="1651">
                  <c:v>7488.96</c:v>
                </c:pt>
                <c:pt idx="1652">
                  <c:v>7488.96</c:v>
                </c:pt>
                <c:pt idx="1653">
                  <c:v>7488.96</c:v>
                </c:pt>
                <c:pt idx="1654">
                  <c:v>7499.72</c:v>
                </c:pt>
                <c:pt idx="1655">
                  <c:v>7499.72</c:v>
                </c:pt>
                <c:pt idx="1656">
                  <c:v>7521.24</c:v>
                </c:pt>
                <c:pt idx="1657">
                  <c:v>7542.76</c:v>
                </c:pt>
                <c:pt idx="1658">
                  <c:v>7553.5199999999995</c:v>
                </c:pt>
                <c:pt idx="1659">
                  <c:v>7553.5199999999995</c:v>
                </c:pt>
                <c:pt idx="1660">
                  <c:v>7553.5199999999995</c:v>
                </c:pt>
                <c:pt idx="1661">
                  <c:v>7553.5199999999995</c:v>
                </c:pt>
                <c:pt idx="1662">
                  <c:v>7585.8</c:v>
                </c:pt>
                <c:pt idx="1663">
                  <c:v>7607.32</c:v>
                </c:pt>
                <c:pt idx="1664">
                  <c:v>7607.32</c:v>
                </c:pt>
                <c:pt idx="1665">
                  <c:v>7607.32</c:v>
                </c:pt>
                <c:pt idx="1666">
                  <c:v>7618.08</c:v>
                </c:pt>
                <c:pt idx="1667">
                  <c:v>7618.08</c:v>
                </c:pt>
                <c:pt idx="1668">
                  <c:v>7639.5999999999995</c:v>
                </c:pt>
                <c:pt idx="1669">
                  <c:v>7650.36</c:v>
                </c:pt>
                <c:pt idx="1670">
                  <c:v>7650.36</c:v>
                </c:pt>
                <c:pt idx="1671">
                  <c:v>7671.88</c:v>
                </c:pt>
                <c:pt idx="1672">
                  <c:v>7682.6399999999994</c:v>
                </c:pt>
                <c:pt idx="1673">
                  <c:v>7714.92</c:v>
                </c:pt>
                <c:pt idx="1674">
                  <c:v>7714.92</c:v>
                </c:pt>
                <c:pt idx="1675">
                  <c:v>7725.68</c:v>
                </c:pt>
                <c:pt idx="1676">
                  <c:v>7725.68</c:v>
                </c:pt>
                <c:pt idx="1677">
                  <c:v>7736.44</c:v>
                </c:pt>
                <c:pt idx="1678">
                  <c:v>7747.2</c:v>
                </c:pt>
                <c:pt idx="1679">
                  <c:v>7768.72</c:v>
                </c:pt>
                <c:pt idx="1680">
                  <c:v>7779.48</c:v>
                </c:pt>
                <c:pt idx="1681">
                  <c:v>7779.48</c:v>
                </c:pt>
                <c:pt idx="1682">
                  <c:v>7779.48</c:v>
                </c:pt>
                <c:pt idx="1683">
                  <c:v>7811.76</c:v>
                </c:pt>
                <c:pt idx="1684">
                  <c:v>7811.76</c:v>
                </c:pt>
                <c:pt idx="1685">
                  <c:v>7811.76</c:v>
                </c:pt>
                <c:pt idx="1686">
                  <c:v>7822.5199999999995</c:v>
                </c:pt>
                <c:pt idx="1687">
                  <c:v>7833.28</c:v>
                </c:pt>
                <c:pt idx="1688">
                  <c:v>7865.5599999999995</c:v>
                </c:pt>
                <c:pt idx="1689">
                  <c:v>7865.5599999999995</c:v>
                </c:pt>
                <c:pt idx="1690">
                  <c:v>7865.5599999999995</c:v>
                </c:pt>
                <c:pt idx="1691">
                  <c:v>7876.32</c:v>
                </c:pt>
                <c:pt idx="1692">
                  <c:v>7887.08</c:v>
                </c:pt>
                <c:pt idx="1693">
                  <c:v>7887.08</c:v>
                </c:pt>
                <c:pt idx="1694">
                  <c:v>7897.84</c:v>
                </c:pt>
                <c:pt idx="1695">
                  <c:v>7930.12</c:v>
                </c:pt>
                <c:pt idx="1696">
                  <c:v>7930.12</c:v>
                </c:pt>
                <c:pt idx="1697">
                  <c:v>7930.12</c:v>
                </c:pt>
                <c:pt idx="1698">
                  <c:v>7930.12</c:v>
                </c:pt>
                <c:pt idx="1699">
                  <c:v>7940.88</c:v>
                </c:pt>
                <c:pt idx="1700">
                  <c:v>7951.6399999999994</c:v>
                </c:pt>
                <c:pt idx="1701">
                  <c:v>7973.16</c:v>
                </c:pt>
                <c:pt idx="1702">
                  <c:v>7973.16</c:v>
                </c:pt>
                <c:pt idx="1703">
                  <c:v>7994.68</c:v>
                </c:pt>
                <c:pt idx="1704">
                  <c:v>8026.96</c:v>
                </c:pt>
                <c:pt idx="1705">
                  <c:v>8059.24</c:v>
                </c:pt>
                <c:pt idx="1706">
                  <c:v>8070</c:v>
                </c:pt>
                <c:pt idx="1707">
                  <c:v>8070</c:v>
                </c:pt>
                <c:pt idx="1708">
                  <c:v>8080.76</c:v>
                </c:pt>
                <c:pt idx="1709">
                  <c:v>8123.8</c:v>
                </c:pt>
                <c:pt idx="1710">
                  <c:v>8134.5599999999995</c:v>
                </c:pt>
                <c:pt idx="1711">
                  <c:v>8145.32</c:v>
                </c:pt>
                <c:pt idx="1712">
                  <c:v>8156.08</c:v>
                </c:pt>
                <c:pt idx="1713">
                  <c:v>8156.08</c:v>
                </c:pt>
                <c:pt idx="1714">
                  <c:v>8156.08</c:v>
                </c:pt>
                <c:pt idx="1715">
                  <c:v>8166.84</c:v>
                </c:pt>
                <c:pt idx="1716">
                  <c:v>8188.36</c:v>
                </c:pt>
                <c:pt idx="1717">
                  <c:v>8209.8799999999992</c:v>
                </c:pt>
                <c:pt idx="1718">
                  <c:v>8209.8799999999992</c:v>
                </c:pt>
                <c:pt idx="1719">
                  <c:v>8220.64</c:v>
                </c:pt>
                <c:pt idx="1720">
                  <c:v>8263.68</c:v>
                </c:pt>
                <c:pt idx="1721">
                  <c:v>8295.9599999999991</c:v>
                </c:pt>
                <c:pt idx="1722">
                  <c:v>8295.9599999999991</c:v>
                </c:pt>
                <c:pt idx="1723">
                  <c:v>8306.7199999999993</c:v>
                </c:pt>
                <c:pt idx="1724">
                  <c:v>8317.48</c:v>
                </c:pt>
                <c:pt idx="1725">
                  <c:v>8317.48</c:v>
                </c:pt>
                <c:pt idx="1726">
                  <c:v>8360.52</c:v>
                </c:pt>
                <c:pt idx="1727">
                  <c:v>8360.52</c:v>
                </c:pt>
                <c:pt idx="1728">
                  <c:v>8360.52</c:v>
                </c:pt>
                <c:pt idx="1729">
                  <c:v>8371.2800000000007</c:v>
                </c:pt>
                <c:pt idx="1730">
                  <c:v>8382.0399999999991</c:v>
                </c:pt>
                <c:pt idx="1731">
                  <c:v>8382.0399999999991</c:v>
                </c:pt>
                <c:pt idx="1732">
                  <c:v>8392.7999999999993</c:v>
                </c:pt>
                <c:pt idx="1733">
                  <c:v>8392.7999999999993</c:v>
                </c:pt>
                <c:pt idx="1734">
                  <c:v>8425.08</c:v>
                </c:pt>
                <c:pt idx="1735">
                  <c:v>8435.84</c:v>
                </c:pt>
                <c:pt idx="1736">
                  <c:v>8457.36</c:v>
                </c:pt>
                <c:pt idx="1737">
                  <c:v>8468.119999999999</c:v>
                </c:pt>
                <c:pt idx="1738">
                  <c:v>8478.8799999999992</c:v>
                </c:pt>
                <c:pt idx="1739">
                  <c:v>8478.8799999999992</c:v>
                </c:pt>
                <c:pt idx="1740">
                  <c:v>8478.8799999999992</c:v>
                </c:pt>
                <c:pt idx="1741">
                  <c:v>8489.64</c:v>
                </c:pt>
                <c:pt idx="1742">
                  <c:v>8500.4</c:v>
                </c:pt>
                <c:pt idx="1743">
                  <c:v>8521.92</c:v>
                </c:pt>
                <c:pt idx="1744">
                  <c:v>8521.92</c:v>
                </c:pt>
                <c:pt idx="1745">
                  <c:v>8532.68</c:v>
                </c:pt>
                <c:pt idx="1746">
                  <c:v>8554.2000000000007</c:v>
                </c:pt>
                <c:pt idx="1747">
                  <c:v>8575.7199999999993</c:v>
                </c:pt>
                <c:pt idx="1748">
                  <c:v>8597.24</c:v>
                </c:pt>
                <c:pt idx="1749">
                  <c:v>8597.24</c:v>
                </c:pt>
                <c:pt idx="1750">
                  <c:v>8618.76</c:v>
                </c:pt>
                <c:pt idx="1751">
                  <c:v>8618.76</c:v>
                </c:pt>
                <c:pt idx="1752">
                  <c:v>8629.52</c:v>
                </c:pt>
                <c:pt idx="1753">
                  <c:v>8640.2800000000007</c:v>
                </c:pt>
                <c:pt idx="1754">
                  <c:v>8640.2800000000007</c:v>
                </c:pt>
                <c:pt idx="1755">
                  <c:v>8651.0399999999991</c:v>
                </c:pt>
                <c:pt idx="1756">
                  <c:v>8651.0399999999991</c:v>
                </c:pt>
                <c:pt idx="1757">
                  <c:v>8672.56</c:v>
                </c:pt>
                <c:pt idx="1758">
                  <c:v>8694.08</c:v>
                </c:pt>
                <c:pt idx="1759">
                  <c:v>8704.84</c:v>
                </c:pt>
                <c:pt idx="1760">
                  <c:v>8704.84</c:v>
                </c:pt>
                <c:pt idx="1761">
                  <c:v>8737.119999999999</c:v>
                </c:pt>
                <c:pt idx="1762">
                  <c:v>8737.119999999999</c:v>
                </c:pt>
                <c:pt idx="1763">
                  <c:v>8737.119999999999</c:v>
                </c:pt>
                <c:pt idx="1764">
                  <c:v>8747.8799999999992</c:v>
                </c:pt>
                <c:pt idx="1765">
                  <c:v>8758.64</c:v>
                </c:pt>
                <c:pt idx="1766">
                  <c:v>8780.16</c:v>
                </c:pt>
                <c:pt idx="1767">
                  <c:v>8790.92</c:v>
                </c:pt>
                <c:pt idx="1768">
                  <c:v>8812.44</c:v>
                </c:pt>
                <c:pt idx="1769">
                  <c:v>8812.44</c:v>
                </c:pt>
                <c:pt idx="1770">
                  <c:v>8812.44</c:v>
                </c:pt>
                <c:pt idx="1771">
                  <c:v>8855.48</c:v>
                </c:pt>
                <c:pt idx="1772">
                  <c:v>8866.24</c:v>
                </c:pt>
                <c:pt idx="1773">
                  <c:v>8866.24</c:v>
                </c:pt>
                <c:pt idx="1774">
                  <c:v>8984.6</c:v>
                </c:pt>
                <c:pt idx="1775">
                  <c:v>9027.64</c:v>
                </c:pt>
                <c:pt idx="1776">
                  <c:v>9059.92</c:v>
                </c:pt>
                <c:pt idx="1777">
                  <c:v>9081.44</c:v>
                </c:pt>
                <c:pt idx="1778">
                  <c:v>9113.7199999999993</c:v>
                </c:pt>
                <c:pt idx="1779">
                  <c:v>9124.48</c:v>
                </c:pt>
                <c:pt idx="1780">
                  <c:v>9146</c:v>
                </c:pt>
                <c:pt idx="1781">
                  <c:v>9146</c:v>
                </c:pt>
                <c:pt idx="1782">
                  <c:v>9156.76</c:v>
                </c:pt>
                <c:pt idx="1783">
                  <c:v>9167.52</c:v>
                </c:pt>
                <c:pt idx="1784">
                  <c:v>9199.7999999999993</c:v>
                </c:pt>
                <c:pt idx="1785">
                  <c:v>9210.56</c:v>
                </c:pt>
                <c:pt idx="1786">
                  <c:v>9253.6</c:v>
                </c:pt>
                <c:pt idx="1787">
                  <c:v>9307.4</c:v>
                </c:pt>
                <c:pt idx="1788">
                  <c:v>9307.4</c:v>
                </c:pt>
                <c:pt idx="1789">
                  <c:v>9307.4</c:v>
                </c:pt>
                <c:pt idx="1790">
                  <c:v>9328.92</c:v>
                </c:pt>
                <c:pt idx="1791">
                  <c:v>9425.76</c:v>
                </c:pt>
                <c:pt idx="1792">
                  <c:v>9425.76</c:v>
                </c:pt>
                <c:pt idx="1793">
                  <c:v>9447.2800000000007</c:v>
                </c:pt>
                <c:pt idx="1794">
                  <c:v>9458.0399999999991</c:v>
                </c:pt>
                <c:pt idx="1795">
                  <c:v>9479.56</c:v>
                </c:pt>
                <c:pt idx="1796">
                  <c:v>9554.8799999999992</c:v>
                </c:pt>
                <c:pt idx="1797">
                  <c:v>9576.4</c:v>
                </c:pt>
                <c:pt idx="1798">
                  <c:v>9608.68</c:v>
                </c:pt>
                <c:pt idx="1799">
                  <c:v>9630.1999999999989</c:v>
                </c:pt>
                <c:pt idx="1800">
                  <c:v>9640.9599999999991</c:v>
                </c:pt>
                <c:pt idx="1801">
                  <c:v>9640.9599999999991</c:v>
                </c:pt>
                <c:pt idx="1802">
                  <c:v>9662.48</c:v>
                </c:pt>
                <c:pt idx="1803">
                  <c:v>9684</c:v>
                </c:pt>
                <c:pt idx="1804">
                  <c:v>9727.0399999999991</c:v>
                </c:pt>
                <c:pt idx="1805">
                  <c:v>9748.56</c:v>
                </c:pt>
                <c:pt idx="1806">
                  <c:v>9780.84</c:v>
                </c:pt>
                <c:pt idx="1807">
                  <c:v>9834.64</c:v>
                </c:pt>
                <c:pt idx="1808">
                  <c:v>9834.64</c:v>
                </c:pt>
                <c:pt idx="1809">
                  <c:v>9856.16</c:v>
                </c:pt>
                <c:pt idx="1810">
                  <c:v>9866.92</c:v>
                </c:pt>
                <c:pt idx="1811">
                  <c:v>9942.24</c:v>
                </c:pt>
                <c:pt idx="1812">
                  <c:v>9974.52</c:v>
                </c:pt>
                <c:pt idx="1813">
                  <c:v>9996.0399999999991</c:v>
                </c:pt>
                <c:pt idx="1814">
                  <c:v>10017.56</c:v>
                </c:pt>
                <c:pt idx="1815">
                  <c:v>10060.6</c:v>
                </c:pt>
                <c:pt idx="1816">
                  <c:v>10071.36</c:v>
                </c:pt>
                <c:pt idx="1817">
                  <c:v>10071.36</c:v>
                </c:pt>
                <c:pt idx="1818">
                  <c:v>10071.36</c:v>
                </c:pt>
                <c:pt idx="1819">
                  <c:v>10071.36</c:v>
                </c:pt>
                <c:pt idx="1820">
                  <c:v>10092.879999999999</c:v>
                </c:pt>
                <c:pt idx="1821">
                  <c:v>10103.64</c:v>
                </c:pt>
                <c:pt idx="1822">
                  <c:v>10178.959999999999</c:v>
                </c:pt>
                <c:pt idx="1823">
                  <c:v>10200.48</c:v>
                </c:pt>
                <c:pt idx="1824">
                  <c:v>10254.280000000001</c:v>
                </c:pt>
                <c:pt idx="1825">
                  <c:v>10297.32</c:v>
                </c:pt>
                <c:pt idx="1826">
                  <c:v>10297.32</c:v>
                </c:pt>
                <c:pt idx="1827">
                  <c:v>10297.32</c:v>
                </c:pt>
                <c:pt idx="1828">
                  <c:v>10351.119999999999</c:v>
                </c:pt>
                <c:pt idx="1829">
                  <c:v>10351.119999999999</c:v>
                </c:pt>
                <c:pt idx="1830">
                  <c:v>10372.64</c:v>
                </c:pt>
                <c:pt idx="1831">
                  <c:v>10383.4</c:v>
                </c:pt>
                <c:pt idx="1832">
                  <c:v>10447.959999999999</c:v>
                </c:pt>
                <c:pt idx="1833">
                  <c:v>10469.48</c:v>
                </c:pt>
                <c:pt idx="1834">
                  <c:v>10469.48</c:v>
                </c:pt>
                <c:pt idx="1835">
                  <c:v>10491</c:v>
                </c:pt>
                <c:pt idx="1836">
                  <c:v>10501.76</c:v>
                </c:pt>
                <c:pt idx="1837">
                  <c:v>10512.52</c:v>
                </c:pt>
                <c:pt idx="1838">
                  <c:v>10512.52</c:v>
                </c:pt>
                <c:pt idx="1839">
                  <c:v>10523.28</c:v>
                </c:pt>
                <c:pt idx="1840">
                  <c:v>10555.56</c:v>
                </c:pt>
                <c:pt idx="1841">
                  <c:v>10555.56</c:v>
                </c:pt>
                <c:pt idx="1842">
                  <c:v>10555.56</c:v>
                </c:pt>
                <c:pt idx="1843">
                  <c:v>10555.56</c:v>
                </c:pt>
                <c:pt idx="1844">
                  <c:v>10555.56</c:v>
                </c:pt>
                <c:pt idx="1845">
                  <c:v>10555.56</c:v>
                </c:pt>
                <c:pt idx="1846">
                  <c:v>10555.56</c:v>
                </c:pt>
                <c:pt idx="1847">
                  <c:v>10555.56</c:v>
                </c:pt>
                <c:pt idx="1848">
                  <c:v>10555.56</c:v>
                </c:pt>
                <c:pt idx="1849">
                  <c:v>10555.56</c:v>
                </c:pt>
                <c:pt idx="1850">
                  <c:v>10566.32</c:v>
                </c:pt>
                <c:pt idx="1851">
                  <c:v>10598.6</c:v>
                </c:pt>
                <c:pt idx="1852">
                  <c:v>10641.64</c:v>
                </c:pt>
                <c:pt idx="1853">
                  <c:v>10673.92</c:v>
                </c:pt>
                <c:pt idx="1854">
                  <c:v>10684.68</c:v>
                </c:pt>
                <c:pt idx="1855">
                  <c:v>10770.76</c:v>
                </c:pt>
                <c:pt idx="1856">
                  <c:v>10770.76</c:v>
                </c:pt>
                <c:pt idx="1857">
                  <c:v>10792.28</c:v>
                </c:pt>
                <c:pt idx="1858">
                  <c:v>10792.28</c:v>
                </c:pt>
                <c:pt idx="1859">
                  <c:v>10803.039999999999</c:v>
                </c:pt>
                <c:pt idx="1860">
                  <c:v>10867.6</c:v>
                </c:pt>
                <c:pt idx="1861">
                  <c:v>10878.36</c:v>
                </c:pt>
                <c:pt idx="1862">
                  <c:v>10878.36</c:v>
                </c:pt>
                <c:pt idx="1863">
                  <c:v>10932.16</c:v>
                </c:pt>
                <c:pt idx="1864">
                  <c:v>10942.92</c:v>
                </c:pt>
                <c:pt idx="1865">
                  <c:v>10975.199999999999</c:v>
                </c:pt>
                <c:pt idx="1866">
                  <c:v>11018.24</c:v>
                </c:pt>
                <c:pt idx="1867">
                  <c:v>11050.52</c:v>
                </c:pt>
                <c:pt idx="1868">
                  <c:v>11104.32</c:v>
                </c:pt>
                <c:pt idx="1869">
                  <c:v>11115.08</c:v>
                </c:pt>
                <c:pt idx="1870">
                  <c:v>11115.08</c:v>
                </c:pt>
                <c:pt idx="1871">
                  <c:v>11136.6</c:v>
                </c:pt>
                <c:pt idx="1872">
                  <c:v>11158.119999999999</c:v>
                </c:pt>
                <c:pt idx="1873">
                  <c:v>11158.119999999999</c:v>
                </c:pt>
                <c:pt idx="1874">
                  <c:v>11179.64</c:v>
                </c:pt>
                <c:pt idx="1875">
                  <c:v>11201.16</c:v>
                </c:pt>
                <c:pt idx="1876">
                  <c:v>11222.68</c:v>
                </c:pt>
                <c:pt idx="1877">
                  <c:v>11254.96</c:v>
                </c:pt>
                <c:pt idx="1878">
                  <c:v>11362.56</c:v>
                </c:pt>
                <c:pt idx="1879">
                  <c:v>11405.6</c:v>
                </c:pt>
                <c:pt idx="1880">
                  <c:v>11437.88</c:v>
                </c:pt>
                <c:pt idx="1881">
                  <c:v>11448.64</c:v>
                </c:pt>
                <c:pt idx="1882">
                  <c:v>11470.16</c:v>
                </c:pt>
                <c:pt idx="1883">
                  <c:v>11491.68</c:v>
                </c:pt>
                <c:pt idx="1884">
                  <c:v>11491.68</c:v>
                </c:pt>
                <c:pt idx="1885">
                  <c:v>11567</c:v>
                </c:pt>
                <c:pt idx="1886">
                  <c:v>11577.76</c:v>
                </c:pt>
                <c:pt idx="1887">
                  <c:v>11620.8</c:v>
                </c:pt>
                <c:pt idx="1888">
                  <c:v>11631.56</c:v>
                </c:pt>
                <c:pt idx="1889">
                  <c:v>11653.08</c:v>
                </c:pt>
                <c:pt idx="1890">
                  <c:v>11663.84</c:v>
                </c:pt>
                <c:pt idx="1891">
                  <c:v>11674.6</c:v>
                </c:pt>
                <c:pt idx="1892">
                  <c:v>11685.36</c:v>
                </c:pt>
                <c:pt idx="1893">
                  <c:v>11685.36</c:v>
                </c:pt>
                <c:pt idx="1894">
                  <c:v>11717.64</c:v>
                </c:pt>
                <c:pt idx="1895">
                  <c:v>11717.64</c:v>
                </c:pt>
                <c:pt idx="1896">
                  <c:v>11782.199999999999</c:v>
                </c:pt>
                <c:pt idx="1897">
                  <c:v>11900.56</c:v>
                </c:pt>
                <c:pt idx="1898">
                  <c:v>12018.92</c:v>
                </c:pt>
                <c:pt idx="1899">
                  <c:v>12029.68</c:v>
                </c:pt>
                <c:pt idx="1900">
                  <c:v>12212.6</c:v>
                </c:pt>
                <c:pt idx="1901">
                  <c:v>12223.36</c:v>
                </c:pt>
                <c:pt idx="1902">
                  <c:v>12287.92</c:v>
                </c:pt>
                <c:pt idx="1903">
                  <c:v>12287.92</c:v>
                </c:pt>
                <c:pt idx="1904">
                  <c:v>12320.199999999999</c:v>
                </c:pt>
                <c:pt idx="1905">
                  <c:v>12460.08</c:v>
                </c:pt>
                <c:pt idx="1906">
                  <c:v>12546.16</c:v>
                </c:pt>
                <c:pt idx="1907">
                  <c:v>12556.92</c:v>
                </c:pt>
                <c:pt idx="1908">
                  <c:v>12589.199999999999</c:v>
                </c:pt>
                <c:pt idx="1909">
                  <c:v>12632.24</c:v>
                </c:pt>
                <c:pt idx="1910">
                  <c:v>12632.24</c:v>
                </c:pt>
                <c:pt idx="1911">
                  <c:v>12653.76</c:v>
                </c:pt>
                <c:pt idx="1912">
                  <c:v>12664.52</c:v>
                </c:pt>
                <c:pt idx="1913">
                  <c:v>12696.8</c:v>
                </c:pt>
                <c:pt idx="1914">
                  <c:v>12696.8</c:v>
                </c:pt>
                <c:pt idx="1915">
                  <c:v>12793.64</c:v>
                </c:pt>
                <c:pt idx="1916">
                  <c:v>12815.16</c:v>
                </c:pt>
                <c:pt idx="1917">
                  <c:v>12933.52</c:v>
                </c:pt>
                <c:pt idx="1918">
                  <c:v>13137.96</c:v>
                </c:pt>
                <c:pt idx="1919">
                  <c:v>13191.76</c:v>
                </c:pt>
                <c:pt idx="1920">
                  <c:v>13245.56</c:v>
                </c:pt>
                <c:pt idx="1921">
                  <c:v>13288.6</c:v>
                </c:pt>
                <c:pt idx="1922">
                  <c:v>13288.6</c:v>
                </c:pt>
                <c:pt idx="1923">
                  <c:v>13299.36</c:v>
                </c:pt>
                <c:pt idx="1924">
                  <c:v>13310.119999999999</c:v>
                </c:pt>
                <c:pt idx="1925">
                  <c:v>13396.199999999999</c:v>
                </c:pt>
                <c:pt idx="1926">
                  <c:v>13482.279999999999</c:v>
                </c:pt>
                <c:pt idx="1927">
                  <c:v>13493.039999999999</c:v>
                </c:pt>
                <c:pt idx="1928">
                  <c:v>13665.199999999999</c:v>
                </c:pt>
                <c:pt idx="1929">
                  <c:v>13697.48</c:v>
                </c:pt>
                <c:pt idx="1930">
                  <c:v>13729.76</c:v>
                </c:pt>
                <c:pt idx="1931">
                  <c:v>13826.6</c:v>
                </c:pt>
                <c:pt idx="1932">
                  <c:v>13826.6</c:v>
                </c:pt>
                <c:pt idx="1933">
                  <c:v>13826.6</c:v>
                </c:pt>
                <c:pt idx="1934">
                  <c:v>13858.88</c:v>
                </c:pt>
                <c:pt idx="1935">
                  <c:v>13955.72</c:v>
                </c:pt>
                <c:pt idx="1936">
                  <c:v>14031.039999999999</c:v>
                </c:pt>
                <c:pt idx="1937">
                  <c:v>14052.56</c:v>
                </c:pt>
                <c:pt idx="1938">
                  <c:v>14138.64</c:v>
                </c:pt>
                <c:pt idx="1939">
                  <c:v>14138.64</c:v>
                </c:pt>
                <c:pt idx="1940">
                  <c:v>14170.92</c:v>
                </c:pt>
                <c:pt idx="1941">
                  <c:v>14181.68</c:v>
                </c:pt>
                <c:pt idx="1942">
                  <c:v>14235.48</c:v>
                </c:pt>
                <c:pt idx="1943">
                  <c:v>14267.76</c:v>
                </c:pt>
                <c:pt idx="1944">
                  <c:v>14321.56</c:v>
                </c:pt>
                <c:pt idx="1945">
                  <c:v>14353.84</c:v>
                </c:pt>
                <c:pt idx="1946">
                  <c:v>14386.119999999999</c:v>
                </c:pt>
                <c:pt idx="1947">
                  <c:v>14407.64</c:v>
                </c:pt>
                <c:pt idx="1948">
                  <c:v>14418.4</c:v>
                </c:pt>
                <c:pt idx="1949">
                  <c:v>14482.96</c:v>
                </c:pt>
                <c:pt idx="1950">
                  <c:v>14515.24</c:v>
                </c:pt>
                <c:pt idx="1951">
                  <c:v>14612.08</c:v>
                </c:pt>
                <c:pt idx="1952">
                  <c:v>14698.16</c:v>
                </c:pt>
                <c:pt idx="1953">
                  <c:v>14719.68</c:v>
                </c:pt>
                <c:pt idx="1954">
                  <c:v>14795</c:v>
                </c:pt>
                <c:pt idx="1955">
                  <c:v>14870.32</c:v>
                </c:pt>
                <c:pt idx="1956">
                  <c:v>14934.88</c:v>
                </c:pt>
                <c:pt idx="1957">
                  <c:v>14945.64</c:v>
                </c:pt>
                <c:pt idx="1958">
                  <c:v>15010.199999999999</c:v>
                </c:pt>
                <c:pt idx="1959">
                  <c:v>15193.119999999999</c:v>
                </c:pt>
                <c:pt idx="1960">
                  <c:v>15311.48</c:v>
                </c:pt>
                <c:pt idx="1961">
                  <c:v>15408.32</c:v>
                </c:pt>
                <c:pt idx="1962">
                  <c:v>15505.16</c:v>
                </c:pt>
                <c:pt idx="1963">
                  <c:v>15505.16</c:v>
                </c:pt>
                <c:pt idx="1964">
                  <c:v>15515.92</c:v>
                </c:pt>
                <c:pt idx="1965">
                  <c:v>15548.199999999999</c:v>
                </c:pt>
                <c:pt idx="1966">
                  <c:v>15612.76</c:v>
                </c:pt>
                <c:pt idx="1967">
                  <c:v>15612.76</c:v>
                </c:pt>
                <c:pt idx="1968">
                  <c:v>15698.84</c:v>
                </c:pt>
                <c:pt idx="1969">
                  <c:v>15720.36</c:v>
                </c:pt>
                <c:pt idx="1970">
                  <c:v>15784.92</c:v>
                </c:pt>
                <c:pt idx="1971">
                  <c:v>15838.72</c:v>
                </c:pt>
                <c:pt idx="1972">
                  <c:v>15871</c:v>
                </c:pt>
                <c:pt idx="1973">
                  <c:v>15871</c:v>
                </c:pt>
                <c:pt idx="1974">
                  <c:v>15881.76</c:v>
                </c:pt>
                <c:pt idx="1975">
                  <c:v>15957.08</c:v>
                </c:pt>
                <c:pt idx="1976">
                  <c:v>15989.36</c:v>
                </c:pt>
                <c:pt idx="1977">
                  <c:v>16053.92</c:v>
                </c:pt>
                <c:pt idx="1978">
                  <c:v>16096.96</c:v>
                </c:pt>
                <c:pt idx="1979">
                  <c:v>16258.36</c:v>
                </c:pt>
                <c:pt idx="1980">
                  <c:v>16333.68</c:v>
                </c:pt>
                <c:pt idx="1981">
                  <c:v>16365.96</c:v>
                </c:pt>
                <c:pt idx="1982">
                  <c:v>16376.72</c:v>
                </c:pt>
                <c:pt idx="1983">
                  <c:v>16376.72</c:v>
                </c:pt>
                <c:pt idx="1984">
                  <c:v>16462.8</c:v>
                </c:pt>
                <c:pt idx="1985">
                  <c:v>16462.8</c:v>
                </c:pt>
                <c:pt idx="1986">
                  <c:v>16602.68</c:v>
                </c:pt>
                <c:pt idx="1987">
                  <c:v>16667.239999999998</c:v>
                </c:pt>
                <c:pt idx="1988">
                  <c:v>16721.04</c:v>
                </c:pt>
                <c:pt idx="1989">
                  <c:v>16785.599999999999</c:v>
                </c:pt>
                <c:pt idx="1990">
                  <c:v>16785.599999999999</c:v>
                </c:pt>
                <c:pt idx="1991">
                  <c:v>16850.16</c:v>
                </c:pt>
                <c:pt idx="1992">
                  <c:v>17129.919999999998</c:v>
                </c:pt>
                <c:pt idx="1993">
                  <c:v>17259.04</c:v>
                </c:pt>
                <c:pt idx="1994">
                  <c:v>17291.32</c:v>
                </c:pt>
                <c:pt idx="1995">
                  <c:v>17323.599999999999</c:v>
                </c:pt>
                <c:pt idx="1996">
                  <c:v>17538.8</c:v>
                </c:pt>
                <c:pt idx="1997">
                  <c:v>17571.079999999998</c:v>
                </c:pt>
                <c:pt idx="1998">
                  <c:v>17592.599999999999</c:v>
                </c:pt>
                <c:pt idx="1999">
                  <c:v>17592.599999999999</c:v>
                </c:pt>
                <c:pt idx="2000">
                  <c:v>17700.2</c:v>
                </c:pt>
                <c:pt idx="2001">
                  <c:v>17743.239999999998</c:v>
                </c:pt>
                <c:pt idx="2002">
                  <c:v>17818.560000000001</c:v>
                </c:pt>
                <c:pt idx="2003">
                  <c:v>18076.8</c:v>
                </c:pt>
                <c:pt idx="2004">
                  <c:v>18087.560000000001</c:v>
                </c:pt>
                <c:pt idx="2005">
                  <c:v>18205.919999999998</c:v>
                </c:pt>
                <c:pt idx="2006">
                  <c:v>18668.599999999999</c:v>
                </c:pt>
                <c:pt idx="2007">
                  <c:v>18690.12</c:v>
                </c:pt>
                <c:pt idx="2008">
                  <c:v>18700.88</c:v>
                </c:pt>
                <c:pt idx="2009">
                  <c:v>18722.399999999998</c:v>
                </c:pt>
                <c:pt idx="2010">
                  <c:v>18722.399999999998</c:v>
                </c:pt>
                <c:pt idx="2011">
                  <c:v>18754.68</c:v>
                </c:pt>
                <c:pt idx="2012">
                  <c:v>18754.68</c:v>
                </c:pt>
                <c:pt idx="2013">
                  <c:v>18937.599999999999</c:v>
                </c:pt>
                <c:pt idx="2014">
                  <c:v>18959.12</c:v>
                </c:pt>
                <c:pt idx="2015">
                  <c:v>18969.88</c:v>
                </c:pt>
                <c:pt idx="2016">
                  <c:v>19443.32</c:v>
                </c:pt>
                <c:pt idx="2017">
                  <c:v>19486.36</c:v>
                </c:pt>
                <c:pt idx="2018">
                  <c:v>19733.84</c:v>
                </c:pt>
                <c:pt idx="2019">
                  <c:v>20024.36</c:v>
                </c:pt>
                <c:pt idx="2020">
                  <c:v>20185.759999999998</c:v>
                </c:pt>
                <c:pt idx="2021">
                  <c:v>20196.52</c:v>
                </c:pt>
                <c:pt idx="2022">
                  <c:v>20530.079999999998</c:v>
                </c:pt>
                <c:pt idx="2023">
                  <c:v>20713</c:v>
                </c:pt>
                <c:pt idx="2024">
                  <c:v>20863.64</c:v>
                </c:pt>
                <c:pt idx="2025">
                  <c:v>21025.040000000001</c:v>
                </c:pt>
                <c:pt idx="2026">
                  <c:v>21358.6</c:v>
                </c:pt>
                <c:pt idx="2027">
                  <c:v>21401.64</c:v>
                </c:pt>
                <c:pt idx="2028">
                  <c:v>21606.079999999998</c:v>
                </c:pt>
                <c:pt idx="2029">
                  <c:v>21606.079999999998</c:v>
                </c:pt>
                <c:pt idx="2030">
                  <c:v>21606.079999999998</c:v>
                </c:pt>
                <c:pt idx="2031">
                  <c:v>21659.88</c:v>
                </c:pt>
                <c:pt idx="2032">
                  <c:v>21961.16</c:v>
                </c:pt>
                <c:pt idx="2033">
                  <c:v>22058</c:v>
                </c:pt>
                <c:pt idx="2034">
                  <c:v>22058</c:v>
                </c:pt>
                <c:pt idx="2035">
                  <c:v>22058</c:v>
                </c:pt>
                <c:pt idx="2036">
                  <c:v>22531.439999999999</c:v>
                </c:pt>
                <c:pt idx="2037">
                  <c:v>22552.959999999999</c:v>
                </c:pt>
                <c:pt idx="2038">
                  <c:v>23263.119999999999</c:v>
                </c:pt>
                <c:pt idx="2039">
                  <c:v>23424.52</c:v>
                </c:pt>
                <c:pt idx="2040">
                  <c:v>23489.079999999998</c:v>
                </c:pt>
                <c:pt idx="2041">
                  <c:v>23575.16</c:v>
                </c:pt>
                <c:pt idx="2042">
                  <c:v>23639.72</c:v>
                </c:pt>
                <c:pt idx="2043">
                  <c:v>23704.28</c:v>
                </c:pt>
                <c:pt idx="2044">
                  <c:v>23715.040000000001</c:v>
                </c:pt>
                <c:pt idx="2045">
                  <c:v>23779.599999999999</c:v>
                </c:pt>
                <c:pt idx="2046">
                  <c:v>23854.92</c:v>
                </c:pt>
                <c:pt idx="2047">
                  <c:v>24123.919999999998</c:v>
                </c:pt>
                <c:pt idx="2048">
                  <c:v>24188.48</c:v>
                </c:pt>
                <c:pt idx="2049">
                  <c:v>24285.32</c:v>
                </c:pt>
                <c:pt idx="2050">
                  <c:v>24382.16</c:v>
                </c:pt>
                <c:pt idx="2051">
                  <c:v>24565.079999999998</c:v>
                </c:pt>
                <c:pt idx="2052">
                  <c:v>25167.64</c:v>
                </c:pt>
                <c:pt idx="2053">
                  <c:v>25253.72</c:v>
                </c:pt>
                <c:pt idx="2054">
                  <c:v>25393.599999999999</c:v>
                </c:pt>
                <c:pt idx="2055">
                  <c:v>26297.439999999999</c:v>
                </c:pt>
                <c:pt idx="2056">
                  <c:v>26491.119999999999</c:v>
                </c:pt>
                <c:pt idx="2057">
                  <c:v>26512.639999999999</c:v>
                </c:pt>
                <c:pt idx="2058">
                  <c:v>26620.239999999998</c:v>
                </c:pt>
                <c:pt idx="2059">
                  <c:v>26781.64</c:v>
                </c:pt>
                <c:pt idx="2060">
                  <c:v>26878.48</c:v>
                </c:pt>
                <c:pt idx="2061">
                  <c:v>26964.559999999998</c:v>
                </c:pt>
                <c:pt idx="2062">
                  <c:v>27125.96</c:v>
                </c:pt>
                <c:pt idx="2063">
                  <c:v>27201.279999999999</c:v>
                </c:pt>
                <c:pt idx="2064">
                  <c:v>27362.68</c:v>
                </c:pt>
                <c:pt idx="2065">
                  <c:v>27545.599999999999</c:v>
                </c:pt>
                <c:pt idx="2066">
                  <c:v>28320.32</c:v>
                </c:pt>
                <c:pt idx="2067">
                  <c:v>28331.079999999998</c:v>
                </c:pt>
                <c:pt idx="2068">
                  <c:v>28341.84</c:v>
                </c:pt>
                <c:pt idx="2069">
                  <c:v>28406.399999999998</c:v>
                </c:pt>
                <c:pt idx="2070">
                  <c:v>28492.48</c:v>
                </c:pt>
                <c:pt idx="2071">
                  <c:v>28514</c:v>
                </c:pt>
                <c:pt idx="2072">
                  <c:v>28836.799999999999</c:v>
                </c:pt>
                <c:pt idx="2073">
                  <c:v>28879.84</c:v>
                </c:pt>
                <c:pt idx="2074">
                  <c:v>29396.32</c:v>
                </c:pt>
                <c:pt idx="2075">
                  <c:v>29557.72</c:v>
                </c:pt>
                <c:pt idx="2076">
                  <c:v>29708.36</c:v>
                </c:pt>
                <c:pt idx="2077">
                  <c:v>30472.32</c:v>
                </c:pt>
                <c:pt idx="2078">
                  <c:v>30547.64</c:v>
                </c:pt>
                <c:pt idx="2079">
                  <c:v>30805.88</c:v>
                </c:pt>
                <c:pt idx="2080">
                  <c:v>30816.639999999999</c:v>
                </c:pt>
                <c:pt idx="2081">
                  <c:v>30870.44</c:v>
                </c:pt>
                <c:pt idx="2082">
                  <c:v>31516.04</c:v>
                </c:pt>
                <c:pt idx="2083">
                  <c:v>31612.880000000001</c:v>
                </c:pt>
                <c:pt idx="2084">
                  <c:v>31666.68</c:v>
                </c:pt>
                <c:pt idx="2085">
                  <c:v>31698.959999999999</c:v>
                </c:pt>
                <c:pt idx="2086">
                  <c:v>32054.04</c:v>
                </c:pt>
                <c:pt idx="2087">
                  <c:v>32107.84</c:v>
                </c:pt>
                <c:pt idx="2088">
                  <c:v>32624.32</c:v>
                </c:pt>
                <c:pt idx="2089">
                  <c:v>33065.479999999996</c:v>
                </c:pt>
                <c:pt idx="2090">
                  <c:v>33076.239999999998</c:v>
                </c:pt>
                <c:pt idx="2091">
                  <c:v>33173.08</c:v>
                </c:pt>
                <c:pt idx="2092">
                  <c:v>33302.199999999997</c:v>
                </c:pt>
                <c:pt idx="2093">
                  <c:v>33366.76</c:v>
                </c:pt>
                <c:pt idx="2094">
                  <c:v>33571.199999999997</c:v>
                </c:pt>
                <c:pt idx="2095">
                  <c:v>33614.239999999998</c:v>
                </c:pt>
                <c:pt idx="2096">
                  <c:v>35239</c:v>
                </c:pt>
                <c:pt idx="2097">
                  <c:v>35497.24</c:v>
                </c:pt>
                <c:pt idx="2098">
                  <c:v>35540.28</c:v>
                </c:pt>
                <c:pt idx="2099">
                  <c:v>35680.159999999996</c:v>
                </c:pt>
                <c:pt idx="2100">
                  <c:v>37078.959999999999</c:v>
                </c:pt>
                <c:pt idx="2101">
                  <c:v>37778.36</c:v>
                </c:pt>
                <c:pt idx="2102">
                  <c:v>37896.720000000001</c:v>
                </c:pt>
                <c:pt idx="2103">
                  <c:v>39994.92</c:v>
                </c:pt>
                <c:pt idx="2104">
                  <c:v>40306.959999999999</c:v>
                </c:pt>
                <c:pt idx="2105">
                  <c:v>40984.839999999997</c:v>
                </c:pt>
                <c:pt idx="2106">
                  <c:v>41070.92</c:v>
                </c:pt>
                <c:pt idx="2107">
                  <c:v>41512.080000000002</c:v>
                </c:pt>
                <c:pt idx="2108">
                  <c:v>43179.88</c:v>
                </c:pt>
                <c:pt idx="2109">
                  <c:v>44783.12</c:v>
                </c:pt>
                <c:pt idx="2110">
                  <c:v>46461.68</c:v>
                </c:pt>
                <c:pt idx="2111">
                  <c:v>47225.64</c:v>
                </c:pt>
                <c:pt idx="2112">
                  <c:v>47731.360000000001</c:v>
                </c:pt>
                <c:pt idx="2113">
                  <c:v>50485.919999999998</c:v>
                </c:pt>
                <c:pt idx="2114">
                  <c:v>50539.72</c:v>
                </c:pt>
                <c:pt idx="2115">
                  <c:v>51680.28</c:v>
                </c:pt>
                <c:pt idx="2116">
                  <c:v>55887.44</c:v>
                </c:pt>
                <c:pt idx="2117">
                  <c:v>71618.559999999998</c:v>
                </c:pt>
                <c:pt idx="2118">
                  <c:v>71812.240000000005</c:v>
                </c:pt>
                <c:pt idx="2119">
                  <c:v>77030.84</c:v>
                </c:pt>
                <c:pt idx="2120">
                  <c:v>91395.44</c:v>
                </c:pt>
                <c:pt idx="2121">
                  <c:v>96743.16</c:v>
                </c:pt>
                <c:pt idx="2122">
                  <c:v>111279.92</c:v>
                </c:pt>
                <c:pt idx="2123">
                  <c:v>112269.84</c:v>
                </c:pt>
                <c:pt idx="2124">
                  <c:v>115895.95999999999</c:v>
                </c:pt>
                <c:pt idx="2125">
                  <c:v>138760.95999999999</c:v>
                </c:pt>
                <c:pt idx="2126">
                  <c:v>143108</c:v>
                </c:pt>
                <c:pt idx="2127">
                  <c:v>147412</c:v>
                </c:pt>
                <c:pt idx="2128">
                  <c:v>173289.8</c:v>
                </c:pt>
                <c:pt idx="2129">
                  <c:v>243380.44</c:v>
                </c:pt>
                <c:pt idx="2130">
                  <c:v>459226.04</c:v>
                </c:pt>
              </c:numCache>
            </c:numRef>
          </c:xVal>
          <c:yVal>
            <c:numRef>
              <c:f>'2000_2001 data'!$CN$4:$CN$2134</c:f>
              <c:numCache>
                <c:formatCode>0</c:formatCode>
                <c:ptCount val="2131"/>
                <c:pt idx="0">
                  <c:v>615.15748031496071</c:v>
                </c:pt>
                <c:pt idx="1">
                  <c:v>331.06657122405153</c:v>
                </c:pt>
                <c:pt idx="2">
                  <c:v>1033.0708661417323</c:v>
                </c:pt>
                <c:pt idx="3">
                  <c:v>199.31102362204726</c:v>
                </c:pt>
                <c:pt idx="4">
                  <c:v>76.490438695163107</c:v>
                </c:pt>
                <c:pt idx="5">
                  <c:v>519.34997487016255</c:v>
                </c:pt>
                <c:pt idx="6">
                  <c:v>542.51968503937007</c:v>
                </c:pt>
                <c:pt idx="7">
                  <c:v>729.9212598425197</c:v>
                </c:pt>
                <c:pt idx="8">
                  <c:v>179.35258092738408</c:v>
                </c:pt>
                <c:pt idx="9">
                  <c:v>276.29358830146236</c:v>
                </c:pt>
                <c:pt idx="10">
                  <c:v>229.31344108302252</c:v>
                </c:pt>
                <c:pt idx="11">
                  <c:v>156.23047119110112</c:v>
                </c:pt>
                <c:pt idx="12">
                  <c:v>95.349409448818903</c:v>
                </c:pt>
                <c:pt idx="13">
                  <c:v>149.48326771653544</c:v>
                </c:pt>
                <c:pt idx="14">
                  <c:v>20.281555714626581</c:v>
                </c:pt>
                <c:pt idx="15">
                  <c:v>20.281555714626581</c:v>
                </c:pt>
                <c:pt idx="16">
                  <c:v>20.281555714626581</c:v>
                </c:pt>
                <c:pt idx="17">
                  <c:v>34.001431639226915</c:v>
                </c:pt>
                <c:pt idx="18">
                  <c:v>158.65554119167939</c:v>
                </c:pt>
                <c:pt idx="19">
                  <c:v>51.922857468903352</c:v>
                </c:pt>
                <c:pt idx="20">
                  <c:v>225.28433945756782</c:v>
                </c:pt>
                <c:pt idx="21">
                  <c:v>70.22770802298362</c:v>
                </c:pt>
                <c:pt idx="22">
                  <c:v>79.804213662481388</c:v>
                </c:pt>
                <c:pt idx="23">
                  <c:v>193.65822515428817</c:v>
                </c:pt>
                <c:pt idx="24">
                  <c:v>258.03362417535647</c:v>
                </c:pt>
                <c:pt idx="25">
                  <c:v>36.220472440944881</c:v>
                </c:pt>
                <c:pt idx="26">
                  <c:v>0</c:v>
                </c:pt>
                <c:pt idx="27">
                  <c:v>0</c:v>
                </c:pt>
                <c:pt idx="28">
                  <c:v>113.62503737665703</c:v>
                </c:pt>
                <c:pt idx="29">
                  <c:v>126.58227848101265</c:v>
                </c:pt>
                <c:pt idx="30">
                  <c:v>0</c:v>
                </c:pt>
                <c:pt idx="31">
                  <c:v>38.397978030523966</c:v>
                </c:pt>
                <c:pt idx="32">
                  <c:v>121.90494260506593</c:v>
                </c:pt>
                <c:pt idx="33">
                  <c:v>114.82939632545931</c:v>
                </c:pt>
                <c:pt idx="34">
                  <c:v>127.48406449193851</c:v>
                </c:pt>
                <c:pt idx="35">
                  <c:v>83.427071616048011</c:v>
                </c:pt>
                <c:pt idx="36">
                  <c:v>42.149143121815655</c:v>
                </c:pt>
                <c:pt idx="37">
                  <c:v>4.9778260476061194</c:v>
                </c:pt>
                <c:pt idx="38">
                  <c:v>171.50873382206535</c:v>
                </c:pt>
                <c:pt idx="39">
                  <c:v>10.061242344706912</c:v>
                </c:pt>
                <c:pt idx="40">
                  <c:v>79.177602799650046</c:v>
                </c:pt>
                <c:pt idx="41">
                  <c:v>157.04286964129486</c:v>
                </c:pt>
                <c:pt idx="42">
                  <c:v>256.98710738080814</c:v>
                </c:pt>
                <c:pt idx="43">
                  <c:v>82.591578226634724</c:v>
                </c:pt>
                <c:pt idx="44">
                  <c:v>180.16090380006847</c:v>
                </c:pt>
                <c:pt idx="45">
                  <c:v>75.353484040301424</c:v>
                </c:pt>
                <c:pt idx="46">
                  <c:v>113.87689442045551</c:v>
                </c:pt>
                <c:pt idx="47">
                  <c:v>61.334438458350604</c:v>
                </c:pt>
                <c:pt idx="48">
                  <c:v>107.7496891835889</c:v>
                </c:pt>
                <c:pt idx="49">
                  <c:v>150.4351429755491</c:v>
                </c:pt>
                <c:pt idx="50">
                  <c:v>107.03740157480316</c:v>
                </c:pt>
                <c:pt idx="51">
                  <c:v>179.6259842519685</c:v>
                </c:pt>
                <c:pt idx="52">
                  <c:v>24.352626024839683</c:v>
                </c:pt>
                <c:pt idx="53">
                  <c:v>66.15796736748112</c:v>
                </c:pt>
                <c:pt idx="54">
                  <c:v>307.24896501339396</c:v>
                </c:pt>
                <c:pt idx="55">
                  <c:v>9.1465839497335573</c:v>
                </c:pt>
                <c:pt idx="56">
                  <c:v>34.597947983774759</c:v>
                </c:pt>
                <c:pt idx="57">
                  <c:v>250.93454227312498</c:v>
                </c:pt>
                <c:pt idx="58">
                  <c:v>61.588836048959237</c:v>
                </c:pt>
                <c:pt idx="59">
                  <c:v>0</c:v>
                </c:pt>
                <c:pt idx="60">
                  <c:v>44.773815037826154</c:v>
                </c:pt>
                <c:pt idx="61">
                  <c:v>45.805572380375537</c:v>
                </c:pt>
                <c:pt idx="62">
                  <c:v>179.97750281214849</c:v>
                </c:pt>
                <c:pt idx="63">
                  <c:v>226.09673790776156</c:v>
                </c:pt>
                <c:pt idx="64">
                  <c:v>0</c:v>
                </c:pt>
                <c:pt idx="65">
                  <c:v>80.579880785929802</c:v>
                </c:pt>
                <c:pt idx="66">
                  <c:v>0</c:v>
                </c:pt>
                <c:pt idx="67">
                  <c:v>129.50683796104434</c:v>
                </c:pt>
                <c:pt idx="68">
                  <c:v>0</c:v>
                </c:pt>
                <c:pt idx="69">
                  <c:v>124.55878360032582</c:v>
                </c:pt>
                <c:pt idx="70">
                  <c:v>30.695315627919392</c:v>
                </c:pt>
                <c:pt idx="71">
                  <c:v>68.397170692646483</c:v>
                </c:pt>
                <c:pt idx="72">
                  <c:v>21.325459317585302</c:v>
                </c:pt>
                <c:pt idx="73">
                  <c:v>90.551181102362207</c:v>
                </c:pt>
                <c:pt idx="74">
                  <c:v>61.495412247022841</c:v>
                </c:pt>
                <c:pt idx="75">
                  <c:v>39.04999679918059</c:v>
                </c:pt>
                <c:pt idx="76">
                  <c:v>21.080042160084322</c:v>
                </c:pt>
                <c:pt idx="77">
                  <c:v>33.058844743643682</c:v>
                </c:pt>
                <c:pt idx="78">
                  <c:v>75.434273005950601</c:v>
                </c:pt>
                <c:pt idx="79">
                  <c:v>33.703173466952997</c:v>
                </c:pt>
                <c:pt idx="80">
                  <c:v>74.266284896206159</c:v>
                </c:pt>
                <c:pt idx="81">
                  <c:v>340.01431639226917</c:v>
                </c:pt>
                <c:pt idx="82">
                  <c:v>62.755313480551777</c:v>
                </c:pt>
                <c:pt idx="83">
                  <c:v>73.745445998354683</c:v>
                </c:pt>
                <c:pt idx="84">
                  <c:v>90.198613233047354</c:v>
                </c:pt>
                <c:pt idx="85">
                  <c:v>16.331291921843103</c:v>
                </c:pt>
                <c:pt idx="86">
                  <c:v>51.618547681539809</c:v>
                </c:pt>
                <c:pt idx="87">
                  <c:v>72.907553222513855</c:v>
                </c:pt>
                <c:pt idx="88">
                  <c:v>33.001389532190828</c:v>
                </c:pt>
                <c:pt idx="89">
                  <c:v>38.501621120889297</c:v>
                </c:pt>
                <c:pt idx="90">
                  <c:v>52.589229266049777</c:v>
                </c:pt>
                <c:pt idx="91">
                  <c:v>120.69659175814702</c:v>
                </c:pt>
                <c:pt idx="92">
                  <c:v>35.661303206664385</c:v>
                </c:pt>
                <c:pt idx="93">
                  <c:v>1.1168816663874463</c:v>
                </c:pt>
                <c:pt idx="94">
                  <c:v>5.3051879153403698</c:v>
                </c:pt>
                <c:pt idx="95">
                  <c:v>11.727257497068186</c:v>
                </c:pt>
                <c:pt idx="96">
                  <c:v>15.91556374602111</c:v>
                </c:pt>
                <c:pt idx="97">
                  <c:v>52.772658736806832</c:v>
                </c:pt>
                <c:pt idx="98">
                  <c:v>220.0256882783269</c:v>
                </c:pt>
                <c:pt idx="99">
                  <c:v>77.353887102140405</c:v>
                </c:pt>
                <c:pt idx="100">
                  <c:v>34.139089257199494</c:v>
                </c:pt>
                <c:pt idx="101">
                  <c:v>115.35708386102087</c:v>
                </c:pt>
                <c:pt idx="102">
                  <c:v>26.52012248468942</c:v>
                </c:pt>
                <c:pt idx="103">
                  <c:v>0</c:v>
                </c:pt>
                <c:pt idx="104">
                  <c:v>5.430355688297583</c:v>
                </c:pt>
                <c:pt idx="105">
                  <c:v>22.807493890849855</c:v>
                </c:pt>
                <c:pt idx="106">
                  <c:v>27.966331794732554</c:v>
                </c:pt>
                <c:pt idx="107">
                  <c:v>38.01248981808309</c:v>
                </c:pt>
                <c:pt idx="108">
                  <c:v>35.840347542764057</c:v>
                </c:pt>
                <c:pt idx="109">
                  <c:v>82.269888677708394</c:v>
                </c:pt>
                <c:pt idx="110">
                  <c:v>71.952212869942997</c:v>
                </c:pt>
                <c:pt idx="111">
                  <c:v>127.34184089057834</c:v>
                </c:pt>
                <c:pt idx="112">
                  <c:v>407.00515883790393</c:v>
                </c:pt>
                <c:pt idx="113">
                  <c:v>21.302987811455079</c:v>
                </c:pt>
                <c:pt idx="114">
                  <c:v>43.954265990723762</c:v>
                </c:pt>
                <c:pt idx="115">
                  <c:v>123.5033976917269</c:v>
                </c:pt>
                <c:pt idx="116">
                  <c:v>199.0076582892892</c:v>
                </c:pt>
                <c:pt idx="117">
                  <c:v>5.0542668652904865</c:v>
                </c:pt>
                <c:pt idx="118">
                  <c:v>61.679790026246728</c:v>
                </c:pt>
                <c:pt idx="119">
                  <c:v>9.9077019346091681</c:v>
                </c:pt>
                <c:pt idx="120">
                  <c:v>82.911821452781993</c:v>
                </c:pt>
                <c:pt idx="121">
                  <c:v>105.5952443030714</c:v>
                </c:pt>
                <c:pt idx="122">
                  <c:v>155.91594097095478</c:v>
                </c:pt>
                <c:pt idx="123">
                  <c:v>30.563613758806465</c:v>
                </c:pt>
                <c:pt idx="124">
                  <c:v>113.70700372979694</c:v>
                </c:pt>
                <c:pt idx="125">
                  <c:v>34.99562554680665</c:v>
                </c:pt>
                <c:pt idx="126">
                  <c:v>16.361591164740773</c:v>
                </c:pt>
                <c:pt idx="127">
                  <c:v>53.848107696215394</c:v>
                </c:pt>
                <c:pt idx="128">
                  <c:v>69.08813817627636</c:v>
                </c:pt>
                <c:pt idx="129">
                  <c:v>66.294132588265171</c:v>
                </c:pt>
                <c:pt idx="130">
                  <c:v>43.155663234403399</c:v>
                </c:pt>
                <c:pt idx="131">
                  <c:v>67.888148596810012</c:v>
                </c:pt>
                <c:pt idx="132">
                  <c:v>114.57702402584293</c:v>
                </c:pt>
                <c:pt idx="133">
                  <c:v>38.617784241937912</c:v>
                </c:pt>
                <c:pt idx="134">
                  <c:v>62.691208184964147</c:v>
                </c:pt>
                <c:pt idx="135">
                  <c:v>10.399643440796316</c:v>
                </c:pt>
                <c:pt idx="136">
                  <c:v>33.675035903530933</c:v>
                </c:pt>
                <c:pt idx="137">
                  <c:v>39.124015748031496</c:v>
                </c:pt>
                <c:pt idx="138">
                  <c:v>67.913385826771659</c:v>
                </c:pt>
                <c:pt idx="139">
                  <c:v>53.064019171516605</c:v>
                </c:pt>
                <c:pt idx="140">
                  <c:v>59.910989387196175</c:v>
                </c:pt>
                <c:pt idx="141">
                  <c:v>73.115860517435323</c:v>
                </c:pt>
                <c:pt idx="142">
                  <c:v>147.45439428767057</c:v>
                </c:pt>
                <c:pt idx="143">
                  <c:v>14.581510644502769</c:v>
                </c:pt>
                <c:pt idx="144">
                  <c:v>19.198989015261983</c:v>
                </c:pt>
                <c:pt idx="145">
                  <c:v>30.621172353455822</c:v>
                </c:pt>
                <c:pt idx="146">
                  <c:v>12.801313946186175</c:v>
                </c:pt>
                <c:pt idx="147">
                  <c:v>17.14893000338148</c:v>
                </c:pt>
                <c:pt idx="148">
                  <c:v>0</c:v>
                </c:pt>
                <c:pt idx="149">
                  <c:v>90.983291722681017</c:v>
                </c:pt>
                <c:pt idx="150">
                  <c:v>30.007681966583448</c:v>
                </c:pt>
                <c:pt idx="151">
                  <c:v>60.735548300364897</c:v>
                </c:pt>
                <c:pt idx="152">
                  <c:v>6.2037699832975424</c:v>
                </c:pt>
                <c:pt idx="153">
                  <c:v>90.431877833452646</c:v>
                </c:pt>
                <c:pt idx="154">
                  <c:v>5.6920595768902391</c:v>
                </c:pt>
                <c:pt idx="155">
                  <c:v>25.139929797931885</c:v>
                </c:pt>
                <c:pt idx="156">
                  <c:v>27.51162128830282</c:v>
                </c:pt>
                <c:pt idx="157">
                  <c:v>33.203680865193057</c:v>
                </c:pt>
                <c:pt idx="158">
                  <c:v>46.722322360307381</c:v>
                </c:pt>
                <c:pt idx="159">
                  <c:v>50.51702874490087</c:v>
                </c:pt>
                <c:pt idx="160">
                  <c:v>0</c:v>
                </c:pt>
                <c:pt idx="161">
                  <c:v>21.091113610798651</c:v>
                </c:pt>
                <c:pt idx="162">
                  <c:v>38.19835020622422</c:v>
                </c:pt>
                <c:pt idx="163">
                  <c:v>25.625495037972325</c:v>
                </c:pt>
                <c:pt idx="164">
                  <c:v>114.61585053347623</c:v>
                </c:pt>
                <c:pt idx="165">
                  <c:v>18.990273274664197</c:v>
                </c:pt>
                <c:pt idx="166">
                  <c:v>51.644279759147757</c:v>
                </c:pt>
                <c:pt idx="167">
                  <c:v>56.044465030106529</c:v>
                </c:pt>
                <c:pt idx="168">
                  <c:v>8.0582032509094255</c:v>
                </c:pt>
                <c:pt idx="169">
                  <c:v>11.281484551273195</c:v>
                </c:pt>
                <c:pt idx="170">
                  <c:v>24.404844131325692</c:v>
                </c:pt>
                <c:pt idx="171">
                  <c:v>46.967813233872086</c:v>
                </c:pt>
                <c:pt idx="172">
                  <c:v>72.063360500990015</c:v>
                </c:pt>
                <c:pt idx="173">
                  <c:v>55.946953999171157</c:v>
                </c:pt>
                <c:pt idx="174">
                  <c:v>0</c:v>
                </c:pt>
                <c:pt idx="175">
                  <c:v>64.777513275956792</c:v>
                </c:pt>
                <c:pt idx="176">
                  <c:v>7.7374721223430898</c:v>
                </c:pt>
                <c:pt idx="177">
                  <c:v>16.385235082608894</c:v>
                </c:pt>
                <c:pt idx="178">
                  <c:v>26.321709786276717</c:v>
                </c:pt>
                <c:pt idx="179">
                  <c:v>39.82002249718785</c:v>
                </c:pt>
                <c:pt idx="180">
                  <c:v>58.717660292463442</c:v>
                </c:pt>
                <c:pt idx="181">
                  <c:v>51.293588301462322</c:v>
                </c:pt>
                <c:pt idx="182">
                  <c:v>16.55332856120258</c:v>
                </c:pt>
                <c:pt idx="183">
                  <c:v>40.712240515390128</c:v>
                </c:pt>
                <c:pt idx="184">
                  <c:v>0</c:v>
                </c:pt>
                <c:pt idx="185">
                  <c:v>144.80181502735888</c:v>
                </c:pt>
                <c:pt idx="186">
                  <c:v>196.40553405400601</c:v>
                </c:pt>
                <c:pt idx="187">
                  <c:v>10.174290011501373</c:v>
                </c:pt>
                <c:pt idx="188">
                  <c:v>86.923825533044337</c:v>
                </c:pt>
                <c:pt idx="189">
                  <c:v>163.23100061930461</c:v>
                </c:pt>
                <c:pt idx="190">
                  <c:v>24.579109931700525</c:v>
                </c:pt>
                <c:pt idx="191">
                  <c:v>24.796624178883718</c:v>
                </c:pt>
                <c:pt idx="192">
                  <c:v>41.762735459172575</c:v>
                </c:pt>
                <c:pt idx="193">
                  <c:v>56.771218514812723</c:v>
                </c:pt>
                <c:pt idx="194">
                  <c:v>85.918127637360257</c:v>
                </c:pt>
                <c:pt idx="195">
                  <c:v>70.73635026390933</c:v>
                </c:pt>
                <c:pt idx="196">
                  <c:v>68.789478238297136</c:v>
                </c:pt>
                <c:pt idx="197">
                  <c:v>46.254464093627647</c:v>
                </c:pt>
                <c:pt idx="198">
                  <c:v>17.117425539198905</c:v>
                </c:pt>
                <c:pt idx="199">
                  <c:v>21.824717562478604</c:v>
                </c:pt>
                <c:pt idx="200">
                  <c:v>39.370078740157481</c:v>
                </c:pt>
                <c:pt idx="201">
                  <c:v>35.136736940140551</c:v>
                </c:pt>
                <c:pt idx="202">
                  <c:v>104.35187537041742</c:v>
                </c:pt>
                <c:pt idx="203">
                  <c:v>112.69424655251427</c:v>
                </c:pt>
                <c:pt idx="204">
                  <c:v>97.803564028180702</c:v>
                </c:pt>
                <c:pt idx="205">
                  <c:v>20.200354536834727</c:v>
                </c:pt>
                <c:pt idx="206">
                  <c:v>67.815475945088011</c:v>
                </c:pt>
                <c:pt idx="207">
                  <c:v>65.548089211361685</c:v>
                </c:pt>
                <c:pt idx="208">
                  <c:v>26.314715841866921</c:v>
                </c:pt>
                <c:pt idx="209">
                  <c:v>18.26446951862976</c:v>
                </c:pt>
                <c:pt idx="210">
                  <c:v>32.064290932705582</c:v>
                </c:pt>
                <c:pt idx="211">
                  <c:v>45.458235246367401</c:v>
                </c:pt>
                <c:pt idx="212">
                  <c:v>59.055118110236222</c:v>
                </c:pt>
                <c:pt idx="213">
                  <c:v>66.15796736748112</c:v>
                </c:pt>
                <c:pt idx="214">
                  <c:v>1.606941989394183</c:v>
                </c:pt>
                <c:pt idx="215">
                  <c:v>9.7925576561813017</c:v>
                </c:pt>
                <c:pt idx="216">
                  <c:v>29.777369199408454</c:v>
                </c:pt>
                <c:pt idx="217">
                  <c:v>0</c:v>
                </c:pt>
                <c:pt idx="218">
                  <c:v>6.164002226994354</c:v>
                </c:pt>
                <c:pt idx="219">
                  <c:v>23.462976218881732</c:v>
                </c:pt>
                <c:pt idx="220">
                  <c:v>20.970996715862782</c:v>
                </c:pt>
                <c:pt idx="221">
                  <c:v>114.54912357060896</c:v>
                </c:pt>
                <c:pt idx="222">
                  <c:v>50.393700787401578</c:v>
                </c:pt>
                <c:pt idx="223">
                  <c:v>78.740157480314963</c:v>
                </c:pt>
                <c:pt idx="224">
                  <c:v>99.803149606299215</c:v>
                </c:pt>
                <c:pt idx="225">
                  <c:v>12.731617503036004</c:v>
                </c:pt>
                <c:pt idx="226">
                  <c:v>29.77239785325342</c:v>
                </c:pt>
                <c:pt idx="227">
                  <c:v>62.286990245622285</c:v>
                </c:pt>
                <c:pt idx="228">
                  <c:v>33.912840102907928</c:v>
                </c:pt>
                <c:pt idx="229">
                  <c:v>31.963826303890233</c:v>
                </c:pt>
                <c:pt idx="230">
                  <c:v>33.912840102907928</c:v>
                </c:pt>
                <c:pt idx="231">
                  <c:v>61.783737428860995</c:v>
                </c:pt>
                <c:pt idx="232">
                  <c:v>44.024669330126841</c:v>
                </c:pt>
                <c:pt idx="233">
                  <c:v>20.264011116257524</c:v>
                </c:pt>
                <c:pt idx="234">
                  <c:v>59.055118110236222</c:v>
                </c:pt>
                <c:pt idx="235">
                  <c:v>8.0660649126176303</c:v>
                </c:pt>
                <c:pt idx="236">
                  <c:v>67.601305934319186</c:v>
                </c:pt>
                <c:pt idx="237">
                  <c:v>99.189664398746274</c:v>
                </c:pt>
                <c:pt idx="238">
                  <c:v>9.8900680893149229</c:v>
                </c:pt>
                <c:pt idx="239">
                  <c:v>11.411617026132603</c:v>
                </c:pt>
                <c:pt idx="240">
                  <c:v>46.977823424245884</c:v>
                </c:pt>
                <c:pt idx="241">
                  <c:v>62.383506409524891</c:v>
                </c:pt>
                <c:pt idx="242">
                  <c:v>60.291376621400588</c:v>
                </c:pt>
                <c:pt idx="243">
                  <c:v>0.75711689884918243</c:v>
                </c:pt>
                <c:pt idx="244">
                  <c:v>84.797092671108416</c:v>
                </c:pt>
                <c:pt idx="245">
                  <c:v>95.505406321817432</c:v>
                </c:pt>
                <c:pt idx="246">
                  <c:v>12.128223308579321</c:v>
                </c:pt>
                <c:pt idx="247">
                  <c:v>46.46042467440386</c:v>
                </c:pt>
                <c:pt idx="248">
                  <c:v>67.731462477142969</c:v>
                </c:pt>
                <c:pt idx="249">
                  <c:v>83.218270701944249</c:v>
                </c:pt>
                <c:pt idx="250">
                  <c:v>23.956321497548657</c:v>
                </c:pt>
                <c:pt idx="251">
                  <c:v>34.355964938344975</c:v>
                </c:pt>
                <c:pt idx="252">
                  <c:v>51.812509285395933</c:v>
                </c:pt>
                <c:pt idx="253">
                  <c:v>62.583568563363542</c:v>
                </c:pt>
                <c:pt idx="254">
                  <c:v>20.886473697830027</c:v>
                </c:pt>
                <c:pt idx="255">
                  <c:v>46.544999632055344</c:v>
                </c:pt>
                <c:pt idx="256">
                  <c:v>5.4934993590917411</c:v>
                </c:pt>
                <c:pt idx="257">
                  <c:v>36.62332906061161</c:v>
                </c:pt>
                <c:pt idx="258">
                  <c:v>23.40433252295076</c:v>
                </c:pt>
                <c:pt idx="259">
                  <c:v>24.674335062955837</c:v>
                </c:pt>
                <c:pt idx="260">
                  <c:v>66.76584781740992</c:v>
                </c:pt>
                <c:pt idx="261">
                  <c:v>75.111578794586165</c:v>
                </c:pt>
                <c:pt idx="262">
                  <c:v>11.558188253991188</c:v>
                </c:pt>
                <c:pt idx="263">
                  <c:v>113.41472224228853</c:v>
                </c:pt>
                <c:pt idx="264">
                  <c:v>1.9685039370078741</c:v>
                </c:pt>
                <c:pt idx="265">
                  <c:v>6.6213314244810313</c:v>
                </c:pt>
                <c:pt idx="266">
                  <c:v>45.275590551181104</c:v>
                </c:pt>
                <c:pt idx="267">
                  <c:v>6.9476609541454382</c:v>
                </c:pt>
                <c:pt idx="268">
                  <c:v>24.762176221185022</c:v>
                </c:pt>
                <c:pt idx="269">
                  <c:v>39.013788434816689</c:v>
                </c:pt>
                <c:pt idx="270">
                  <c:v>22.877207916577994</c:v>
                </c:pt>
                <c:pt idx="271">
                  <c:v>32.985741647158967</c:v>
                </c:pt>
                <c:pt idx="272">
                  <c:v>32.631056253103502</c:v>
                </c:pt>
                <c:pt idx="273">
                  <c:v>59.764488898347167</c:v>
                </c:pt>
                <c:pt idx="274">
                  <c:v>79.272185571398182</c:v>
                </c:pt>
                <c:pt idx="275">
                  <c:v>141.16478683407817</c:v>
                </c:pt>
                <c:pt idx="276">
                  <c:v>32.131633769993996</c:v>
                </c:pt>
                <c:pt idx="277">
                  <c:v>42.194837752904206</c:v>
                </c:pt>
                <c:pt idx="278">
                  <c:v>108.40012711415558</c:v>
                </c:pt>
                <c:pt idx="279">
                  <c:v>20.036557930258716</c:v>
                </c:pt>
                <c:pt idx="280">
                  <c:v>33.745781777277841</c:v>
                </c:pt>
                <c:pt idx="281">
                  <c:v>86.473565804274472</c:v>
                </c:pt>
                <c:pt idx="282">
                  <c:v>1.3998250218722661</c:v>
                </c:pt>
                <c:pt idx="283">
                  <c:v>55.818022747156611</c:v>
                </c:pt>
                <c:pt idx="284">
                  <c:v>1.9162427705386385</c:v>
                </c:pt>
                <c:pt idx="285">
                  <c:v>49.299700369312248</c:v>
                </c:pt>
                <c:pt idx="286">
                  <c:v>10.579624683478441</c:v>
                </c:pt>
                <c:pt idx="287">
                  <c:v>30.871691699330537</c:v>
                </c:pt>
                <c:pt idx="288">
                  <c:v>61.049637517777242</c:v>
                </c:pt>
                <c:pt idx="289">
                  <c:v>6.5046217048955839</c:v>
                </c:pt>
                <c:pt idx="290">
                  <c:v>46.559397466621029</c:v>
                </c:pt>
                <c:pt idx="291">
                  <c:v>18.577223301632753</c:v>
                </c:pt>
                <c:pt idx="292">
                  <c:v>52.323005078910597</c:v>
                </c:pt>
                <c:pt idx="293">
                  <c:v>70.218495415345814</c:v>
                </c:pt>
                <c:pt idx="294">
                  <c:v>8.3152321477056752</c:v>
                </c:pt>
                <c:pt idx="295">
                  <c:v>10.860711376595166</c:v>
                </c:pt>
                <c:pt idx="296">
                  <c:v>28.169970133043716</c:v>
                </c:pt>
                <c:pt idx="297">
                  <c:v>66.012761335867495</c:v>
                </c:pt>
                <c:pt idx="298">
                  <c:v>22.473049237943968</c:v>
                </c:pt>
                <c:pt idx="299">
                  <c:v>54.915345882193911</c:v>
                </c:pt>
                <c:pt idx="300">
                  <c:v>107.29613733905579</c:v>
                </c:pt>
                <c:pt idx="301">
                  <c:v>73.401841718937675</c:v>
                </c:pt>
                <c:pt idx="302">
                  <c:v>0</c:v>
                </c:pt>
                <c:pt idx="303">
                  <c:v>17.608558423867905</c:v>
                </c:pt>
                <c:pt idx="304">
                  <c:v>32.725339712282803</c:v>
                </c:pt>
                <c:pt idx="305">
                  <c:v>70.268115219774742</c:v>
                </c:pt>
                <c:pt idx="306">
                  <c:v>34.407463772910738</c:v>
                </c:pt>
                <c:pt idx="307">
                  <c:v>113.64388274995038</c:v>
                </c:pt>
                <c:pt idx="308">
                  <c:v>11.646981627296588</c:v>
                </c:pt>
                <c:pt idx="309">
                  <c:v>26.464534256869346</c:v>
                </c:pt>
                <c:pt idx="310">
                  <c:v>34.632600385532719</c:v>
                </c:pt>
                <c:pt idx="311">
                  <c:v>61.750579932695139</c:v>
                </c:pt>
                <c:pt idx="312">
                  <c:v>22.125333506865363</c:v>
                </c:pt>
                <c:pt idx="313">
                  <c:v>55.476020042949187</c:v>
                </c:pt>
                <c:pt idx="314">
                  <c:v>114.5311381531854</c:v>
                </c:pt>
                <c:pt idx="315">
                  <c:v>82.62856031884904</c:v>
                </c:pt>
                <c:pt idx="316">
                  <c:v>89.595282071222599</c:v>
                </c:pt>
                <c:pt idx="317">
                  <c:v>23.880211694849621</c:v>
                </c:pt>
                <c:pt idx="318">
                  <c:v>72.770104556602561</c:v>
                </c:pt>
                <c:pt idx="319">
                  <c:v>0</c:v>
                </c:pt>
                <c:pt idx="320">
                  <c:v>23.139964647276237</c:v>
                </c:pt>
                <c:pt idx="321">
                  <c:v>0</c:v>
                </c:pt>
                <c:pt idx="322">
                  <c:v>20.645285193009411</c:v>
                </c:pt>
                <c:pt idx="323">
                  <c:v>72.818641572242498</c:v>
                </c:pt>
                <c:pt idx="324">
                  <c:v>82.901222713014533</c:v>
                </c:pt>
                <c:pt idx="325">
                  <c:v>55.628167936497817</c:v>
                </c:pt>
                <c:pt idx="326">
                  <c:v>29.368808737617478</c:v>
                </c:pt>
                <c:pt idx="327">
                  <c:v>34.784808525440347</c:v>
                </c:pt>
                <c:pt idx="328">
                  <c:v>30.393700787401578</c:v>
                </c:pt>
                <c:pt idx="329">
                  <c:v>56.535433070866148</c:v>
                </c:pt>
                <c:pt idx="330">
                  <c:v>59.44725036860433</c:v>
                </c:pt>
                <c:pt idx="331">
                  <c:v>67.603601342660866</c:v>
                </c:pt>
                <c:pt idx="332">
                  <c:v>29.058867641544811</c:v>
                </c:pt>
                <c:pt idx="333">
                  <c:v>28.165945659954563</c:v>
                </c:pt>
                <c:pt idx="334">
                  <c:v>8.8350176700353398</c:v>
                </c:pt>
                <c:pt idx="335">
                  <c:v>17.050034100068199</c:v>
                </c:pt>
                <c:pt idx="336">
                  <c:v>18.135036270072543</c:v>
                </c:pt>
                <c:pt idx="337">
                  <c:v>23.560047120094243</c:v>
                </c:pt>
                <c:pt idx="338">
                  <c:v>50.530101060202121</c:v>
                </c:pt>
                <c:pt idx="339">
                  <c:v>9.881117801451289</c:v>
                </c:pt>
                <c:pt idx="340">
                  <c:v>22.386907518913077</c:v>
                </c:pt>
                <c:pt idx="341">
                  <c:v>37.362976686737689</c:v>
                </c:pt>
                <c:pt idx="342">
                  <c:v>39.833256137100513</c:v>
                </c:pt>
                <c:pt idx="343">
                  <c:v>48.479234213370397</c:v>
                </c:pt>
                <c:pt idx="344">
                  <c:v>64.227265709433382</c:v>
                </c:pt>
                <c:pt idx="345">
                  <c:v>13.379675196850394</c:v>
                </c:pt>
                <c:pt idx="346">
                  <c:v>30.757874015748033</c:v>
                </c:pt>
                <c:pt idx="347">
                  <c:v>41.215551181102363</c:v>
                </c:pt>
                <c:pt idx="348">
                  <c:v>44.906496062992126</c:v>
                </c:pt>
                <c:pt idx="349">
                  <c:v>38.910505836575879</c:v>
                </c:pt>
                <c:pt idx="350">
                  <c:v>9.7285136655215414</c:v>
                </c:pt>
                <c:pt idx="351">
                  <c:v>34.353813881372936</c:v>
                </c:pt>
                <c:pt idx="352">
                  <c:v>85.12449457331347</c:v>
                </c:pt>
                <c:pt idx="353">
                  <c:v>31.496062992125985</c:v>
                </c:pt>
                <c:pt idx="354">
                  <c:v>41.792852816474863</c:v>
                </c:pt>
                <c:pt idx="355">
                  <c:v>0</c:v>
                </c:pt>
                <c:pt idx="356">
                  <c:v>109.21048662020696</c:v>
                </c:pt>
                <c:pt idx="357">
                  <c:v>22.089318987798283</c:v>
                </c:pt>
                <c:pt idx="358">
                  <c:v>24.493598605517821</c:v>
                </c:pt>
                <c:pt idx="359">
                  <c:v>83.698984191861513</c:v>
                </c:pt>
                <c:pt idx="360">
                  <c:v>1.6466572857100088</c:v>
                </c:pt>
                <c:pt idx="361">
                  <c:v>22.155025298643757</c:v>
                </c:pt>
                <c:pt idx="362">
                  <c:v>45.95670788299752</c:v>
                </c:pt>
                <c:pt idx="363">
                  <c:v>53.142121493368464</c:v>
                </c:pt>
                <c:pt idx="364">
                  <c:v>52.842729259603011</c:v>
                </c:pt>
                <c:pt idx="365">
                  <c:v>14.113801812509285</c:v>
                </c:pt>
                <c:pt idx="366">
                  <c:v>53.483880552666768</c:v>
                </c:pt>
                <c:pt idx="367">
                  <c:v>22.349180036705942</c:v>
                </c:pt>
                <c:pt idx="368">
                  <c:v>74.595938665561548</c:v>
                </c:pt>
                <c:pt idx="369">
                  <c:v>45.120764398832165</c:v>
                </c:pt>
                <c:pt idx="370">
                  <c:v>95.402400542628811</c:v>
                </c:pt>
                <c:pt idx="371">
                  <c:v>105.42923707570263</c:v>
                </c:pt>
                <c:pt idx="372">
                  <c:v>9.5487131272770007</c:v>
                </c:pt>
                <c:pt idx="373">
                  <c:v>36.138206604771419</c:v>
                </c:pt>
                <c:pt idx="374">
                  <c:v>4.9761437812838452</c:v>
                </c:pt>
                <c:pt idx="375">
                  <c:v>48.151508942423092</c:v>
                </c:pt>
                <c:pt idx="376">
                  <c:v>59.421011035330622</c:v>
                </c:pt>
                <c:pt idx="377">
                  <c:v>6.5616797900262469</c:v>
                </c:pt>
                <c:pt idx="378">
                  <c:v>95.946340040828233</c:v>
                </c:pt>
                <c:pt idx="379">
                  <c:v>196.12131816856228</c:v>
                </c:pt>
                <c:pt idx="380">
                  <c:v>15.835197722055961</c:v>
                </c:pt>
                <c:pt idx="381">
                  <c:v>24.115989191387978</c:v>
                </c:pt>
                <c:pt idx="382">
                  <c:v>31.379841357468692</c:v>
                </c:pt>
                <c:pt idx="383">
                  <c:v>12.546508609500735</c:v>
                </c:pt>
                <c:pt idx="384">
                  <c:v>40.812206166536882</c:v>
                </c:pt>
                <c:pt idx="385">
                  <c:v>31.726803380346688</c:v>
                </c:pt>
                <c:pt idx="386">
                  <c:v>54.223991231865249</c:v>
                </c:pt>
                <c:pt idx="387">
                  <c:v>56.242969628796409</c:v>
                </c:pt>
                <c:pt idx="388">
                  <c:v>66.049436128176296</c:v>
                </c:pt>
                <c:pt idx="389">
                  <c:v>21.265589976435429</c:v>
                </c:pt>
                <c:pt idx="390">
                  <c:v>20.116098626357839</c:v>
                </c:pt>
                <c:pt idx="391">
                  <c:v>49.428128053336408</c:v>
                </c:pt>
                <c:pt idx="392">
                  <c:v>9.7351467430207599</c:v>
                </c:pt>
                <c:pt idx="393">
                  <c:v>119.82820329277023</c:v>
                </c:pt>
                <c:pt idx="394">
                  <c:v>23.251169690745179</c:v>
                </c:pt>
                <c:pt idx="395">
                  <c:v>41.652402145384009</c:v>
                </c:pt>
                <c:pt idx="396">
                  <c:v>41.777601540814594</c:v>
                </c:pt>
                <c:pt idx="397">
                  <c:v>56.222738344757268</c:v>
                </c:pt>
                <c:pt idx="398">
                  <c:v>196.70877471251345</c:v>
                </c:pt>
                <c:pt idx="399">
                  <c:v>13.264470973386393</c:v>
                </c:pt>
                <c:pt idx="400">
                  <c:v>26.012373453318336</c:v>
                </c:pt>
                <c:pt idx="401">
                  <c:v>14.851346428671505</c:v>
                </c:pt>
                <c:pt idx="402">
                  <c:v>57.443887129767141</c:v>
                </c:pt>
                <c:pt idx="403">
                  <c:v>81.682405357693284</c:v>
                </c:pt>
                <c:pt idx="404">
                  <c:v>31.2726866588485</c:v>
                </c:pt>
                <c:pt idx="405">
                  <c:v>51.236946445524097</c:v>
                </c:pt>
                <c:pt idx="406">
                  <c:v>89.210923102697279</c:v>
                </c:pt>
                <c:pt idx="407">
                  <c:v>0</c:v>
                </c:pt>
                <c:pt idx="408">
                  <c:v>23.093403077265517</c:v>
                </c:pt>
                <c:pt idx="409">
                  <c:v>48.412676330653021</c:v>
                </c:pt>
                <c:pt idx="410">
                  <c:v>258.61829108817227</c:v>
                </c:pt>
                <c:pt idx="411">
                  <c:v>2.6339137185316623</c:v>
                </c:pt>
                <c:pt idx="412">
                  <c:v>18.437396029721636</c:v>
                </c:pt>
                <c:pt idx="413">
                  <c:v>45.053787290673178</c:v>
                </c:pt>
                <c:pt idx="414">
                  <c:v>45.448266335129169</c:v>
                </c:pt>
                <c:pt idx="415">
                  <c:v>77.496891835888945</c:v>
                </c:pt>
                <c:pt idx="416">
                  <c:v>97.803564028180702</c:v>
                </c:pt>
                <c:pt idx="417">
                  <c:v>26.56792026870767</c:v>
                </c:pt>
                <c:pt idx="418">
                  <c:v>35.515665436925282</c:v>
                </c:pt>
                <c:pt idx="419">
                  <c:v>38.131160178404279</c:v>
                </c:pt>
                <c:pt idx="420">
                  <c:v>1.0974237976350518</c:v>
                </c:pt>
                <c:pt idx="421">
                  <c:v>43.073884057175775</c:v>
                </c:pt>
                <c:pt idx="422">
                  <c:v>112.07440533347966</c:v>
                </c:pt>
                <c:pt idx="423">
                  <c:v>10.389326334208226</c:v>
                </c:pt>
                <c:pt idx="424">
                  <c:v>40.873797025371829</c:v>
                </c:pt>
                <c:pt idx="425">
                  <c:v>57.961504811898521</c:v>
                </c:pt>
                <c:pt idx="426">
                  <c:v>76.142825896762901</c:v>
                </c:pt>
                <c:pt idx="427">
                  <c:v>2.5794189519413524</c:v>
                </c:pt>
                <c:pt idx="428">
                  <c:v>22.128699429812656</c:v>
                </c:pt>
                <c:pt idx="429">
                  <c:v>30.409991854466469</c:v>
                </c:pt>
                <c:pt idx="430">
                  <c:v>35.976106434971499</c:v>
                </c:pt>
                <c:pt idx="431">
                  <c:v>44.257398859625312</c:v>
                </c:pt>
                <c:pt idx="432">
                  <c:v>56.068422481672556</c:v>
                </c:pt>
                <c:pt idx="433">
                  <c:v>20.835024487918393</c:v>
                </c:pt>
                <c:pt idx="434">
                  <c:v>61.616869809082083</c:v>
                </c:pt>
                <c:pt idx="435">
                  <c:v>24.052027626239553</c:v>
                </c:pt>
                <c:pt idx="436">
                  <c:v>90.027142511622898</c:v>
                </c:pt>
                <c:pt idx="437">
                  <c:v>106.4201445809035</c:v>
                </c:pt>
                <c:pt idx="438">
                  <c:v>18.747656542932134</c:v>
                </c:pt>
                <c:pt idx="439">
                  <c:v>49.681289838770155</c:v>
                </c:pt>
                <c:pt idx="440">
                  <c:v>77.668862820718843</c:v>
                </c:pt>
                <c:pt idx="441">
                  <c:v>56.586147070599232</c:v>
                </c:pt>
                <c:pt idx="442">
                  <c:v>3.5790980672870436</c:v>
                </c:pt>
                <c:pt idx="443">
                  <c:v>3.9767756303189374</c:v>
                </c:pt>
                <c:pt idx="444">
                  <c:v>5.1698083194146189</c:v>
                </c:pt>
                <c:pt idx="445">
                  <c:v>10.604735014183833</c:v>
                </c:pt>
                <c:pt idx="446">
                  <c:v>42.684058432089927</c:v>
                </c:pt>
                <c:pt idx="447">
                  <c:v>115.98928921763567</c:v>
                </c:pt>
                <c:pt idx="448">
                  <c:v>19.420810653701846</c:v>
                </c:pt>
                <c:pt idx="449">
                  <c:v>26.554985995878031</c:v>
                </c:pt>
                <c:pt idx="450">
                  <c:v>40.030650531099724</c:v>
                </c:pt>
                <c:pt idx="451">
                  <c:v>40.818476285782005</c:v>
                </c:pt>
                <c:pt idx="452">
                  <c:v>40.28871391076116</c:v>
                </c:pt>
                <c:pt idx="453">
                  <c:v>7.8478562272739172</c:v>
                </c:pt>
                <c:pt idx="454">
                  <c:v>33.614984173489944</c:v>
                </c:pt>
                <c:pt idx="455">
                  <c:v>91.255149397716025</c:v>
                </c:pt>
                <c:pt idx="456">
                  <c:v>23.128297081676671</c:v>
                </c:pt>
                <c:pt idx="457">
                  <c:v>67.825680205815857</c:v>
                </c:pt>
                <c:pt idx="458">
                  <c:v>29.398052217157069</c:v>
                </c:pt>
                <c:pt idx="459">
                  <c:v>32.376709490261085</c:v>
                </c:pt>
                <c:pt idx="460">
                  <c:v>38.722544550352261</c:v>
                </c:pt>
                <c:pt idx="461">
                  <c:v>55.428926647326982</c:v>
                </c:pt>
                <c:pt idx="462">
                  <c:v>72.912349772067969</c:v>
                </c:pt>
                <c:pt idx="463">
                  <c:v>58.474248096037179</c:v>
                </c:pt>
                <c:pt idx="464">
                  <c:v>61.959468181231451</c:v>
                </c:pt>
                <c:pt idx="465">
                  <c:v>15.053265400648447</c:v>
                </c:pt>
                <c:pt idx="466">
                  <c:v>37.440172919561526</c:v>
                </c:pt>
                <c:pt idx="467">
                  <c:v>2.4365846777296163</c:v>
                </c:pt>
                <c:pt idx="468">
                  <c:v>39.754802636641102</c:v>
                </c:pt>
                <c:pt idx="469">
                  <c:v>41.165456923747726</c:v>
                </c:pt>
                <c:pt idx="470">
                  <c:v>69.281112588199207</c:v>
                </c:pt>
                <c:pt idx="471">
                  <c:v>97.724434931070505</c:v>
                </c:pt>
                <c:pt idx="472">
                  <c:v>77.343154686309376</c:v>
                </c:pt>
                <c:pt idx="473">
                  <c:v>12.912373091627213</c:v>
                </c:pt>
                <c:pt idx="474">
                  <c:v>71.397827683115182</c:v>
                </c:pt>
                <c:pt idx="475">
                  <c:v>46.436503129416515</c:v>
                </c:pt>
                <c:pt idx="476">
                  <c:v>88.835049464970723</c:v>
                </c:pt>
                <c:pt idx="477">
                  <c:v>13.836129908681542</c:v>
                </c:pt>
                <c:pt idx="478">
                  <c:v>27.546476818193252</c:v>
                </c:pt>
                <c:pt idx="479">
                  <c:v>46.28814369449826</c:v>
                </c:pt>
                <c:pt idx="480">
                  <c:v>22.819599779326946</c:v>
                </c:pt>
                <c:pt idx="481">
                  <c:v>30.34254476152265</c:v>
                </c:pt>
                <c:pt idx="482">
                  <c:v>38.868549074677766</c:v>
                </c:pt>
                <c:pt idx="483">
                  <c:v>51.657555544410457</c:v>
                </c:pt>
                <c:pt idx="484">
                  <c:v>50.403731380711172</c:v>
                </c:pt>
                <c:pt idx="485">
                  <c:v>65.073474095992779</c:v>
                </c:pt>
                <c:pt idx="486">
                  <c:v>15.623047119110112</c:v>
                </c:pt>
                <c:pt idx="487">
                  <c:v>32.12098487689039</c:v>
                </c:pt>
                <c:pt idx="488">
                  <c:v>38.370203724534434</c:v>
                </c:pt>
                <c:pt idx="489">
                  <c:v>65.241844769403841</c:v>
                </c:pt>
                <c:pt idx="490">
                  <c:v>107.86151731033621</c:v>
                </c:pt>
                <c:pt idx="491">
                  <c:v>53.822386125784917</c:v>
                </c:pt>
                <c:pt idx="492">
                  <c:v>50.832253563241302</c:v>
                </c:pt>
                <c:pt idx="493">
                  <c:v>23.473012245709036</c:v>
                </c:pt>
                <c:pt idx="494">
                  <c:v>31.545741324921138</c:v>
                </c:pt>
                <c:pt idx="495">
                  <c:v>32.787699644799922</c:v>
                </c:pt>
                <c:pt idx="496">
                  <c:v>32.04252465287265</c:v>
                </c:pt>
                <c:pt idx="497">
                  <c:v>36.637770436424155</c:v>
                </c:pt>
                <c:pt idx="498">
                  <c:v>66.196378449539239</c:v>
                </c:pt>
                <c:pt idx="499">
                  <c:v>13.989996533452185</c:v>
                </c:pt>
                <c:pt idx="500">
                  <c:v>14.85663348685188</c:v>
                </c:pt>
                <c:pt idx="501">
                  <c:v>31.817956717674445</c:v>
                </c:pt>
                <c:pt idx="502">
                  <c:v>45.560342693012437</c:v>
                </c:pt>
                <c:pt idx="503">
                  <c:v>48.779279948497006</c:v>
                </c:pt>
                <c:pt idx="504">
                  <c:v>58.559896994007829</c:v>
                </c:pt>
                <c:pt idx="505">
                  <c:v>3.332263717818972</c:v>
                </c:pt>
                <c:pt idx="506">
                  <c:v>31.841631081381287</c:v>
                </c:pt>
                <c:pt idx="507">
                  <c:v>51.835213388295116</c:v>
                </c:pt>
                <c:pt idx="508">
                  <c:v>74.064960629921259</c:v>
                </c:pt>
                <c:pt idx="509">
                  <c:v>8.3400789854539212</c:v>
                </c:pt>
                <c:pt idx="510">
                  <c:v>1.344940578079914</c:v>
                </c:pt>
                <c:pt idx="511">
                  <c:v>3.6680197583997649</c:v>
                </c:pt>
                <c:pt idx="512">
                  <c:v>3.7902870836797575</c:v>
                </c:pt>
                <c:pt idx="513">
                  <c:v>30.566831319998045</c:v>
                </c:pt>
                <c:pt idx="514">
                  <c:v>35.579791656477724</c:v>
                </c:pt>
                <c:pt idx="515">
                  <c:v>40.225950017117434</c:v>
                </c:pt>
                <c:pt idx="516">
                  <c:v>38.391940137917544</c:v>
                </c:pt>
                <c:pt idx="517">
                  <c:v>55.387098351836457</c:v>
                </c:pt>
                <c:pt idx="518">
                  <c:v>88.766078153274307</c:v>
                </c:pt>
                <c:pt idx="519">
                  <c:v>0</c:v>
                </c:pt>
                <c:pt idx="520">
                  <c:v>16.089320104336803</c:v>
                </c:pt>
                <c:pt idx="521">
                  <c:v>29.984642012627681</c:v>
                </c:pt>
                <c:pt idx="522">
                  <c:v>0</c:v>
                </c:pt>
                <c:pt idx="523">
                  <c:v>23.451929619908622</c:v>
                </c:pt>
                <c:pt idx="524">
                  <c:v>29.892096821230684</c:v>
                </c:pt>
                <c:pt idx="525">
                  <c:v>29.892096821230684</c:v>
                </c:pt>
                <c:pt idx="526">
                  <c:v>56.503353747448237</c:v>
                </c:pt>
                <c:pt idx="527">
                  <c:v>73.150578399922239</c:v>
                </c:pt>
                <c:pt idx="528">
                  <c:v>17.807389460932768</c:v>
                </c:pt>
                <c:pt idx="529">
                  <c:v>21.683827983040587</c:v>
                </c:pt>
                <c:pt idx="530">
                  <c:v>89.88491823137494</c:v>
                </c:pt>
                <c:pt idx="531">
                  <c:v>47.582242403748609</c:v>
                </c:pt>
                <c:pt idx="532">
                  <c:v>24.681547834043684</c:v>
                </c:pt>
                <c:pt idx="533">
                  <c:v>25.885525777167764</c:v>
                </c:pt>
                <c:pt idx="534">
                  <c:v>84.760047195935371</c:v>
                </c:pt>
                <c:pt idx="535">
                  <c:v>25.326483579796427</c:v>
                </c:pt>
                <c:pt idx="536">
                  <c:v>45.851738044939502</c:v>
                </c:pt>
                <c:pt idx="537">
                  <c:v>43.211062031880168</c:v>
                </c:pt>
                <c:pt idx="538">
                  <c:v>44.531400038409835</c:v>
                </c:pt>
                <c:pt idx="539">
                  <c:v>74.058959093527946</c:v>
                </c:pt>
                <c:pt idx="540">
                  <c:v>0</c:v>
                </c:pt>
                <c:pt idx="541">
                  <c:v>9.0946078548692046</c:v>
                </c:pt>
                <c:pt idx="542">
                  <c:v>19.505540530837902</c:v>
                </c:pt>
                <c:pt idx="543">
                  <c:v>28.839480171361558</c:v>
                </c:pt>
                <c:pt idx="544">
                  <c:v>32.070459277696671</c:v>
                </c:pt>
                <c:pt idx="545">
                  <c:v>39.489744632984717</c:v>
                </c:pt>
                <c:pt idx="546">
                  <c:v>41.165067132565873</c:v>
                </c:pt>
                <c:pt idx="547">
                  <c:v>55.644640164660274</c:v>
                </c:pt>
                <c:pt idx="548">
                  <c:v>70.722542660890795</c:v>
                </c:pt>
                <c:pt idx="549">
                  <c:v>82.330134265131747</c:v>
                </c:pt>
                <c:pt idx="550">
                  <c:v>96.570375511571697</c:v>
                </c:pt>
                <c:pt idx="551">
                  <c:v>87.356101763875259</c:v>
                </c:pt>
                <c:pt idx="552">
                  <c:v>111.40894622214778</c:v>
                </c:pt>
                <c:pt idx="553">
                  <c:v>0</c:v>
                </c:pt>
                <c:pt idx="554">
                  <c:v>37.348050526916765</c:v>
                </c:pt>
                <c:pt idx="555">
                  <c:v>165.21159930537385</c:v>
                </c:pt>
                <c:pt idx="556">
                  <c:v>30.476235651266482</c:v>
                </c:pt>
                <c:pt idx="557">
                  <c:v>55.616165449198377</c:v>
                </c:pt>
                <c:pt idx="558">
                  <c:v>87.843749261072091</c:v>
                </c:pt>
                <c:pt idx="559">
                  <c:v>6.2473478240369662</c:v>
                </c:pt>
                <c:pt idx="560">
                  <c:v>18.742043472110897</c:v>
                </c:pt>
                <c:pt idx="561">
                  <c:v>48.682163232589943</c:v>
                </c:pt>
                <c:pt idx="562">
                  <c:v>44.79230515347259</c:v>
                </c:pt>
                <c:pt idx="563">
                  <c:v>64.713093498043293</c:v>
                </c:pt>
                <c:pt idx="564">
                  <c:v>69.192324013390532</c:v>
                </c:pt>
                <c:pt idx="565">
                  <c:v>70.488943373096333</c:v>
                </c:pt>
                <c:pt idx="566">
                  <c:v>43.013280056410863</c:v>
                </c:pt>
                <c:pt idx="567">
                  <c:v>74.274297802326942</c:v>
                </c:pt>
                <c:pt idx="568">
                  <c:v>101.06945587025503</c:v>
                </c:pt>
                <c:pt idx="569">
                  <c:v>0.46869141357330329</c:v>
                </c:pt>
                <c:pt idx="570">
                  <c:v>36.792275965504317</c:v>
                </c:pt>
                <c:pt idx="571">
                  <c:v>39.018560179977506</c:v>
                </c:pt>
                <c:pt idx="572">
                  <c:v>22.196780298605109</c:v>
                </c:pt>
                <c:pt idx="573">
                  <c:v>62.735110633426025</c:v>
                </c:pt>
                <c:pt idx="574">
                  <c:v>12.230349904486792</c:v>
                </c:pt>
                <c:pt idx="575">
                  <c:v>26.440851698271448</c:v>
                </c:pt>
                <c:pt idx="576">
                  <c:v>40.534873969156223</c:v>
                </c:pt>
                <c:pt idx="577">
                  <c:v>53.813539579741892</c:v>
                </c:pt>
                <c:pt idx="578">
                  <c:v>59.40455667893584</c:v>
                </c:pt>
                <c:pt idx="579">
                  <c:v>52.765223873643023</c:v>
                </c:pt>
                <c:pt idx="580">
                  <c:v>0</c:v>
                </c:pt>
                <c:pt idx="581">
                  <c:v>21.48514621513019</c:v>
                </c:pt>
                <c:pt idx="582">
                  <c:v>19.278563630873577</c:v>
                </c:pt>
                <c:pt idx="583">
                  <c:v>26.943534713028129</c:v>
                </c:pt>
                <c:pt idx="584">
                  <c:v>49.473904257543026</c:v>
                </c:pt>
                <c:pt idx="585">
                  <c:v>64.223166794416187</c:v>
                </c:pt>
                <c:pt idx="586">
                  <c:v>42.496526169522923</c:v>
                </c:pt>
                <c:pt idx="587">
                  <c:v>26.67005334010668</c:v>
                </c:pt>
                <c:pt idx="588">
                  <c:v>97.328376474934771</c:v>
                </c:pt>
                <c:pt idx="589">
                  <c:v>26.131601970806283</c:v>
                </c:pt>
                <c:pt idx="590">
                  <c:v>28.318828567481699</c:v>
                </c:pt>
                <c:pt idx="591">
                  <c:v>20.890245862124381</c:v>
                </c:pt>
                <c:pt idx="592">
                  <c:v>34.434471201303921</c:v>
                </c:pt>
                <c:pt idx="593">
                  <c:v>38.796170886802415</c:v>
                </c:pt>
                <c:pt idx="594">
                  <c:v>65.655058423819483</c:v>
                </c:pt>
                <c:pt idx="595">
                  <c:v>3.0900933894891049</c:v>
                </c:pt>
                <c:pt idx="596">
                  <c:v>12.589269364585242</c:v>
                </c:pt>
                <c:pt idx="597">
                  <c:v>15.221571140816701</c:v>
                </c:pt>
                <c:pt idx="598">
                  <c:v>22.431789049624616</c:v>
                </c:pt>
                <c:pt idx="599">
                  <c:v>23.919611792711958</c:v>
                </c:pt>
                <c:pt idx="600">
                  <c:v>36.737776963926024</c:v>
                </c:pt>
                <c:pt idx="601">
                  <c:v>40.629005676616003</c:v>
                </c:pt>
                <c:pt idx="602">
                  <c:v>38.111151803698959</c:v>
                </c:pt>
                <c:pt idx="603">
                  <c:v>67.867606665445891</c:v>
                </c:pt>
                <c:pt idx="604">
                  <c:v>56.422816334004771</c:v>
                </c:pt>
                <c:pt idx="605">
                  <c:v>64.548617469327965</c:v>
                </c:pt>
                <c:pt idx="606">
                  <c:v>58.139534883720934</c:v>
                </c:pt>
                <c:pt idx="607">
                  <c:v>13.009243409791168</c:v>
                </c:pt>
                <c:pt idx="608">
                  <c:v>19.970329795732059</c:v>
                </c:pt>
                <c:pt idx="609">
                  <c:v>35.9465936323177</c:v>
                </c:pt>
                <c:pt idx="610">
                  <c:v>43.011242091848345</c:v>
                </c:pt>
                <c:pt idx="611">
                  <c:v>62.810067816667427</c:v>
                </c:pt>
                <c:pt idx="612">
                  <c:v>71.230258067452553</c:v>
                </c:pt>
                <c:pt idx="613">
                  <c:v>0</c:v>
                </c:pt>
                <c:pt idx="614">
                  <c:v>8.6228414531757025</c:v>
                </c:pt>
                <c:pt idx="615">
                  <c:v>11.232385577163086</c:v>
                </c:pt>
                <c:pt idx="616">
                  <c:v>71.705734189566371</c:v>
                </c:pt>
                <c:pt idx="617">
                  <c:v>72.499943270779923</c:v>
                </c:pt>
                <c:pt idx="618">
                  <c:v>11.200108607113766</c:v>
                </c:pt>
                <c:pt idx="619">
                  <c:v>43.216580686034931</c:v>
                </c:pt>
                <c:pt idx="620">
                  <c:v>43.216580686034931</c:v>
                </c:pt>
                <c:pt idx="621">
                  <c:v>56.905602316951772</c:v>
                </c:pt>
                <c:pt idx="622">
                  <c:v>62.72138618775805</c:v>
                </c:pt>
                <c:pt idx="623">
                  <c:v>0</c:v>
                </c:pt>
                <c:pt idx="624">
                  <c:v>18.785151856018</c:v>
                </c:pt>
                <c:pt idx="625">
                  <c:v>22.497187851518561</c:v>
                </c:pt>
                <c:pt idx="626">
                  <c:v>53.768278965129355</c:v>
                </c:pt>
                <c:pt idx="627">
                  <c:v>235.88301462317207</c:v>
                </c:pt>
                <c:pt idx="628">
                  <c:v>36.453776611256927</c:v>
                </c:pt>
                <c:pt idx="629">
                  <c:v>6.8226556907659281</c:v>
                </c:pt>
                <c:pt idx="630">
                  <c:v>17.783643521832502</c:v>
                </c:pt>
                <c:pt idx="631">
                  <c:v>1.2233640286489613</c:v>
                </c:pt>
                <c:pt idx="632">
                  <c:v>7.1177543485030483</c:v>
                </c:pt>
                <c:pt idx="633">
                  <c:v>18.572890253125138</c:v>
                </c:pt>
                <c:pt idx="634">
                  <c:v>48.823346234263092</c:v>
                </c:pt>
                <c:pt idx="635">
                  <c:v>72.734552248765524</c:v>
                </c:pt>
                <c:pt idx="636">
                  <c:v>31.606964622379952</c:v>
                </c:pt>
                <c:pt idx="637">
                  <c:v>36.153931462792507</c:v>
                </c:pt>
                <c:pt idx="638">
                  <c:v>54.230897194188756</c:v>
                </c:pt>
                <c:pt idx="639">
                  <c:v>66.762781412886767</c:v>
                </c:pt>
                <c:pt idx="640">
                  <c:v>58.223355883331493</c:v>
                </c:pt>
                <c:pt idx="641">
                  <c:v>18.910908608334072</c:v>
                </c:pt>
                <c:pt idx="642">
                  <c:v>38.485357869592143</c:v>
                </c:pt>
                <c:pt idx="643">
                  <c:v>41.803061134212165</c:v>
                </c:pt>
                <c:pt idx="644">
                  <c:v>77.196232823838201</c:v>
                </c:pt>
                <c:pt idx="645">
                  <c:v>0</c:v>
                </c:pt>
                <c:pt idx="646">
                  <c:v>17.04570448247042</c:v>
                </c:pt>
                <c:pt idx="647">
                  <c:v>17.04570448247042</c:v>
                </c:pt>
                <c:pt idx="648">
                  <c:v>17.04570448247042</c:v>
                </c:pt>
                <c:pt idx="649">
                  <c:v>17.04570448247042</c:v>
                </c:pt>
                <c:pt idx="650">
                  <c:v>26.283376589099554</c:v>
                </c:pt>
                <c:pt idx="651">
                  <c:v>29.582545198609949</c:v>
                </c:pt>
                <c:pt idx="652">
                  <c:v>2.5223170223499225</c:v>
                </c:pt>
                <c:pt idx="653">
                  <c:v>20.617200008773278</c:v>
                </c:pt>
                <c:pt idx="654">
                  <c:v>22.920185116136249</c:v>
                </c:pt>
                <c:pt idx="655">
                  <c:v>26.977825543394822</c:v>
                </c:pt>
                <c:pt idx="656">
                  <c:v>53.407321299322263</c:v>
                </c:pt>
                <c:pt idx="657">
                  <c:v>65.580242581097977</c:v>
                </c:pt>
                <c:pt idx="658">
                  <c:v>37.073490813648291</c:v>
                </c:pt>
                <c:pt idx="659">
                  <c:v>39.807524059492565</c:v>
                </c:pt>
                <c:pt idx="660">
                  <c:v>53.220494252622856</c:v>
                </c:pt>
                <c:pt idx="661">
                  <c:v>65.107858747573445</c:v>
                </c:pt>
                <c:pt idx="662">
                  <c:v>0</c:v>
                </c:pt>
                <c:pt idx="663">
                  <c:v>7.8305128985948587</c:v>
                </c:pt>
                <c:pt idx="664">
                  <c:v>27.515552268673602</c:v>
                </c:pt>
                <c:pt idx="665">
                  <c:v>62.209074694392484</c:v>
                </c:pt>
                <c:pt idx="666">
                  <c:v>13.991019717576625</c:v>
                </c:pt>
                <c:pt idx="667">
                  <c:v>19.305438059911932</c:v>
                </c:pt>
                <c:pt idx="668">
                  <c:v>57.216405641602492</c:v>
                </c:pt>
                <c:pt idx="669">
                  <c:v>19.954697443641464</c:v>
                </c:pt>
                <c:pt idx="670">
                  <c:v>11.7570920073347</c:v>
                </c:pt>
                <c:pt idx="671">
                  <c:v>34.731959874878655</c:v>
                </c:pt>
                <c:pt idx="672">
                  <c:v>61.697767231150905</c:v>
                </c:pt>
                <c:pt idx="673">
                  <c:v>62.021356919426175</c:v>
                </c:pt>
                <c:pt idx="674">
                  <c:v>38.186825007529798</c:v>
                </c:pt>
                <c:pt idx="675">
                  <c:v>13.838529039455901</c:v>
                </c:pt>
                <c:pt idx="676">
                  <c:v>24.99517260614903</c:v>
                </c:pt>
                <c:pt idx="677">
                  <c:v>24.780621768328007</c:v>
                </c:pt>
                <c:pt idx="678">
                  <c:v>53.637709455255425</c:v>
                </c:pt>
                <c:pt idx="679">
                  <c:v>25.141218760698393</c:v>
                </c:pt>
                <c:pt idx="680">
                  <c:v>33.699931530297839</c:v>
                </c:pt>
                <c:pt idx="681">
                  <c:v>43.435467305717218</c:v>
                </c:pt>
                <c:pt idx="682">
                  <c:v>50.282437521396787</c:v>
                </c:pt>
                <c:pt idx="683">
                  <c:v>166.89489900718931</c:v>
                </c:pt>
                <c:pt idx="684">
                  <c:v>42.357510189275125</c:v>
                </c:pt>
                <c:pt idx="685">
                  <c:v>56.974585493886444</c:v>
                </c:pt>
                <c:pt idx="686">
                  <c:v>61.349038687237261</c:v>
                </c:pt>
                <c:pt idx="687">
                  <c:v>46.392849542455842</c:v>
                </c:pt>
                <c:pt idx="688">
                  <c:v>55.969355181953603</c:v>
                </c:pt>
                <c:pt idx="689">
                  <c:v>52.457969780804426</c:v>
                </c:pt>
                <c:pt idx="690">
                  <c:v>91.508831666311977</c:v>
                </c:pt>
                <c:pt idx="691">
                  <c:v>15.281108729333363</c:v>
                </c:pt>
                <c:pt idx="692">
                  <c:v>21.907543815087628</c:v>
                </c:pt>
                <c:pt idx="693">
                  <c:v>10.737294201861131</c:v>
                </c:pt>
                <c:pt idx="694">
                  <c:v>31.790812244726094</c:v>
                </c:pt>
                <c:pt idx="695">
                  <c:v>33.054023327297998</c:v>
                </c:pt>
                <c:pt idx="696">
                  <c:v>47.47568318666049</c:v>
                </c:pt>
                <c:pt idx="697">
                  <c:v>56.528695945092423</c:v>
                </c:pt>
                <c:pt idx="698">
                  <c:v>21.73228346456693</c:v>
                </c:pt>
                <c:pt idx="699">
                  <c:v>25.72178477690289</c:v>
                </c:pt>
                <c:pt idx="700">
                  <c:v>25.406824146981627</c:v>
                </c:pt>
                <c:pt idx="701">
                  <c:v>28.556430446194227</c:v>
                </c:pt>
                <c:pt idx="702">
                  <c:v>28.661417322834648</c:v>
                </c:pt>
                <c:pt idx="703">
                  <c:v>27.821522309711288</c:v>
                </c:pt>
                <c:pt idx="704">
                  <c:v>39.790026246719158</c:v>
                </c:pt>
                <c:pt idx="705">
                  <c:v>65.091863517060375</c:v>
                </c:pt>
                <c:pt idx="706">
                  <c:v>90.183727034120736</c:v>
                </c:pt>
                <c:pt idx="707">
                  <c:v>0</c:v>
                </c:pt>
                <c:pt idx="708">
                  <c:v>7.1201206232199707</c:v>
                </c:pt>
                <c:pt idx="709">
                  <c:v>23.768637962807841</c:v>
                </c:pt>
                <c:pt idx="710">
                  <c:v>29.318143742670465</c:v>
                </c:pt>
                <c:pt idx="711">
                  <c:v>84.394370916401428</c:v>
                </c:pt>
                <c:pt idx="712">
                  <c:v>35.819461559347523</c:v>
                </c:pt>
                <c:pt idx="713">
                  <c:v>61.613651078761045</c:v>
                </c:pt>
                <c:pt idx="714">
                  <c:v>83.021784080703426</c:v>
                </c:pt>
                <c:pt idx="715">
                  <c:v>70.512019330916971</c:v>
                </c:pt>
                <c:pt idx="716">
                  <c:v>0</c:v>
                </c:pt>
                <c:pt idx="717">
                  <c:v>0</c:v>
                </c:pt>
                <c:pt idx="718">
                  <c:v>15.37406768744936</c:v>
                </c:pt>
                <c:pt idx="719">
                  <c:v>18.074917416325597</c:v>
                </c:pt>
                <c:pt idx="720">
                  <c:v>34.903288803939084</c:v>
                </c:pt>
                <c:pt idx="721">
                  <c:v>83.414705087985382</c:v>
                </c:pt>
                <c:pt idx="722">
                  <c:v>92.348284960422163</c:v>
                </c:pt>
                <c:pt idx="723">
                  <c:v>0</c:v>
                </c:pt>
                <c:pt idx="724">
                  <c:v>14.504765851636966</c:v>
                </c:pt>
                <c:pt idx="725">
                  <c:v>20.721094073767095</c:v>
                </c:pt>
                <c:pt idx="726">
                  <c:v>41.856610029009531</c:v>
                </c:pt>
                <c:pt idx="727">
                  <c:v>45.068379610443429</c:v>
                </c:pt>
                <c:pt idx="728">
                  <c:v>50.145047658516376</c:v>
                </c:pt>
                <c:pt idx="729">
                  <c:v>9.3000186000372</c:v>
                </c:pt>
                <c:pt idx="730">
                  <c:v>9.5066856800380268</c:v>
                </c:pt>
                <c:pt idx="731">
                  <c:v>43.710087420174844</c:v>
                </c:pt>
                <c:pt idx="732">
                  <c:v>63.343460020253382</c:v>
                </c:pt>
                <c:pt idx="733">
                  <c:v>7.420538401286227</c:v>
                </c:pt>
                <c:pt idx="734">
                  <c:v>69.361421445355973</c:v>
                </c:pt>
                <c:pt idx="735">
                  <c:v>12.02689089451286</c:v>
                </c:pt>
                <c:pt idx="736">
                  <c:v>21.325459317585302</c:v>
                </c:pt>
                <c:pt idx="737">
                  <c:v>43.368602362204726</c:v>
                </c:pt>
                <c:pt idx="738">
                  <c:v>49.520177165354333</c:v>
                </c:pt>
                <c:pt idx="739">
                  <c:v>0</c:v>
                </c:pt>
                <c:pt idx="740">
                  <c:v>2.658758564270375</c:v>
                </c:pt>
                <c:pt idx="741">
                  <c:v>16.259331219961144</c:v>
                </c:pt>
                <c:pt idx="742">
                  <c:v>60.026587585642709</c:v>
                </c:pt>
                <c:pt idx="743">
                  <c:v>118.82605583392984</c:v>
                </c:pt>
                <c:pt idx="744">
                  <c:v>51.711476479947777</c:v>
                </c:pt>
                <c:pt idx="745">
                  <c:v>59.769083268736495</c:v>
                </c:pt>
                <c:pt idx="746">
                  <c:v>120.15013667333035</c:v>
                </c:pt>
                <c:pt idx="747">
                  <c:v>20.346293922562005</c:v>
                </c:pt>
                <c:pt idx="748">
                  <c:v>28.484811491586807</c:v>
                </c:pt>
                <c:pt idx="749">
                  <c:v>34.690431137968226</c:v>
                </c:pt>
                <c:pt idx="750">
                  <c:v>41.913365480477729</c:v>
                </c:pt>
                <c:pt idx="751">
                  <c:v>59.309446784268253</c:v>
                </c:pt>
                <c:pt idx="752">
                  <c:v>75.586481922317859</c:v>
                </c:pt>
                <c:pt idx="753">
                  <c:v>1.6235084016559789</c:v>
                </c:pt>
                <c:pt idx="754">
                  <c:v>18.873285169250753</c:v>
                </c:pt>
                <c:pt idx="755">
                  <c:v>35.31130773601754</c:v>
                </c:pt>
                <c:pt idx="756">
                  <c:v>46.37145872229889</c:v>
                </c:pt>
                <c:pt idx="757">
                  <c:v>58.040425359201237</c:v>
                </c:pt>
                <c:pt idx="758">
                  <c:v>10.829301864259255</c:v>
                </c:pt>
                <c:pt idx="759">
                  <c:v>28.439568447260289</c:v>
                </c:pt>
                <c:pt idx="760">
                  <c:v>8.782556026650516</c:v>
                </c:pt>
                <c:pt idx="761">
                  <c:v>22.612558045628912</c:v>
                </c:pt>
                <c:pt idx="762">
                  <c:v>23.722996163941048</c:v>
                </c:pt>
                <c:pt idx="763">
                  <c:v>37.149202503533211</c:v>
                </c:pt>
                <c:pt idx="764">
                  <c:v>59.559862709469009</c:v>
                </c:pt>
                <c:pt idx="765">
                  <c:v>16.00982741607427</c:v>
                </c:pt>
                <c:pt idx="766">
                  <c:v>34.637614032261311</c:v>
                </c:pt>
                <c:pt idx="767">
                  <c:v>49.942606279074461</c:v>
                </c:pt>
                <c:pt idx="768">
                  <c:v>70.18144471071551</c:v>
                </c:pt>
                <c:pt idx="769">
                  <c:v>20.588944239112969</c:v>
                </c:pt>
                <c:pt idx="770">
                  <c:v>58.95468423589908</c:v>
                </c:pt>
                <c:pt idx="771">
                  <c:v>19.334415259161307</c:v>
                </c:pt>
                <c:pt idx="772">
                  <c:v>21.939051511690813</c:v>
                </c:pt>
                <c:pt idx="773">
                  <c:v>84.249964937588913</c:v>
                </c:pt>
                <c:pt idx="774">
                  <c:v>41.968104240777016</c:v>
                </c:pt>
                <c:pt idx="775">
                  <c:v>7.5750024917771359</c:v>
                </c:pt>
                <c:pt idx="776">
                  <c:v>25.914482208711252</c:v>
                </c:pt>
                <c:pt idx="777">
                  <c:v>29.701983454599823</c:v>
                </c:pt>
                <c:pt idx="778">
                  <c:v>37.276985946376961</c:v>
                </c:pt>
                <c:pt idx="779">
                  <c:v>45.250672779826573</c:v>
                </c:pt>
                <c:pt idx="780">
                  <c:v>47.54310774444334</c:v>
                </c:pt>
                <c:pt idx="781">
                  <c:v>58.407256055018436</c:v>
                </c:pt>
                <c:pt idx="782">
                  <c:v>72.759892355227748</c:v>
                </c:pt>
                <c:pt idx="783">
                  <c:v>90.202332303398791</c:v>
                </c:pt>
                <c:pt idx="784">
                  <c:v>22.965879265091868</c:v>
                </c:pt>
                <c:pt idx="785">
                  <c:v>41.358466555316951</c:v>
                </c:pt>
                <c:pt idx="786">
                  <c:v>42.153821681380741</c:v>
                </c:pt>
                <c:pt idx="787">
                  <c:v>69.9912510936133</c:v>
                </c:pt>
                <c:pt idx="788">
                  <c:v>15.767865288879191</c:v>
                </c:pt>
                <c:pt idx="789">
                  <c:v>28.858168547571353</c:v>
                </c:pt>
                <c:pt idx="790">
                  <c:v>31.535730577758383</c:v>
                </c:pt>
                <c:pt idx="791">
                  <c:v>40.659275273210497</c:v>
                </c:pt>
                <c:pt idx="792">
                  <c:v>16.519605903533417</c:v>
                </c:pt>
                <c:pt idx="793">
                  <c:v>62.814070351758801</c:v>
                </c:pt>
                <c:pt idx="794">
                  <c:v>74.783365647133309</c:v>
                </c:pt>
                <c:pt idx="795">
                  <c:v>22.003828468809822</c:v>
                </c:pt>
                <c:pt idx="796">
                  <c:v>32.857734888402106</c:v>
                </c:pt>
                <c:pt idx="797">
                  <c:v>50.421328912833268</c:v>
                </c:pt>
                <c:pt idx="798">
                  <c:v>0</c:v>
                </c:pt>
                <c:pt idx="799">
                  <c:v>0.39370078740157483</c:v>
                </c:pt>
                <c:pt idx="800">
                  <c:v>19.389763779527559</c:v>
                </c:pt>
                <c:pt idx="801">
                  <c:v>36.811023622047244</c:v>
                </c:pt>
                <c:pt idx="802">
                  <c:v>39.862204724409452</c:v>
                </c:pt>
                <c:pt idx="803">
                  <c:v>42.814960629921259</c:v>
                </c:pt>
                <c:pt idx="804">
                  <c:v>47.047244094488192</c:v>
                </c:pt>
                <c:pt idx="805">
                  <c:v>119.88188976377954</c:v>
                </c:pt>
                <c:pt idx="806">
                  <c:v>0</c:v>
                </c:pt>
                <c:pt idx="807">
                  <c:v>18.948691263966069</c:v>
                </c:pt>
                <c:pt idx="808">
                  <c:v>42.119111669644788</c:v>
                </c:pt>
                <c:pt idx="809">
                  <c:v>62.442319398354513</c:v>
                </c:pt>
                <c:pt idx="810">
                  <c:v>56.846073791898213</c:v>
                </c:pt>
                <c:pt idx="811">
                  <c:v>0</c:v>
                </c:pt>
                <c:pt idx="812">
                  <c:v>81.87409409644691</c:v>
                </c:pt>
                <c:pt idx="813">
                  <c:v>6.7407827123346564</c:v>
                </c:pt>
                <c:pt idx="814">
                  <c:v>11.430022860045723</c:v>
                </c:pt>
                <c:pt idx="815">
                  <c:v>35.462378617064928</c:v>
                </c:pt>
                <c:pt idx="816">
                  <c:v>41.714698814013012</c:v>
                </c:pt>
                <c:pt idx="817">
                  <c:v>0</c:v>
                </c:pt>
                <c:pt idx="818">
                  <c:v>22.803461448507058</c:v>
                </c:pt>
                <c:pt idx="819">
                  <c:v>0</c:v>
                </c:pt>
                <c:pt idx="820">
                  <c:v>24.010887527947894</c:v>
                </c:pt>
                <c:pt idx="821">
                  <c:v>30.523962282492469</c:v>
                </c:pt>
                <c:pt idx="822">
                  <c:v>30.912802566345878</c:v>
                </c:pt>
                <c:pt idx="823">
                  <c:v>44.619422572178479</c:v>
                </c:pt>
                <c:pt idx="824">
                  <c:v>42.383590940021385</c:v>
                </c:pt>
                <c:pt idx="825">
                  <c:v>1.4545595593654244</c:v>
                </c:pt>
                <c:pt idx="826">
                  <c:v>4.7515612272603862</c:v>
                </c:pt>
                <c:pt idx="827">
                  <c:v>32.970016678949619</c:v>
                </c:pt>
                <c:pt idx="828">
                  <c:v>40.72766766223188</c:v>
                </c:pt>
                <c:pt idx="829">
                  <c:v>50.618672665916769</c:v>
                </c:pt>
                <c:pt idx="830">
                  <c:v>47.51561227260386</c:v>
                </c:pt>
                <c:pt idx="831">
                  <c:v>65.261238896862025</c:v>
                </c:pt>
                <c:pt idx="832">
                  <c:v>77.382568558240564</c:v>
                </c:pt>
                <c:pt idx="833">
                  <c:v>0</c:v>
                </c:pt>
                <c:pt idx="834">
                  <c:v>27.471995975932984</c:v>
                </c:pt>
                <c:pt idx="835">
                  <c:v>40.143937781733058</c:v>
                </c:pt>
                <c:pt idx="836">
                  <c:v>47.302133916307149</c:v>
                </c:pt>
                <c:pt idx="837">
                  <c:v>55.234189092456809</c:v>
                </c:pt>
                <c:pt idx="838">
                  <c:v>63.262976648803424</c:v>
                </c:pt>
                <c:pt idx="839">
                  <c:v>9.5530338119499785</c:v>
                </c:pt>
                <c:pt idx="840">
                  <c:v>78.064690443106386</c:v>
                </c:pt>
                <c:pt idx="841">
                  <c:v>91.381040605218487</c:v>
                </c:pt>
                <c:pt idx="842">
                  <c:v>7.0269333692701617</c:v>
                </c:pt>
                <c:pt idx="843">
                  <c:v>22.620949887376554</c:v>
                </c:pt>
                <c:pt idx="844">
                  <c:v>45.434418497198855</c:v>
                </c:pt>
                <c:pt idx="845">
                  <c:v>34.856923372383335</c:v>
                </c:pt>
                <c:pt idx="846">
                  <c:v>36.393316689072407</c:v>
                </c:pt>
                <c:pt idx="847">
                  <c:v>73.170731707317088</c:v>
                </c:pt>
                <c:pt idx="848">
                  <c:v>19.924516734678239</c:v>
                </c:pt>
                <c:pt idx="849">
                  <c:v>34.772113339847124</c:v>
                </c:pt>
                <c:pt idx="850">
                  <c:v>50.769201295093588</c:v>
                </c:pt>
                <c:pt idx="851">
                  <c:v>59.007222637316325</c:v>
                </c:pt>
                <c:pt idx="852">
                  <c:v>72.51374600072802</c:v>
                </c:pt>
                <c:pt idx="853">
                  <c:v>87.531534286369549</c:v>
                </c:pt>
                <c:pt idx="854">
                  <c:v>33.17381937427313</c:v>
                </c:pt>
                <c:pt idx="855">
                  <c:v>61.390631255838784</c:v>
                </c:pt>
                <c:pt idx="856">
                  <c:v>98.472860383977434</c:v>
                </c:pt>
                <c:pt idx="857">
                  <c:v>11.126326600479286</c:v>
                </c:pt>
                <c:pt idx="858">
                  <c:v>28.433945756780403</c:v>
                </c:pt>
                <c:pt idx="859">
                  <c:v>30.240785119251399</c:v>
                </c:pt>
                <c:pt idx="860">
                  <c:v>129.52185324660505</c:v>
                </c:pt>
                <c:pt idx="861">
                  <c:v>15.083957878759133</c:v>
                </c:pt>
                <c:pt idx="862">
                  <c:v>33.013945545963381</c:v>
                </c:pt>
                <c:pt idx="863">
                  <c:v>76.558201309173711</c:v>
                </c:pt>
                <c:pt idx="864">
                  <c:v>0</c:v>
                </c:pt>
                <c:pt idx="865">
                  <c:v>19.968958207147185</c:v>
                </c:pt>
                <c:pt idx="866">
                  <c:v>24.322380375529985</c:v>
                </c:pt>
                <c:pt idx="867">
                  <c:v>29.716838279830405</c:v>
                </c:pt>
                <c:pt idx="868">
                  <c:v>42.493185947910362</c:v>
                </c:pt>
                <c:pt idx="869">
                  <c:v>41.073591762568149</c:v>
                </c:pt>
                <c:pt idx="870">
                  <c:v>41.830708661417326</c:v>
                </c:pt>
                <c:pt idx="871">
                  <c:v>46.562689279224713</c:v>
                </c:pt>
                <c:pt idx="872">
                  <c:v>58.771199273167774</c:v>
                </c:pt>
                <c:pt idx="873">
                  <c:v>24.641703959666913</c:v>
                </c:pt>
                <c:pt idx="874">
                  <c:v>47.961630695443652</c:v>
                </c:pt>
                <c:pt idx="875">
                  <c:v>51.171661096319795</c:v>
                </c:pt>
                <c:pt idx="876">
                  <c:v>14.222205477903779</c:v>
                </c:pt>
                <c:pt idx="877">
                  <c:v>40.971254191312219</c:v>
                </c:pt>
                <c:pt idx="878">
                  <c:v>45.303846588554428</c:v>
                </c:pt>
                <c:pt idx="879">
                  <c:v>83.072749877557186</c:v>
                </c:pt>
                <c:pt idx="880">
                  <c:v>19.544096367429013</c:v>
                </c:pt>
                <c:pt idx="881">
                  <c:v>22.362956420423583</c:v>
                </c:pt>
                <c:pt idx="882">
                  <c:v>23.020690432788985</c:v>
                </c:pt>
                <c:pt idx="883">
                  <c:v>26.967094506981375</c:v>
                </c:pt>
                <c:pt idx="884">
                  <c:v>51.86702497510008</c:v>
                </c:pt>
                <c:pt idx="885">
                  <c:v>53.652303008663303</c:v>
                </c:pt>
                <c:pt idx="886">
                  <c:v>14.623172103487066</c:v>
                </c:pt>
                <c:pt idx="887">
                  <c:v>25.12185976752906</c:v>
                </c:pt>
                <c:pt idx="888">
                  <c:v>28.871391076115483</c:v>
                </c:pt>
                <c:pt idx="889">
                  <c:v>45.838020247469075</c:v>
                </c:pt>
                <c:pt idx="890">
                  <c:v>79.208848893888273</c:v>
                </c:pt>
                <c:pt idx="891">
                  <c:v>0</c:v>
                </c:pt>
                <c:pt idx="892">
                  <c:v>6.7331251052050796</c:v>
                </c:pt>
                <c:pt idx="893">
                  <c:v>10.286718910729983</c:v>
                </c:pt>
                <c:pt idx="894">
                  <c:v>9.6321095255017131</c:v>
                </c:pt>
                <c:pt idx="895">
                  <c:v>30.486094226345227</c:v>
                </c:pt>
                <c:pt idx="896">
                  <c:v>47.13187573643556</c:v>
                </c:pt>
                <c:pt idx="897">
                  <c:v>54.519610226868906</c:v>
                </c:pt>
                <c:pt idx="898">
                  <c:v>62.655469728991719</c:v>
                </c:pt>
                <c:pt idx="899">
                  <c:v>71.539454242803984</c:v>
                </c:pt>
                <c:pt idx="900">
                  <c:v>348.34570856790174</c:v>
                </c:pt>
                <c:pt idx="901">
                  <c:v>0</c:v>
                </c:pt>
                <c:pt idx="902">
                  <c:v>13.434339664887863</c:v>
                </c:pt>
                <c:pt idx="903">
                  <c:v>18.005746911967758</c:v>
                </c:pt>
                <c:pt idx="904">
                  <c:v>31.533380602306231</c:v>
                </c:pt>
                <c:pt idx="905">
                  <c:v>43.008545732731278</c:v>
                </c:pt>
                <c:pt idx="906">
                  <c:v>47.766541030712396</c:v>
                </c:pt>
                <c:pt idx="907">
                  <c:v>42.255356378325047</c:v>
                </c:pt>
                <c:pt idx="908">
                  <c:v>90.467414977383157</c:v>
                </c:pt>
                <c:pt idx="909">
                  <c:v>16.899420591294014</c:v>
                </c:pt>
                <c:pt idx="910">
                  <c:v>17.827960184222256</c:v>
                </c:pt>
                <c:pt idx="911">
                  <c:v>37.88791106993979</c:v>
                </c:pt>
                <c:pt idx="912">
                  <c:v>0</c:v>
                </c:pt>
                <c:pt idx="913">
                  <c:v>12.846105504417583</c:v>
                </c:pt>
                <c:pt idx="914">
                  <c:v>27.17089941222136</c:v>
                </c:pt>
                <c:pt idx="915">
                  <c:v>31.791800672803227</c:v>
                </c:pt>
                <c:pt idx="916">
                  <c:v>40.294258992273853</c:v>
                </c:pt>
                <c:pt idx="917">
                  <c:v>84.285238993013195</c:v>
                </c:pt>
                <c:pt idx="918">
                  <c:v>84.00798491737828</c:v>
                </c:pt>
                <c:pt idx="919">
                  <c:v>9.0357557764295873</c:v>
                </c:pt>
                <c:pt idx="920">
                  <c:v>35.506659798366329</c:v>
                </c:pt>
                <c:pt idx="921">
                  <c:v>40.381926558245645</c:v>
                </c:pt>
                <c:pt idx="922">
                  <c:v>72.117153580101558</c:v>
                </c:pt>
                <c:pt idx="923">
                  <c:v>12.848044344107336</c:v>
                </c:pt>
                <c:pt idx="924">
                  <c:v>23.95242552722868</c:v>
                </c:pt>
                <c:pt idx="925">
                  <c:v>40.654883174568212</c:v>
                </c:pt>
                <c:pt idx="926">
                  <c:v>32.228529573338214</c:v>
                </c:pt>
                <c:pt idx="927">
                  <c:v>34.975279252884093</c:v>
                </c:pt>
                <c:pt idx="928">
                  <c:v>52.005127266068492</c:v>
                </c:pt>
                <c:pt idx="929">
                  <c:v>0</c:v>
                </c:pt>
                <c:pt idx="930">
                  <c:v>8.586513692748964</c:v>
                </c:pt>
                <c:pt idx="931">
                  <c:v>14.523996565394524</c:v>
                </c:pt>
                <c:pt idx="932">
                  <c:v>17.355719166194714</c:v>
                </c:pt>
                <c:pt idx="933">
                  <c:v>24.572044503717777</c:v>
                </c:pt>
                <c:pt idx="934">
                  <c:v>34.254708880647463</c:v>
                </c:pt>
                <c:pt idx="935">
                  <c:v>42.841222573396422</c:v>
                </c:pt>
                <c:pt idx="936">
                  <c:v>61.475784204468638</c:v>
                </c:pt>
                <c:pt idx="937">
                  <c:v>80.841112958328026</c:v>
                </c:pt>
                <c:pt idx="938">
                  <c:v>90.980506786999669</c:v>
                </c:pt>
                <c:pt idx="939">
                  <c:v>0</c:v>
                </c:pt>
                <c:pt idx="940">
                  <c:v>14.125838436862059</c:v>
                </c:pt>
                <c:pt idx="941">
                  <c:v>22.145669291338585</c:v>
                </c:pt>
                <c:pt idx="942">
                  <c:v>26.246719160104988</c:v>
                </c:pt>
                <c:pt idx="943">
                  <c:v>36.909448818897637</c:v>
                </c:pt>
                <c:pt idx="944">
                  <c:v>39.64348206474191</c:v>
                </c:pt>
                <c:pt idx="945">
                  <c:v>41.375036453776609</c:v>
                </c:pt>
                <c:pt idx="946">
                  <c:v>0</c:v>
                </c:pt>
                <c:pt idx="947">
                  <c:v>31.368769434998455</c:v>
                </c:pt>
                <c:pt idx="948">
                  <c:v>48.462475677838199</c:v>
                </c:pt>
                <c:pt idx="949">
                  <c:v>79.194777327199006</c:v>
                </c:pt>
                <c:pt idx="950">
                  <c:v>90.923969376807122</c:v>
                </c:pt>
                <c:pt idx="951">
                  <c:v>0.36285786857287999</c:v>
                </c:pt>
                <c:pt idx="952">
                  <c:v>30.862521495157935</c:v>
                </c:pt>
                <c:pt idx="953">
                  <c:v>34.211240836274776</c:v>
                </c:pt>
                <c:pt idx="954">
                  <c:v>36.383383111593808</c:v>
                </c:pt>
                <c:pt idx="955">
                  <c:v>52.493438320209975</c:v>
                </c:pt>
                <c:pt idx="956">
                  <c:v>65.435786043985885</c:v>
                </c:pt>
                <c:pt idx="957">
                  <c:v>21.581304630499169</c:v>
                </c:pt>
                <c:pt idx="958">
                  <c:v>20.497724481687499</c:v>
                </c:pt>
                <c:pt idx="959">
                  <c:v>25.012641768402805</c:v>
                </c:pt>
                <c:pt idx="960">
                  <c:v>28.082785523369214</c:v>
                </c:pt>
                <c:pt idx="961">
                  <c:v>41.356642346312213</c:v>
                </c:pt>
                <c:pt idx="962">
                  <c:v>6.846970215679562</c:v>
                </c:pt>
                <c:pt idx="963">
                  <c:v>39.910629020342711</c:v>
                </c:pt>
                <c:pt idx="964">
                  <c:v>46.397232382565463</c:v>
                </c:pt>
                <c:pt idx="965">
                  <c:v>46.66750752265807</c:v>
                </c:pt>
                <c:pt idx="966">
                  <c:v>52.523468891331383</c:v>
                </c:pt>
                <c:pt idx="967">
                  <c:v>54.865853438800706</c:v>
                </c:pt>
                <c:pt idx="968">
                  <c:v>76.668048072938262</c:v>
                </c:pt>
                <c:pt idx="969">
                  <c:v>43.864379966202861</c:v>
                </c:pt>
                <c:pt idx="970">
                  <c:v>78.919929529356793</c:v>
                </c:pt>
                <c:pt idx="971">
                  <c:v>96.897134433538284</c:v>
                </c:pt>
                <c:pt idx="972">
                  <c:v>0</c:v>
                </c:pt>
                <c:pt idx="973">
                  <c:v>4.3943823650745255</c:v>
                </c:pt>
                <c:pt idx="974">
                  <c:v>13.810916004519937</c:v>
                </c:pt>
                <c:pt idx="975">
                  <c:v>26.455975463203774</c:v>
                </c:pt>
                <c:pt idx="976">
                  <c:v>49.504062561655878</c:v>
                </c:pt>
                <c:pt idx="977">
                  <c:v>67.529998385737088</c:v>
                </c:pt>
                <c:pt idx="978">
                  <c:v>72.193424569081486</c:v>
                </c:pt>
                <c:pt idx="979">
                  <c:v>44.738725841088055</c:v>
                </c:pt>
                <c:pt idx="980">
                  <c:v>4.0173549734854577</c:v>
                </c:pt>
                <c:pt idx="981">
                  <c:v>9.4631028264324115</c:v>
                </c:pt>
                <c:pt idx="982">
                  <c:v>28.389308479297231</c:v>
                </c:pt>
                <c:pt idx="983">
                  <c:v>35.441998321638373</c:v>
                </c:pt>
                <c:pt idx="984">
                  <c:v>40.798471619618979</c:v>
                </c:pt>
                <c:pt idx="985">
                  <c:v>39.54862785009017</c:v>
                </c:pt>
                <c:pt idx="986">
                  <c:v>41.244844394450702</c:v>
                </c:pt>
                <c:pt idx="987">
                  <c:v>42.851786383844882</c:v>
                </c:pt>
                <c:pt idx="988">
                  <c:v>52.761261985109009</c:v>
                </c:pt>
                <c:pt idx="989">
                  <c:v>0</c:v>
                </c:pt>
                <c:pt idx="990">
                  <c:v>25.296611679196211</c:v>
                </c:pt>
                <c:pt idx="991">
                  <c:v>117.30858303345566</c:v>
                </c:pt>
                <c:pt idx="992">
                  <c:v>21.240290787579315</c:v>
                </c:pt>
                <c:pt idx="993">
                  <c:v>50.83450347487603</c:v>
                </c:pt>
                <c:pt idx="994">
                  <c:v>72.608023319884126</c:v>
                </c:pt>
                <c:pt idx="995">
                  <c:v>13.389373625594098</c:v>
                </c:pt>
                <c:pt idx="996">
                  <c:v>42.473575938142872</c:v>
                </c:pt>
                <c:pt idx="997">
                  <c:v>58.168404625097544</c:v>
                </c:pt>
                <c:pt idx="998">
                  <c:v>80.513584450592333</c:v>
                </c:pt>
                <c:pt idx="999">
                  <c:v>18.667610368928607</c:v>
                </c:pt>
                <c:pt idx="1000">
                  <c:v>21.056356719455017</c:v>
                </c:pt>
                <c:pt idx="1001">
                  <c:v>30.080509599221447</c:v>
                </c:pt>
                <c:pt idx="1002">
                  <c:v>55.914359019729275</c:v>
                </c:pt>
                <c:pt idx="1003">
                  <c:v>10.328025140355212</c:v>
                </c:pt>
                <c:pt idx="1004">
                  <c:v>24.010451608347161</c:v>
                </c:pt>
                <c:pt idx="1005">
                  <c:v>28.159316408318912</c:v>
                </c:pt>
                <c:pt idx="1006">
                  <c:v>33.102644680625687</c:v>
                </c:pt>
                <c:pt idx="1007">
                  <c:v>38.134246672080792</c:v>
                </c:pt>
                <c:pt idx="1008">
                  <c:v>52.522862893259415</c:v>
                </c:pt>
                <c:pt idx="1009">
                  <c:v>54.464884714522803</c:v>
                </c:pt>
                <c:pt idx="1010">
                  <c:v>11.626063520583418</c:v>
                </c:pt>
                <c:pt idx="1011">
                  <c:v>48.089626380595043</c:v>
                </c:pt>
                <c:pt idx="1012">
                  <c:v>57.3376314537864</c:v>
                </c:pt>
                <c:pt idx="1013">
                  <c:v>33.394263217097865</c:v>
                </c:pt>
                <c:pt idx="1014">
                  <c:v>60.979877515310591</c:v>
                </c:pt>
                <c:pt idx="1015">
                  <c:v>14.927457792831328</c:v>
                </c:pt>
                <c:pt idx="1016">
                  <c:v>59.447945946889682</c:v>
                </c:pt>
                <c:pt idx="1017">
                  <c:v>6.9681555292314128</c:v>
                </c:pt>
                <c:pt idx="1018">
                  <c:v>15.155738276078322</c:v>
                </c:pt>
                <c:pt idx="1019">
                  <c:v>27.959724061041047</c:v>
                </c:pt>
                <c:pt idx="1020">
                  <c:v>42.767054560657797</c:v>
                </c:pt>
                <c:pt idx="1021">
                  <c:v>49.822312034004597</c:v>
                </c:pt>
                <c:pt idx="1022">
                  <c:v>50.432025642812349</c:v>
                </c:pt>
                <c:pt idx="1023">
                  <c:v>85.621211065430998</c:v>
                </c:pt>
                <c:pt idx="1024">
                  <c:v>91.282837432931515</c:v>
                </c:pt>
                <c:pt idx="1025">
                  <c:v>15.817559228937442</c:v>
                </c:pt>
                <c:pt idx="1026">
                  <c:v>29.288557473362193</c:v>
                </c:pt>
                <c:pt idx="1027">
                  <c:v>9.5390058621526936</c:v>
                </c:pt>
                <c:pt idx="1028">
                  <c:v>10.753061153699401</c:v>
                </c:pt>
                <c:pt idx="1029">
                  <c:v>15.435845849665268</c:v>
                </c:pt>
                <c:pt idx="1030">
                  <c:v>47.608311075652985</c:v>
                </c:pt>
                <c:pt idx="1031">
                  <c:v>60.355891636893404</c:v>
                </c:pt>
                <c:pt idx="1032">
                  <c:v>44.994375703037122</c:v>
                </c:pt>
                <c:pt idx="1033">
                  <c:v>47.157566842606215</c:v>
                </c:pt>
                <c:pt idx="1034">
                  <c:v>52.695336159903086</c:v>
                </c:pt>
                <c:pt idx="1035">
                  <c:v>63.597819503331323</c:v>
                </c:pt>
                <c:pt idx="1036">
                  <c:v>18.648984666390387</c:v>
                </c:pt>
                <c:pt idx="1037">
                  <c:v>18.044619422572179</c:v>
                </c:pt>
                <c:pt idx="1038">
                  <c:v>22.879541373117835</c:v>
                </c:pt>
                <c:pt idx="1039">
                  <c:v>33.326426301975417</c:v>
                </c:pt>
                <c:pt idx="1040">
                  <c:v>41.873877607404339</c:v>
                </c:pt>
                <c:pt idx="1041">
                  <c:v>43.168945987014787</c:v>
                </c:pt>
                <c:pt idx="1042">
                  <c:v>48.435557397430586</c:v>
                </c:pt>
                <c:pt idx="1043">
                  <c:v>11.285514912386498</c:v>
                </c:pt>
                <c:pt idx="1044">
                  <c:v>17.660538603352919</c:v>
                </c:pt>
                <c:pt idx="1045">
                  <c:v>38.508589052189045</c:v>
                </c:pt>
                <c:pt idx="1046">
                  <c:v>41.437653991281728</c:v>
                </c:pt>
                <c:pt idx="1047">
                  <c:v>53.843105498027192</c:v>
                </c:pt>
                <c:pt idx="1048">
                  <c:v>16.934291510504419</c:v>
                </c:pt>
                <c:pt idx="1049">
                  <c:v>47.536361448268757</c:v>
                </c:pt>
                <c:pt idx="1050">
                  <c:v>65.674105147336931</c:v>
                </c:pt>
                <c:pt idx="1051">
                  <c:v>37.997701267733689</c:v>
                </c:pt>
                <c:pt idx="1052">
                  <c:v>17.802122560766861</c:v>
                </c:pt>
                <c:pt idx="1053">
                  <c:v>20.284149263950706</c:v>
                </c:pt>
                <c:pt idx="1054">
                  <c:v>23.279698733310514</c:v>
                </c:pt>
                <c:pt idx="1055">
                  <c:v>44.162957891133175</c:v>
                </c:pt>
                <c:pt idx="1056">
                  <c:v>58.712769599452244</c:v>
                </c:pt>
                <c:pt idx="1057">
                  <c:v>75.487846627867171</c:v>
                </c:pt>
                <c:pt idx="1058">
                  <c:v>57.560592344612026</c:v>
                </c:pt>
                <c:pt idx="1059">
                  <c:v>18.065923577734601</c:v>
                </c:pt>
                <c:pt idx="1060">
                  <c:v>27.184101987251594</c:v>
                </c:pt>
                <c:pt idx="1061">
                  <c:v>23.775437161263934</c:v>
                </c:pt>
                <c:pt idx="1062">
                  <c:v>51.300405631114295</c:v>
                </c:pt>
                <c:pt idx="1063">
                  <c:v>68.428946381702289</c:v>
                </c:pt>
                <c:pt idx="1064">
                  <c:v>14.540569037941532</c:v>
                </c:pt>
                <c:pt idx="1065">
                  <c:v>35.373548068910395</c:v>
                </c:pt>
                <c:pt idx="1066">
                  <c:v>46.597846975391583</c:v>
                </c:pt>
                <c:pt idx="1067">
                  <c:v>82.396557881668684</c:v>
                </c:pt>
                <c:pt idx="1068">
                  <c:v>30.036654900896014</c:v>
                </c:pt>
                <c:pt idx="1069">
                  <c:v>34.703366820526746</c:v>
                </c:pt>
                <c:pt idx="1070">
                  <c:v>45.648927504751569</c:v>
                </c:pt>
                <c:pt idx="1071">
                  <c:v>13.038692744052156</c:v>
                </c:pt>
                <c:pt idx="1072">
                  <c:v>77.639488612310558</c:v>
                </c:pt>
                <c:pt idx="1073">
                  <c:v>13.771079044304013</c:v>
                </c:pt>
                <c:pt idx="1074">
                  <c:v>22.050623500388632</c:v>
                </c:pt>
                <c:pt idx="1075">
                  <c:v>50.268662769085196</c:v>
                </c:pt>
                <c:pt idx="1076">
                  <c:v>65.560474468588424</c:v>
                </c:pt>
                <c:pt idx="1077">
                  <c:v>13.741590652346188</c:v>
                </c:pt>
                <c:pt idx="1078">
                  <c:v>15.680588106358227</c:v>
                </c:pt>
                <c:pt idx="1079">
                  <c:v>19.474278777251346</c:v>
                </c:pt>
                <c:pt idx="1080">
                  <c:v>19.474278777251346</c:v>
                </c:pt>
                <c:pt idx="1081">
                  <c:v>23.942403345192133</c:v>
                </c:pt>
                <c:pt idx="1082">
                  <c:v>27.820398253216208</c:v>
                </c:pt>
                <c:pt idx="1083">
                  <c:v>27.061660119037583</c:v>
                </c:pt>
                <c:pt idx="1084">
                  <c:v>33.215869429597532</c:v>
                </c:pt>
                <c:pt idx="1085">
                  <c:v>40.213121111467061</c:v>
                </c:pt>
                <c:pt idx="1086">
                  <c:v>36.925255863359695</c:v>
                </c:pt>
                <c:pt idx="1087">
                  <c:v>44.934158390800725</c:v>
                </c:pt>
                <c:pt idx="1088">
                  <c:v>67.021868519111763</c:v>
                </c:pt>
                <c:pt idx="1089">
                  <c:v>34.322632747829601</c:v>
                </c:pt>
                <c:pt idx="1090">
                  <c:v>42.903290934786995</c:v>
                </c:pt>
                <c:pt idx="1091">
                  <c:v>47.78248872737062</c:v>
                </c:pt>
                <c:pt idx="1092">
                  <c:v>67.719900397065757</c:v>
                </c:pt>
                <c:pt idx="1093">
                  <c:v>4.4396046238900988</c:v>
                </c:pt>
                <c:pt idx="1094">
                  <c:v>11.811023622047244</c:v>
                </c:pt>
                <c:pt idx="1095">
                  <c:v>84.687552353828124</c:v>
                </c:pt>
                <c:pt idx="1096">
                  <c:v>2.5076483273985657</c:v>
                </c:pt>
                <c:pt idx="1097">
                  <c:v>16.801243793570393</c:v>
                </c:pt>
                <c:pt idx="1098">
                  <c:v>27.500543323804269</c:v>
                </c:pt>
                <c:pt idx="1099">
                  <c:v>20.185506472707864</c:v>
                </c:pt>
                <c:pt idx="1100">
                  <c:v>21.520085413052183</c:v>
                </c:pt>
                <c:pt idx="1101">
                  <c:v>36.283864940611238</c:v>
                </c:pt>
                <c:pt idx="1102">
                  <c:v>59.972641131722945</c:v>
                </c:pt>
                <c:pt idx="1103">
                  <c:v>43.198881323766884</c:v>
                </c:pt>
                <c:pt idx="1104">
                  <c:v>60.095553594912687</c:v>
                </c:pt>
                <c:pt idx="1105">
                  <c:v>64.007591017296193</c:v>
                </c:pt>
                <c:pt idx="1106">
                  <c:v>33.971228280009306</c:v>
                </c:pt>
                <c:pt idx="1107">
                  <c:v>23.456278491504353</c:v>
                </c:pt>
                <c:pt idx="1108">
                  <c:v>62.660588479071698</c:v>
                </c:pt>
                <c:pt idx="1109">
                  <c:v>20.346721365711641</c:v>
                </c:pt>
                <c:pt idx="1110">
                  <c:v>35.978958512538874</c:v>
                </c:pt>
                <c:pt idx="1111">
                  <c:v>47.889234433931058</c:v>
                </c:pt>
                <c:pt idx="1112">
                  <c:v>81.138754714484222</c:v>
                </c:pt>
                <c:pt idx="1113">
                  <c:v>26.741940276333384</c:v>
                </c:pt>
                <c:pt idx="1114">
                  <c:v>59.674144505521724</c:v>
                </c:pt>
                <c:pt idx="1115">
                  <c:v>63.305766024529952</c:v>
                </c:pt>
                <c:pt idx="1116">
                  <c:v>77.997325805972366</c:v>
                </c:pt>
                <c:pt idx="1117">
                  <c:v>107.3804453688572</c:v>
                </c:pt>
                <c:pt idx="1118">
                  <c:v>203.70095247528022</c:v>
                </c:pt>
                <c:pt idx="1119">
                  <c:v>50.406879056435933</c:v>
                </c:pt>
                <c:pt idx="1120">
                  <c:v>77.587058939808259</c:v>
                </c:pt>
                <c:pt idx="1121">
                  <c:v>12.41102690973649</c:v>
                </c:pt>
                <c:pt idx="1122">
                  <c:v>25.808360593756678</c:v>
                </c:pt>
                <c:pt idx="1123">
                  <c:v>86.614173228346459</c:v>
                </c:pt>
                <c:pt idx="1124">
                  <c:v>2.128112364332837</c:v>
                </c:pt>
                <c:pt idx="1125">
                  <c:v>4.092523777563148</c:v>
                </c:pt>
                <c:pt idx="1126">
                  <c:v>26.110301700852883</c:v>
                </c:pt>
                <c:pt idx="1127">
                  <c:v>38.142321606888544</c:v>
                </c:pt>
                <c:pt idx="1128">
                  <c:v>52.95725768166713</c:v>
                </c:pt>
                <c:pt idx="1129">
                  <c:v>62.615613796716161</c:v>
                </c:pt>
                <c:pt idx="1130">
                  <c:v>7.4329401770836743</c:v>
                </c:pt>
                <c:pt idx="1131">
                  <c:v>14.865880354167349</c:v>
                </c:pt>
                <c:pt idx="1132">
                  <c:v>22.625543176397553</c:v>
                </c:pt>
                <c:pt idx="1133">
                  <c:v>24.177475740843605</c:v>
                </c:pt>
                <c:pt idx="1134">
                  <c:v>32.508903192080247</c:v>
                </c:pt>
                <c:pt idx="1135">
                  <c:v>33.407390466233217</c:v>
                </c:pt>
                <c:pt idx="1136">
                  <c:v>33.979155095239655</c:v>
                </c:pt>
                <c:pt idx="1137">
                  <c:v>34.959323030679258</c:v>
                </c:pt>
                <c:pt idx="1138">
                  <c:v>46.06789296566145</c:v>
                </c:pt>
                <c:pt idx="1139">
                  <c:v>53.827555787891662</c:v>
                </c:pt>
                <c:pt idx="1140">
                  <c:v>60.933773319828802</c:v>
                </c:pt>
                <c:pt idx="1141">
                  <c:v>2.7713927063464894</c:v>
                </c:pt>
                <c:pt idx="1142">
                  <c:v>10.411921650289583</c:v>
                </c:pt>
                <c:pt idx="1143">
                  <c:v>35.31130773601754</c:v>
                </c:pt>
                <c:pt idx="1144">
                  <c:v>54.712233135806478</c:v>
                </c:pt>
                <c:pt idx="1145">
                  <c:v>79.876613361474142</c:v>
                </c:pt>
                <c:pt idx="1146">
                  <c:v>100.17046838217387</c:v>
                </c:pt>
                <c:pt idx="1147">
                  <c:v>45.040666213019669</c:v>
                </c:pt>
                <c:pt idx="1148">
                  <c:v>48.848060659084283</c:v>
                </c:pt>
                <c:pt idx="1149">
                  <c:v>96.805029001004499</c:v>
                </c:pt>
                <c:pt idx="1150">
                  <c:v>0</c:v>
                </c:pt>
                <c:pt idx="1151">
                  <c:v>0</c:v>
                </c:pt>
                <c:pt idx="1152">
                  <c:v>2.4252615240343416</c:v>
                </c:pt>
                <c:pt idx="1153">
                  <c:v>12.207149670972854</c:v>
                </c:pt>
                <c:pt idx="1154">
                  <c:v>24.495141392746849</c:v>
                </c:pt>
                <c:pt idx="1155">
                  <c:v>32.498504422060179</c:v>
                </c:pt>
                <c:pt idx="1156">
                  <c:v>37.67239567333344</c:v>
                </c:pt>
                <c:pt idx="1157">
                  <c:v>37.914921825736876</c:v>
                </c:pt>
                <c:pt idx="1158">
                  <c:v>45.675758702646768</c:v>
                </c:pt>
                <c:pt idx="1159">
                  <c:v>43.088813077010144</c:v>
                </c:pt>
                <c:pt idx="1160">
                  <c:v>52.062280715937206</c:v>
                </c:pt>
                <c:pt idx="1161">
                  <c:v>56.266067357596732</c:v>
                </c:pt>
                <c:pt idx="1162">
                  <c:v>100.72919529822633</c:v>
                </c:pt>
                <c:pt idx="1163">
                  <c:v>17.103394862527431</c:v>
                </c:pt>
                <c:pt idx="1164">
                  <c:v>27.510649283593651</c:v>
                </c:pt>
                <c:pt idx="1165">
                  <c:v>28.962824319091261</c:v>
                </c:pt>
                <c:pt idx="1166">
                  <c:v>73.576868465212357</c:v>
                </c:pt>
                <c:pt idx="1167">
                  <c:v>28.984107047968699</c:v>
                </c:pt>
                <c:pt idx="1168">
                  <c:v>55.150314799607109</c:v>
                </c:pt>
                <c:pt idx="1169">
                  <c:v>58.3707711382703</c:v>
                </c:pt>
                <c:pt idx="1170">
                  <c:v>4.2583962718945854</c:v>
                </c:pt>
                <c:pt idx="1171">
                  <c:v>47.485135786598107</c:v>
                </c:pt>
                <c:pt idx="1172">
                  <c:v>51.100755262735021</c:v>
                </c:pt>
                <c:pt idx="1173">
                  <c:v>15.715958112160624</c:v>
                </c:pt>
                <c:pt idx="1174">
                  <c:v>28.54531167310807</c:v>
                </c:pt>
                <c:pt idx="1175">
                  <c:v>71.924563401061633</c:v>
                </c:pt>
                <c:pt idx="1176">
                  <c:v>15.203892196402281</c:v>
                </c:pt>
                <c:pt idx="1177">
                  <c:v>27.206964983035657</c:v>
                </c:pt>
                <c:pt idx="1178">
                  <c:v>33.048460405863906</c:v>
                </c:pt>
                <c:pt idx="1179">
                  <c:v>43.371103002368606</c:v>
                </c:pt>
                <c:pt idx="1180">
                  <c:v>62.736060431470463</c:v>
                </c:pt>
                <c:pt idx="1181">
                  <c:v>65.776838870750922</c:v>
                </c:pt>
                <c:pt idx="1182">
                  <c:v>83.30132513923563</c:v>
                </c:pt>
                <c:pt idx="1183">
                  <c:v>28.110076504128667</c:v>
                </c:pt>
                <c:pt idx="1184">
                  <c:v>41.366533037325716</c:v>
                </c:pt>
                <c:pt idx="1185">
                  <c:v>28.371959577927257</c:v>
                </c:pt>
                <c:pt idx="1186">
                  <c:v>40.087347381172499</c:v>
                </c:pt>
                <c:pt idx="1187">
                  <c:v>13.759643680903524</c:v>
                </c:pt>
                <c:pt idx="1188">
                  <c:v>13.573152146304295</c:v>
                </c:pt>
                <c:pt idx="1189">
                  <c:v>40.322580645161295</c:v>
                </c:pt>
                <c:pt idx="1190">
                  <c:v>53.419481838963684</c:v>
                </c:pt>
                <c:pt idx="1191">
                  <c:v>4.1984188596143799</c:v>
                </c:pt>
                <c:pt idx="1192">
                  <c:v>15.843090036280678</c:v>
                </c:pt>
                <c:pt idx="1193">
                  <c:v>19.803862545350846</c:v>
                </c:pt>
                <c:pt idx="1194">
                  <c:v>18.853277143174004</c:v>
                </c:pt>
                <c:pt idx="1195">
                  <c:v>27.646192113309784</c:v>
                </c:pt>
                <c:pt idx="1196">
                  <c:v>50.064164514646933</c:v>
                </c:pt>
                <c:pt idx="1197">
                  <c:v>54.579445174986944</c:v>
                </c:pt>
                <c:pt idx="1198">
                  <c:v>25.456155329981346</c:v>
                </c:pt>
                <c:pt idx="1199">
                  <c:v>25.614268096006072</c:v>
                </c:pt>
                <c:pt idx="1200">
                  <c:v>43.164785124750985</c:v>
                </c:pt>
                <c:pt idx="1201">
                  <c:v>58.897005344211493</c:v>
                </c:pt>
                <c:pt idx="1202">
                  <c:v>62.770768111817361</c:v>
                </c:pt>
                <c:pt idx="1203">
                  <c:v>105.93555323656834</c:v>
                </c:pt>
                <c:pt idx="1204">
                  <c:v>14.122733656288958</c:v>
                </c:pt>
                <c:pt idx="1205">
                  <c:v>80.081422687895483</c:v>
                </c:pt>
                <c:pt idx="1206">
                  <c:v>0</c:v>
                </c:pt>
                <c:pt idx="1207">
                  <c:v>18.388420010372958</c:v>
                </c:pt>
                <c:pt idx="1208">
                  <c:v>20.274411806308642</c:v>
                </c:pt>
                <c:pt idx="1209">
                  <c:v>15.763716786397717</c:v>
                </c:pt>
                <c:pt idx="1210">
                  <c:v>34.664491639740255</c:v>
                </c:pt>
                <c:pt idx="1211">
                  <c:v>35.605609059823699</c:v>
                </c:pt>
                <c:pt idx="1212">
                  <c:v>42.271857452081434</c:v>
                </c:pt>
                <c:pt idx="1213">
                  <c:v>0</c:v>
                </c:pt>
                <c:pt idx="1214">
                  <c:v>19.176280897293406</c:v>
                </c:pt>
                <c:pt idx="1215">
                  <c:v>22.776725473928085</c:v>
                </c:pt>
                <c:pt idx="1216">
                  <c:v>27.0033343247601</c:v>
                </c:pt>
                <c:pt idx="1217">
                  <c:v>47.11886163334951</c:v>
                </c:pt>
                <c:pt idx="1218">
                  <c:v>71.695809395594935</c:v>
                </c:pt>
                <c:pt idx="1219">
                  <c:v>7.6552930883639556</c:v>
                </c:pt>
                <c:pt idx="1220">
                  <c:v>38.745156855393077</c:v>
                </c:pt>
                <c:pt idx="1221">
                  <c:v>59.680039995000627</c:v>
                </c:pt>
                <c:pt idx="1222">
                  <c:v>75.459317585301847</c:v>
                </c:pt>
                <c:pt idx="1223">
                  <c:v>74.834395700537428</c:v>
                </c:pt>
                <c:pt idx="1224">
                  <c:v>21.595072893116086</c:v>
                </c:pt>
                <c:pt idx="1225">
                  <c:v>27.20823263428705</c:v>
                </c:pt>
                <c:pt idx="1226">
                  <c:v>38.278631012707571</c:v>
                </c:pt>
                <c:pt idx="1227">
                  <c:v>42.410540266625091</c:v>
                </c:pt>
                <c:pt idx="1228">
                  <c:v>51.92172760583145</c:v>
                </c:pt>
                <c:pt idx="1229">
                  <c:v>55.086987644331018</c:v>
                </c:pt>
                <c:pt idx="1230">
                  <c:v>15.918868129649475</c:v>
                </c:pt>
                <c:pt idx="1231">
                  <c:v>19.257947786112535</c:v>
                </c:pt>
                <c:pt idx="1232">
                  <c:v>32.924878473031114</c:v>
                </c:pt>
                <c:pt idx="1233">
                  <c:v>98.15341129696067</c:v>
                </c:pt>
                <c:pt idx="1234">
                  <c:v>22.785045570091139</c:v>
                </c:pt>
                <c:pt idx="1235">
                  <c:v>27.51255502511005</c:v>
                </c:pt>
                <c:pt idx="1236">
                  <c:v>31.930063860127721</c:v>
                </c:pt>
                <c:pt idx="1237">
                  <c:v>31.620063240126481</c:v>
                </c:pt>
                <c:pt idx="1238">
                  <c:v>35.495070990141983</c:v>
                </c:pt>
                <c:pt idx="1239">
                  <c:v>61.612623225246452</c:v>
                </c:pt>
                <c:pt idx="1240">
                  <c:v>25.138065993224323</c:v>
                </c:pt>
                <c:pt idx="1241">
                  <c:v>35.34798818124159</c:v>
                </c:pt>
                <c:pt idx="1242">
                  <c:v>57.511193453759461</c:v>
                </c:pt>
                <c:pt idx="1243">
                  <c:v>24.808542767770465</c:v>
                </c:pt>
                <c:pt idx="1244">
                  <c:v>28.583755797648585</c:v>
                </c:pt>
                <c:pt idx="1245">
                  <c:v>42.297794967409907</c:v>
                </c:pt>
                <c:pt idx="1246">
                  <c:v>18.377829724409448</c:v>
                </c:pt>
                <c:pt idx="1247">
                  <c:v>23.760457677165356</c:v>
                </c:pt>
                <c:pt idx="1248">
                  <c:v>0</c:v>
                </c:pt>
                <c:pt idx="1249">
                  <c:v>6.6767969793249531</c:v>
                </c:pt>
                <c:pt idx="1250">
                  <c:v>28.395573360347498</c:v>
                </c:pt>
                <c:pt idx="1251">
                  <c:v>35.993307854062103</c:v>
                </c:pt>
                <c:pt idx="1252">
                  <c:v>36.837500575585949</c:v>
                </c:pt>
                <c:pt idx="1253">
                  <c:v>39.139844361560066</c:v>
                </c:pt>
                <c:pt idx="1254">
                  <c:v>38.98635477582846</c:v>
                </c:pt>
                <c:pt idx="1255">
                  <c:v>33.153750518027351</c:v>
                </c:pt>
                <c:pt idx="1256">
                  <c:v>40.751485011741956</c:v>
                </c:pt>
                <c:pt idx="1257">
                  <c:v>60.167917606790382</c:v>
                </c:pt>
                <c:pt idx="1258">
                  <c:v>88.870470138601107</c:v>
                </c:pt>
                <c:pt idx="1259">
                  <c:v>2.3652566684978336</c:v>
                </c:pt>
                <c:pt idx="1260">
                  <c:v>15.870109259598363</c:v>
                </c:pt>
                <c:pt idx="1261">
                  <c:v>45.321369712506865</c:v>
                </c:pt>
                <c:pt idx="1262">
                  <c:v>18.733151586225805</c:v>
                </c:pt>
                <c:pt idx="1263">
                  <c:v>32.288033628291629</c:v>
                </c:pt>
                <c:pt idx="1264">
                  <c:v>32.821090787249275</c:v>
                </c:pt>
                <c:pt idx="1265">
                  <c:v>19.609035357066855</c:v>
                </c:pt>
                <c:pt idx="1266">
                  <c:v>29.033532970540847</c:v>
                </c:pt>
                <c:pt idx="1267">
                  <c:v>31.921685464992553</c:v>
                </c:pt>
                <c:pt idx="1268">
                  <c:v>35.949898154622566</c:v>
                </c:pt>
                <c:pt idx="1269">
                  <c:v>37.089958349800874</c:v>
                </c:pt>
                <c:pt idx="1270">
                  <c:v>40.659657427214668</c:v>
                </c:pt>
                <c:pt idx="1271">
                  <c:v>21.199273167777104</c:v>
                </c:pt>
                <c:pt idx="1272">
                  <c:v>30.284675953967298</c:v>
                </c:pt>
                <c:pt idx="1273">
                  <c:v>40.051483949121746</c:v>
                </c:pt>
                <c:pt idx="1274">
                  <c:v>45.275590551181104</c:v>
                </c:pt>
                <c:pt idx="1275">
                  <c:v>64.733494851605087</c:v>
                </c:pt>
                <c:pt idx="1276">
                  <c:v>39.82347695981381</c:v>
                </c:pt>
                <c:pt idx="1277">
                  <c:v>12.82167315292485</c:v>
                </c:pt>
                <c:pt idx="1278">
                  <c:v>11.992035478323832</c:v>
                </c:pt>
                <c:pt idx="1279">
                  <c:v>113.28325338643015</c:v>
                </c:pt>
                <c:pt idx="1280">
                  <c:v>11.366886978515831</c:v>
                </c:pt>
                <c:pt idx="1281">
                  <c:v>18.217130124508817</c:v>
                </c:pt>
                <c:pt idx="1282">
                  <c:v>22.809051354240374</c:v>
                </c:pt>
                <c:pt idx="1283">
                  <c:v>25.970702037006369</c:v>
                </c:pt>
                <c:pt idx="1284">
                  <c:v>30.487345869529218</c:v>
                </c:pt>
                <c:pt idx="1285">
                  <c:v>31.089565047198931</c:v>
                </c:pt>
                <c:pt idx="1286">
                  <c:v>42.456452025714761</c:v>
                </c:pt>
                <c:pt idx="1287">
                  <c:v>55.103054756778732</c:v>
                </c:pt>
                <c:pt idx="1288">
                  <c:v>56.458047906535583</c:v>
                </c:pt>
                <c:pt idx="1289">
                  <c:v>58.415260233962151</c:v>
                </c:pt>
                <c:pt idx="1290">
                  <c:v>66.695773926920708</c:v>
                </c:pt>
                <c:pt idx="1291">
                  <c:v>46.822541063820182</c:v>
                </c:pt>
                <c:pt idx="1292">
                  <c:v>77.159332138931958</c:v>
                </c:pt>
                <c:pt idx="1293">
                  <c:v>7.663641281481036</c:v>
                </c:pt>
                <c:pt idx="1294">
                  <c:v>22.164452725852016</c:v>
                </c:pt>
                <c:pt idx="1295">
                  <c:v>35.012321933040816</c:v>
                </c:pt>
                <c:pt idx="1296">
                  <c:v>14.47319085114361</c:v>
                </c:pt>
                <c:pt idx="1297">
                  <c:v>26.096737907761529</c:v>
                </c:pt>
                <c:pt idx="1298">
                  <c:v>0.29825817227392032</c:v>
                </c:pt>
                <c:pt idx="1299">
                  <c:v>17.671796707229781</c:v>
                </c:pt>
                <c:pt idx="1300">
                  <c:v>28.185397279885475</c:v>
                </c:pt>
                <c:pt idx="1301">
                  <c:v>33.330350751610595</c:v>
                </c:pt>
                <c:pt idx="1302">
                  <c:v>37.580529706513964</c:v>
                </c:pt>
                <c:pt idx="1303">
                  <c:v>43.769386781197809</c:v>
                </c:pt>
                <c:pt idx="1304">
                  <c:v>45.708064900978293</c:v>
                </c:pt>
                <c:pt idx="1305">
                  <c:v>46.304581245526123</c:v>
                </c:pt>
                <c:pt idx="1306">
                  <c:v>45.708064900978293</c:v>
                </c:pt>
                <c:pt idx="1307">
                  <c:v>62.634216177523264</c:v>
                </c:pt>
                <c:pt idx="1308">
                  <c:v>66.586136960152714</c:v>
                </c:pt>
                <c:pt idx="1309">
                  <c:v>69.643283225960403</c:v>
                </c:pt>
                <c:pt idx="1310">
                  <c:v>37.732759775538462</c:v>
                </c:pt>
                <c:pt idx="1311">
                  <c:v>45.249542294925803</c:v>
                </c:pt>
                <c:pt idx="1312">
                  <c:v>38.552963898380625</c:v>
                </c:pt>
                <c:pt idx="1313">
                  <c:v>55.563809240826032</c:v>
                </c:pt>
                <c:pt idx="1314">
                  <c:v>78.1458921408409</c:v>
                </c:pt>
                <c:pt idx="1315">
                  <c:v>21.649836143363437</c:v>
                </c:pt>
                <c:pt idx="1316">
                  <c:v>42.113379895309706</c:v>
                </c:pt>
                <c:pt idx="1317">
                  <c:v>16.798886981232609</c:v>
                </c:pt>
                <c:pt idx="1318">
                  <c:v>51.50671955479249</c:v>
                </c:pt>
                <c:pt idx="1319">
                  <c:v>92.726895980107741</c:v>
                </c:pt>
                <c:pt idx="1320">
                  <c:v>18.540130888892172</c:v>
                </c:pt>
                <c:pt idx="1321">
                  <c:v>21.494733420986542</c:v>
                </c:pt>
                <c:pt idx="1322">
                  <c:v>22.82430456042901</c:v>
                </c:pt>
                <c:pt idx="1323">
                  <c:v>57.910209629049653</c:v>
                </c:pt>
                <c:pt idx="1324">
                  <c:v>29.269515467869891</c:v>
                </c:pt>
                <c:pt idx="1325">
                  <c:v>39.664985697012597</c:v>
                </c:pt>
                <c:pt idx="1326">
                  <c:v>27.9637942453455</c:v>
                </c:pt>
                <c:pt idx="1327">
                  <c:v>13.882359854271948</c:v>
                </c:pt>
                <c:pt idx="1328">
                  <c:v>34.751242686842915</c:v>
                </c:pt>
                <c:pt idx="1329">
                  <c:v>4.4638936861516845</c:v>
                </c:pt>
                <c:pt idx="1330">
                  <c:v>10.61089482773761</c:v>
                </c:pt>
                <c:pt idx="1331">
                  <c:v>19.977753710154261</c:v>
                </c:pt>
                <c:pt idx="1332">
                  <c:v>28.246933817287708</c:v>
                </c:pt>
                <c:pt idx="1333">
                  <c:v>43.248543746158127</c:v>
                </c:pt>
                <c:pt idx="1334">
                  <c:v>43.175365161139247</c:v>
                </c:pt>
                <c:pt idx="1335">
                  <c:v>51.225009513216051</c:v>
                </c:pt>
                <c:pt idx="1336">
                  <c:v>51.298188098234931</c:v>
                </c:pt>
                <c:pt idx="1337">
                  <c:v>68.129262652577353</c:v>
                </c:pt>
                <c:pt idx="1338">
                  <c:v>42.291791448146903</c:v>
                </c:pt>
                <c:pt idx="1339">
                  <c:v>47.550874322527868</c:v>
                </c:pt>
                <c:pt idx="1340">
                  <c:v>14.627330548561282</c:v>
                </c:pt>
                <c:pt idx="1341">
                  <c:v>21.467972695649646</c:v>
                </c:pt>
                <c:pt idx="1342">
                  <c:v>43.518127701689785</c:v>
                </c:pt>
                <c:pt idx="1343">
                  <c:v>48.086701339454343</c:v>
                </c:pt>
                <c:pt idx="1344">
                  <c:v>64.938838364761608</c:v>
                </c:pt>
                <c:pt idx="1345">
                  <c:v>23.056510201418192</c:v>
                </c:pt>
                <c:pt idx="1346">
                  <c:v>64.021693420919078</c:v>
                </c:pt>
                <c:pt idx="1347">
                  <c:v>0.28948587308939322</c:v>
                </c:pt>
                <c:pt idx="1348">
                  <c:v>26.632700324224182</c:v>
                </c:pt>
                <c:pt idx="1349">
                  <c:v>9.2847169240956404</c:v>
                </c:pt>
                <c:pt idx="1350">
                  <c:v>21.481119604574978</c:v>
                </c:pt>
                <c:pt idx="1351">
                  <c:v>33.766308408529227</c:v>
                </c:pt>
                <c:pt idx="1352">
                  <c:v>30.6770504051957</c:v>
                </c:pt>
                <c:pt idx="1353">
                  <c:v>34.269210874188175</c:v>
                </c:pt>
                <c:pt idx="1354">
                  <c:v>37.286625668141852</c:v>
                </c:pt>
                <c:pt idx="1355">
                  <c:v>8.390344649541758</c:v>
                </c:pt>
                <c:pt idx="1356">
                  <c:v>25.457883338353199</c:v>
                </c:pt>
                <c:pt idx="1357">
                  <c:v>30.692884700887802</c:v>
                </c:pt>
                <c:pt idx="1358">
                  <c:v>13.02791696492484</c:v>
                </c:pt>
                <c:pt idx="1359">
                  <c:v>28.919112383679312</c:v>
                </c:pt>
                <c:pt idx="1360">
                  <c:v>57.909806728704375</c:v>
                </c:pt>
                <c:pt idx="1361">
                  <c:v>8.8600540177486895</c:v>
                </c:pt>
                <c:pt idx="1362">
                  <c:v>20.792546122297328</c:v>
                </c:pt>
                <c:pt idx="1363">
                  <c:v>19.685039370078741</c:v>
                </c:pt>
                <c:pt idx="1364">
                  <c:v>21.002121570246757</c:v>
                </c:pt>
                <c:pt idx="1365">
                  <c:v>23.707479603024307</c:v>
                </c:pt>
                <c:pt idx="1366">
                  <c:v>23.707479603024307</c:v>
                </c:pt>
                <c:pt idx="1367">
                  <c:v>31.467585539149379</c:v>
                </c:pt>
                <c:pt idx="1368">
                  <c:v>33.674588144836328</c:v>
                </c:pt>
                <c:pt idx="1369">
                  <c:v>35.525622588315706</c:v>
                </c:pt>
                <c:pt idx="1370">
                  <c:v>26.649421529889992</c:v>
                </c:pt>
                <c:pt idx="1371">
                  <c:v>38.446232127121291</c:v>
                </c:pt>
                <c:pt idx="1372">
                  <c:v>43.065465192302227</c:v>
                </c:pt>
                <c:pt idx="1373">
                  <c:v>48.111089001961403</c:v>
                </c:pt>
                <c:pt idx="1374">
                  <c:v>60.547485715910064</c:v>
                </c:pt>
                <c:pt idx="1375">
                  <c:v>60.547485715910064</c:v>
                </c:pt>
                <c:pt idx="1376">
                  <c:v>17.450521387529264</c:v>
                </c:pt>
                <c:pt idx="1377">
                  <c:v>24.189543874583251</c:v>
                </c:pt>
                <c:pt idx="1378">
                  <c:v>46.747534936511322</c:v>
                </c:pt>
                <c:pt idx="1379">
                  <c:v>16.073755169093072</c:v>
                </c:pt>
                <c:pt idx="1380">
                  <c:v>18.481277969750188</c:v>
                </c:pt>
                <c:pt idx="1381">
                  <c:v>45.03483827111539</c:v>
                </c:pt>
                <c:pt idx="1382">
                  <c:v>17.286145683402477</c:v>
                </c:pt>
                <c:pt idx="1383">
                  <c:v>30.621172353455822</c:v>
                </c:pt>
                <c:pt idx="1384">
                  <c:v>67.027911833601451</c:v>
                </c:pt>
                <c:pt idx="1385">
                  <c:v>10.071415491668194</c:v>
                </c:pt>
                <c:pt idx="1386">
                  <c:v>25.354612426577273</c:v>
                </c:pt>
                <c:pt idx="1387">
                  <c:v>27.467496795458711</c:v>
                </c:pt>
                <c:pt idx="1388">
                  <c:v>37.82063020297776</c:v>
                </c:pt>
                <c:pt idx="1389">
                  <c:v>36.764188018537041</c:v>
                </c:pt>
                <c:pt idx="1390">
                  <c:v>9.5442615127654502</c:v>
                </c:pt>
                <c:pt idx="1391">
                  <c:v>34.457591196822328</c:v>
                </c:pt>
                <c:pt idx="1392">
                  <c:v>64.283408424214358</c:v>
                </c:pt>
                <c:pt idx="1393">
                  <c:v>44.764199848684399</c:v>
                </c:pt>
                <c:pt idx="1394">
                  <c:v>21.398302121648651</c:v>
                </c:pt>
                <c:pt idx="1395">
                  <c:v>34.125396847596541</c:v>
                </c:pt>
                <c:pt idx="1396">
                  <c:v>29.370218598341282</c:v>
                </c:pt>
                <c:pt idx="1397">
                  <c:v>27.503211034790862</c:v>
                </c:pt>
                <c:pt idx="1398">
                  <c:v>27.223990618194005</c:v>
                </c:pt>
                <c:pt idx="1399">
                  <c:v>40.137934885798849</c:v>
                </c:pt>
                <c:pt idx="1400">
                  <c:v>76.646004355838514</c:v>
                </c:pt>
                <c:pt idx="1401">
                  <c:v>27.66357745104871</c:v>
                </c:pt>
                <c:pt idx="1402">
                  <c:v>47.63293477204239</c:v>
                </c:pt>
                <c:pt idx="1403">
                  <c:v>48.53559971670208</c:v>
                </c:pt>
                <c:pt idx="1404">
                  <c:v>20.239547521348562</c:v>
                </c:pt>
                <c:pt idx="1405">
                  <c:v>42.281246534324062</c:v>
                </c:pt>
                <c:pt idx="1406">
                  <c:v>7.1267453606963462</c:v>
                </c:pt>
                <c:pt idx="1407">
                  <c:v>28.022639525068154</c:v>
                </c:pt>
                <c:pt idx="1408">
                  <c:v>32.520100189585271</c:v>
                </c:pt>
                <c:pt idx="1409">
                  <c:v>32.727675297178365</c:v>
                </c:pt>
                <c:pt idx="1410">
                  <c:v>36.118068721198959</c:v>
                </c:pt>
                <c:pt idx="1411">
                  <c:v>42.898855569240141</c:v>
                </c:pt>
                <c:pt idx="1412">
                  <c:v>59.158905664032766</c:v>
                </c:pt>
                <c:pt idx="1413">
                  <c:v>64.971008676639499</c:v>
                </c:pt>
                <c:pt idx="1414">
                  <c:v>50.145047658516376</c:v>
                </c:pt>
                <c:pt idx="1415">
                  <c:v>20.40900754305887</c:v>
                </c:pt>
                <c:pt idx="1416">
                  <c:v>46.678709819766404</c:v>
                </c:pt>
                <c:pt idx="1417">
                  <c:v>53.711543500144792</c:v>
                </c:pt>
                <c:pt idx="1418">
                  <c:v>26.56792026870767</c:v>
                </c:pt>
                <c:pt idx="1419">
                  <c:v>38.062331369417983</c:v>
                </c:pt>
                <c:pt idx="1420">
                  <c:v>6.7334515122782426</c:v>
                </c:pt>
                <c:pt idx="1421">
                  <c:v>46.85932583034451</c:v>
                </c:pt>
                <c:pt idx="1422">
                  <c:v>60.394937543801795</c:v>
                </c:pt>
                <c:pt idx="1423">
                  <c:v>72.762501545945497</c:v>
                </c:pt>
                <c:pt idx="1424">
                  <c:v>0</c:v>
                </c:pt>
                <c:pt idx="1425">
                  <c:v>44.102718867458648</c:v>
                </c:pt>
                <c:pt idx="1426">
                  <c:v>47.943702159181328</c:v>
                </c:pt>
                <c:pt idx="1427">
                  <c:v>0</c:v>
                </c:pt>
                <c:pt idx="1428">
                  <c:v>7.5316672372475191</c:v>
                </c:pt>
                <c:pt idx="1429">
                  <c:v>32.454638822321122</c:v>
                </c:pt>
                <c:pt idx="1430">
                  <c:v>27.408683289588801</c:v>
                </c:pt>
                <c:pt idx="1431">
                  <c:v>58.884537179819596</c:v>
                </c:pt>
                <c:pt idx="1432">
                  <c:v>70.279343331650281</c:v>
                </c:pt>
                <c:pt idx="1433">
                  <c:v>24.248699016429175</c:v>
                </c:pt>
                <c:pt idx="1434">
                  <c:v>30.174645124376752</c:v>
                </c:pt>
                <c:pt idx="1435">
                  <c:v>12.103409353623542</c:v>
                </c:pt>
                <c:pt idx="1436">
                  <c:v>19.311057620388127</c:v>
                </c:pt>
                <c:pt idx="1437">
                  <c:v>46.033753552826632</c:v>
                </c:pt>
                <c:pt idx="1438">
                  <c:v>19.345642139560141</c:v>
                </c:pt>
                <c:pt idx="1439">
                  <c:v>72.223730654357865</c:v>
                </c:pt>
                <c:pt idx="1440">
                  <c:v>21.006410343285403</c:v>
                </c:pt>
                <c:pt idx="1441">
                  <c:v>25.546505481995478</c:v>
                </c:pt>
                <c:pt idx="1442">
                  <c:v>7.1704954406472385</c:v>
                </c:pt>
                <c:pt idx="1443">
                  <c:v>30.17019779744027</c:v>
                </c:pt>
                <c:pt idx="1444">
                  <c:v>51.952268852991324</c:v>
                </c:pt>
                <c:pt idx="1445">
                  <c:v>53.508131071244968</c:v>
                </c:pt>
                <c:pt idx="1446">
                  <c:v>54.116946721865951</c:v>
                </c:pt>
                <c:pt idx="1447">
                  <c:v>15.329344552342622</c:v>
                </c:pt>
                <c:pt idx="1448">
                  <c:v>24.783565862157452</c:v>
                </c:pt>
                <c:pt idx="1449">
                  <c:v>19.415381296516017</c:v>
                </c:pt>
                <c:pt idx="1450">
                  <c:v>31.145507496494449</c:v>
                </c:pt>
                <c:pt idx="1451">
                  <c:v>57.437169668859887</c:v>
                </c:pt>
                <c:pt idx="1452">
                  <c:v>57.24113837306173</c:v>
                </c:pt>
                <c:pt idx="1453">
                  <c:v>44.936887148050282</c:v>
                </c:pt>
                <c:pt idx="1454">
                  <c:v>34.415340939525414</c:v>
                </c:pt>
                <c:pt idx="1455">
                  <c:v>35.486635599121541</c:v>
                </c:pt>
                <c:pt idx="1456">
                  <c:v>55.439498634099309</c:v>
                </c:pt>
                <c:pt idx="1457">
                  <c:v>10.627915992674092</c:v>
                </c:pt>
                <c:pt idx="1458">
                  <c:v>30.079007526436108</c:v>
                </c:pt>
                <c:pt idx="1459">
                  <c:v>31.349010066441185</c:v>
                </c:pt>
                <c:pt idx="1460">
                  <c:v>39.704289934895662</c:v>
                </c:pt>
                <c:pt idx="1461">
                  <c:v>75.598572249776083</c:v>
                </c:pt>
                <c:pt idx="1462">
                  <c:v>54.476424742323175</c:v>
                </c:pt>
                <c:pt idx="1463">
                  <c:v>57.417483256019153</c:v>
                </c:pt>
                <c:pt idx="1464">
                  <c:v>35.900173495262244</c:v>
                </c:pt>
                <c:pt idx="1465">
                  <c:v>54.050447083945009</c:v>
                </c:pt>
                <c:pt idx="1466">
                  <c:v>8.2603887712005548</c:v>
                </c:pt>
                <c:pt idx="1467">
                  <c:v>10.791798233342661</c:v>
                </c:pt>
                <c:pt idx="1468">
                  <c:v>94.12846236859987</c:v>
                </c:pt>
                <c:pt idx="1469">
                  <c:v>30.99063630559694</c:v>
                </c:pt>
                <c:pt idx="1470">
                  <c:v>44.823366673760376</c:v>
                </c:pt>
                <c:pt idx="1471">
                  <c:v>52.870291551393919</c:v>
                </c:pt>
                <c:pt idx="1472">
                  <c:v>26.091805977878401</c:v>
                </c:pt>
                <c:pt idx="1473">
                  <c:v>37.444729189627012</c:v>
                </c:pt>
                <c:pt idx="1474">
                  <c:v>52.250003319568194</c:v>
                </c:pt>
                <c:pt idx="1475">
                  <c:v>3.5128184734483945</c:v>
                </c:pt>
                <c:pt idx="1476">
                  <c:v>2.5186245658686603</c:v>
                </c:pt>
                <c:pt idx="1477">
                  <c:v>33.86887245154962</c:v>
                </c:pt>
                <c:pt idx="1478">
                  <c:v>40.695670616930464</c:v>
                </c:pt>
                <c:pt idx="1479">
                  <c:v>45.401521779474535</c:v>
                </c:pt>
                <c:pt idx="1480">
                  <c:v>0.52934559650631907</c:v>
                </c:pt>
                <c:pt idx="1481">
                  <c:v>22.828028849335013</c:v>
                </c:pt>
                <c:pt idx="1482">
                  <c:v>38.046714748891688</c:v>
                </c:pt>
                <c:pt idx="1483">
                  <c:v>30.452359562437252</c:v>
                </c:pt>
                <c:pt idx="1484">
                  <c:v>17.739616718764427</c:v>
                </c:pt>
                <c:pt idx="1485">
                  <c:v>37.259789762460599</c:v>
                </c:pt>
                <c:pt idx="1486">
                  <c:v>38.183041190202985</c:v>
                </c:pt>
                <c:pt idx="1487">
                  <c:v>0</c:v>
                </c:pt>
                <c:pt idx="1488">
                  <c:v>2.2384325705106263</c:v>
                </c:pt>
                <c:pt idx="1489">
                  <c:v>32.193927264108709</c:v>
                </c:pt>
                <c:pt idx="1490">
                  <c:v>61.886076949411432</c:v>
                </c:pt>
                <c:pt idx="1491">
                  <c:v>27.342158190159452</c:v>
                </c:pt>
                <c:pt idx="1492">
                  <c:v>32.27163382540455</c:v>
                </c:pt>
                <c:pt idx="1493">
                  <c:v>15.419947506561682</c:v>
                </c:pt>
                <c:pt idx="1494">
                  <c:v>18.110236220472441</c:v>
                </c:pt>
                <c:pt idx="1495">
                  <c:v>23.359580052493442</c:v>
                </c:pt>
                <c:pt idx="1496">
                  <c:v>47.506561679790032</c:v>
                </c:pt>
                <c:pt idx="1497">
                  <c:v>53.937007874015748</c:v>
                </c:pt>
                <c:pt idx="1498">
                  <c:v>111.28608923884515</c:v>
                </c:pt>
                <c:pt idx="1499">
                  <c:v>19.062716993986403</c:v>
                </c:pt>
                <c:pt idx="1500">
                  <c:v>55.55046051855831</c:v>
                </c:pt>
                <c:pt idx="1501">
                  <c:v>31.587621314777511</c:v>
                </c:pt>
                <c:pt idx="1502">
                  <c:v>40.808852381824366</c:v>
                </c:pt>
                <c:pt idx="1503">
                  <c:v>5.6802601167391398</c:v>
                </c:pt>
                <c:pt idx="1504">
                  <c:v>35.583238662331389</c:v>
                </c:pt>
                <c:pt idx="1505">
                  <c:v>46.747887857301421</c:v>
                </c:pt>
                <c:pt idx="1506">
                  <c:v>6.1923137091307296</c:v>
                </c:pt>
                <c:pt idx="1507">
                  <c:v>14.340094905355373</c:v>
                </c:pt>
                <c:pt idx="1508">
                  <c:v>38.783438494029312</c:v>
                </c:pt>
                <c:pt idx="1509">
                  <c:v>0</c:v>
                </c:pt>
                <c:pt idx="1510">
                  <c:v>0</c:v>
                </c:pt>
                <c:pt idx="1511">
                  <c:v>37.41784343072819</c:v>
                </c:pt>
                <c:pt idx="1512">
                  <c:v>40.671568946443678</c:v>
                </c:pt>
                <c:pt idx="1513">
                  <c:v>21.374184662560744</c:v>
                </c:pt>
                <c:pt idx="1514">
                  <c:v>19.068868450751729</c:v>
                </c:pt>
                <c:pt idx="1515">
                  <c:v>45.012907159257487</c:v>
                </c:pt>
                <c:pt idx="1516">
                  <c:v>53.509579836293121</c:v>
                </c:pt>
                <c:pt idx="1517">
                  <c:v>4.3384790716949855</c:v>
                </c:pt>
                <c:pt idx="1518">
                  <c:v>16.651607073705954</c:v>
                </c:pt>
                <c:pt idx="1519">
                  <c:v>53.24641796824578</c:v>
                </c:pt>
                <c:pt idx="1520">
                  <c:v>53.375500193623338</c:v>
                </c:pt>
                <c:pt idx="1521">
                  <c:v>4.8326610564841426</c:v>
                </c:pt>
                <c:pt idx="1522">
                  <c:v>41.689756047269867</c:v>
                </c:pt>
                <c:pt idx="1523">
                  <c:v>47.811126718816446</c:v>
                </c:pt>
                <c:pt idx="1524">
                  <c:v>75.389512481152636</c:v>
                </c:pt>
                <c:pt idx="1525">
                  <c:v>11.901085893675056</c:v>
                </c:pt>
                <c:pt idx="1526">
                  <c:v>63.197646786810708</c:v>
                </c:pt>
                <c:pt idx="1527">
                  <c:v>0</c:v>
                </c:pt>
                <c:pt idx="1528">
                  <c:v>30.279751616413805</c:v>
                </c:pt>
                <c:pt idx="1529">
                  <c:v>37.577619870686902</c:v>
                </c:pt>
                <c:pt idx="1530">
                  <c:v>38.025734588054547</c:v>
                </c:pt>
                <c:pt idx="1531">
                  <c:v>4.2751949361273116</c:v>
                </c:pt>
                <c:pt idx="1532">
                  <c:v>41.029109610893457</c:v>
                </c:pt>
                <c:pt idx="1533">
                  <c:v>42.879567120560495</c:v>
                </c:pt>
                <c:pt idx="1534">
                  <c:v>10.129195015671584</c:v>
                </c:pt>
                <c:pt idx="1535">
                  <c:v>15.926407257345263</c:v>
                </c:pt>
                <c:pt idx="1536">
                  <c:v>31.343169482455473</c:v>
                </c:pt>
                <c:pt idx="1537">
                  <c:v>36.821853578982243</c:v>
                </c:pt>
                <c:pt idx="1538">
                  <c:v>1.2065024130048261</c:v>
                </c:pt>
                <c:pt idx="1539">
                  <c:v>17.335534671069343</c:v>
                </c:pt>
                <c:pt idx="1540">
                  <c:v>21.145542291084585</c:v>
                </c:pt>
                <c:pt idx="1541">
                  <c:v>46.863093726187458</c:v>
                </c:pt>
                <c:pt idx="1542">
                  <c:v>25.866331925900568</c:v>
                </c:pt>
                <c:pt idx="1543">
                  <c:v>26.584297541585439</c:v>
                </c:pt>
                <c:pt idx="1544">
                  <c:v>46.965592323467611</c:v>
                </c:pt>
                <c:pt idx="1545">
                  <c:v>51.269716687343355</c:v>
                </c:pt>
                <c:pt idx="1546">
                  <c:v>53.611666708863972</c:v>
                </c:pt>
                <c:pt idx="1547">
                  <c:v>29.701343511836306</c:v>
                </c:pt>
                <c:pt idx="1548">
                  <c:v>30.143703947118969</c:v>
                </c:pt>
                <c:pt idx="1549">
                  <c:v>40.505754088431253</c:v>
                </c:pt>
                <c:pt idx="1550">
                  <c:v>18.834645669291337</c:v>
                </c:pt>
                <c:pt idx="1551">
                  <c:v>42.45669291338583</c:v>
                </c:pt>
                <c:pt idx="1552">
                  <c:v>35.916563061196292</c:v>
                </c:pt>
                <c:pt idx="1553">
                  <c:v>38.618980258628241</c:v>
                </c:pt>
                <c:pt idx="1554">
                  <c:v>36.682914635670542</c:v>
                </c:pt>
                <c:pt idx="1555">
                  <c:v>41.119860017497821</c:v>
                </c:pt>
                <c:pt idx="1556">
                  <c:v>57.867766529183854</c:v>
                </c:pt>
                <c:pt idx="1557">
                  <c:v>67.92900887389078</c:v>
                </c:pt>
                <c:pt idx="1558">
                  <c:v>39.806139738861759</c:v>
                </c:pt>
                <c:pt idx="1559">
                  <c:v>32.466320856812331</c:v>
                </c:pt>
                <c:pt idx="1560">
                  <c:v>0</c:v>
                </c:pt>
                <c:pt idx="1561">
                  <c:v>25.79205158410317</c:v>
                </c:pt>
                <c:pt idx="1562">
                  <c:v>40.979547367899769</c:v>
                </c:pt>
                <c:pt idx="1563">
                  <c:v>75.273609666716197</c:v>
                </c:pt>
                <c:pt idx="1564">
                  <c:v>14.956921593592011</c:v>
                </c:pt>
                <c:pt idx="1565">
                  <c:v>24.104129840912748</c:v>
                </c:pt>
                <c:pt idx="1566">
                  <c:v>29.204095966877382</c:v>
                </c:pt>
                <c:pt idx="1567">
                  <c:v>35.981417815730779</c:v>
                </c:pt>
                <c:pt idx="1568">
                  <c:v>27.68208661417323</c:v>
                </c:pt>
                <c:pt idx="1569">
                  <c:v>9.7657449605070816</c:v>
                </c:pt>
                <c:pt idx="1570">
                  <c:v>34.57933592934269</c:v>
                </c:pt>
                <c:pt idx="1571">
                  <c:v>44.406500669475605</c:v>
                </c:pt>
                <c:pt idx="1572">
                  <c:v>38.387362266144187</c:v>
                </c:pt>
                <c:pt idx="1573">
                  <c:v>49.68860171729704</c:v>
                </c:pt>
                <c:pt idx="1574">
                  <c:v>37.346383103981168</c:v>
                </c:pt>
                <c:pt idx="1575">
                  <c:v>76.839110064512965</c:v>
                </c:pt>
                <c:pt idx="1576">
                  <c:v>38.267961450386359</c:v>
                </c:pt>
                <c:pt idx="1577">
                  <c:v>16.628356238078936</c:v>
                </c:pt>
                <c:pt idx="1578">
                  <c:v>51.168875629676727</c:v>
                </c:pt>
                <c:pt idx="1579">
                  <c:v>24.232436061771349</c:v>
                </c:pt>
                <c:pt idx="1580">
                  <c:v>28.444118903741686</c:v>
                </c:pt>
                <c:pt idx="1581">
                  <c:v>33.022035036318137</c:v>
                </c:pt>
                <c:pt idx="1582">
                  <c:v>33.205151681621196</c:v>
                </c:pt>
                <c:pt idx="1583">
                  <c:v>44.619422572178479</c:v>
                </c:pt>
                <c:pt idx="1584">
                  <c:v>80.266129524507122</c:v>
                </c:pt>
                <c:pt idx="1585">
                  <c:v>22.793203481143806</c:v>
                </c:pt>
                <c:pt idx="1586">
                  <c:v>9.4172256245747068</c:v>
                </c:pt>
                <c:pt idx="1587">
                  <c:v>19.320501603966171</c:v>
                </c:pt>
                <c:pt idx="1588">
                  <c:v>0</c:v>
                </c:pt>
                <c:pt idx="1589">
                  <c:v>53.119321623258635</c:v>
                </c:pt>
                <c:pt idx="1590">
                  <c:v>23.767190391523641</c:v>
                </c:pt>
                <c:pt idx="1591">
                  <c:v>40.277223411589681</c:v>
                </c:pt>
                <c:pt idx="1592">
                  <c:v>36.721327265284508</c:v>
                </c:pt>
                <c:pt idx="1593">
                  <c:v>49.844686845336994</c:v>
                </c:pt>
                <c:pt idx="1594">
                  <c:v>29.707605146917611</c:v>
                </c:pt>
                <c:pt idx="1595">
                  <c:v>44.531400038409835</c:v>
                </c:pt>
                <c:pt idx="1596">
                  <c:v>12.763815481968864</c:v>
                </c:pt>
                <c:pt idx="1597">
                  <c:v>36.553649971835711</c:v>
                </c:pt>
                <c:pt idx="1598">
                  <c:v>41.819507007754531</c:v>
                </c:pt>
                <c:pt idx="1599">
                  <c:v>14.65210192145044</c:v>
                </c:pt>
                <c:pt idx="1600">
                  <c:v>16.20069805948992</c:v>
                </c:pt>
                <c:pt idx="1601">
                  <c:v>27.696046314936808</c:v>
                </c:pt>
                <c:pt idx="1602">
                  <c:v>44.900920617551208</c:v>
                </c:pt>
                <c:pt idx="1603">
                  <c:v>46.982420248828419</c:v>
                </c:pt>
                <c:pt idx="1604">
                  <c:v>17.517606679255589</c:v>
                </c:pt>
                <c:pt idx="1605">
                  <c:v>33.313143549364028</c:v>
                </c:pt>
                <c:pt idx="1606">
                  <c:v>38.419971259248705</c:v>
                </c:pt>
                <c:pt idx="1607">
                  <c:v>40.260804503509462</c:v>
                </c:pt>
                <c:pt idx="1608">
                  <c:v>21.760269424153307</c:v>
                </c:pt>
                <c:pt idx="1609">
                  <c:v>4.197110496323095</c:v>
                </c:pt>
                <c:pt idx="1610">
                  <c:v>14.30564422690407</c:v>
                </c:pt>
                <c:pt idx="1611">
                  <c:v>19.212125511338112</c:v>
                </c:pt>
                <c:pt idx="1612">
                  <c:v>53.025466411293181</c:v>
                </c:pt>
                <c:pt idx="1613">
                  <c:v>0</c:v>
                </c:pt>
                <c:pt idx="1614">
                  <c:v>29.276700232560888</c:v>
                </c:pt>
                <c:pt idx="1615">
                  <c:v>4.2434815408552975</c:v>
                </c:pt>
                <c:pt idx="1616">
                  <c:v>9.6067707105474103</c:v>
                </c:pt>
                <c:pt idx="1617">
                  <c:v>15.205808854731483</c:v>
                </c:pt>
                <c:pt idx="1618">
                  <c:v>36.436391799758269</c:v>
                </c:pt>
                <c:pt idx="1619">
                  <c:v>37.961909008765858</c:v>
                </c:pt>
                <c:pt idx="1620">
                  <c:v>22.380014998125237</c:v>
                </c:pt>
                <c:pt idx="1621">
                  <c:v>22.380014998125237</c:v>
                </c:pt>
                <c:pt idx="1622">
                  <c:v>26.188132733408327</c:v>
                </c:pt>
                <c:pt idx="1623">
                  <c:v>17.906095071449403</c:v>
                </c:pt>
                <c:pt idx="1624">
                  <c:v>4.892139961794717</c:v>
                </c:pt>
                <c:pt idx="1625">
                  <c:v>30.575874761216983</c:v>
                </c:pt>
                <c:pt idx="1626">
                  <c:v>53.829001463312665</c:v>
                </c:pt>
                <c:pt idx="1627">
                  <c:v>14.669558057820094</c:v>
                </c:pt>
                <c:pt idx="1628">
                  <c:v>46.965778762190816</c:v>
                </c:pt>
                <c:pt idx="1629">
                  <c:v>16.037517369152386</c:v>
                </c:pt>
                <c:pt idx="1630">
                  <c:v>37.691060676239005</c:v>
                </c:pt>
                <c:pt idx="1631">
                  <c:v>43.364983788791108</c:v>
                </c:pt>
                <c:pt idx="1632">
                  <c:v>6.3593372414351297</c:v>
                </c:pt>
                <c:pt idx="1633">
                  <c:v>24.396730144414768</c:v>
                </c:pt>
                <c:pt idx="1634">
                  <c:v>29.542012094303189</c:v>
                </c:pt>
                <c:pt idx="1635">
                  <c:v>39.601327367118763</c:v>
                </c:pt>
                <c:pt idx="1636">
                  <c:v>5.0222827718382712</c:v>
                </c:pt>
                <c:pt idx="1637">
                  <c:v>41.275082550165095</c:v>
                </c:pt>
                <c:pt idx="1638">
                  <c:v>50.511464659292955</c:v>
                </c:pt>
                <c:pt idx="1639">
                  <c:v>28.994362527524469</c:v>
                </c:pt>
                <c:pt idx="1640">
                  <c:v>38.050090677440828</c:v>
                </c:pt>
                <c:pt idx="1641">
                  <c:v>42.583962718945848</c:v>
                </c:pt>
                <c:pt idx="1642">
                  <c:v>24.069043771275318</c:v>
                </c:pt>
                <c:pt idx="1643">
                  <c:v>42.975187694561434</c:v>
                </c:pt>
                <c:pt idx="1644">
                  <c:v>34.398820611864743</c:v>
                </c:pt>
                <c:pt idx="1645">
                  <c:v>19.85621362547073</c:v>
                </c:pt>
                <c:pt idx="1646">
                  <c:v>54.148122788999203</c:v>
                </c:pt>
                <c:pt idx="1647">
                  <c:v>34.299258178834741</c:v>
                </c:pt>
                <c:pt idx="1648">
                  <c:v>0.85339766055254651</c:v>
                </c:pt>
                <c:pt idx="1649">
                  <c:v>27.910776282647667</c:v>
                </c:pt>
                <c:pt idx="1650">
                  <c:v>3.2242736899266902</c:v>
                </c:pt>
                <c:pt idx="1651">
                  <c:v>21.834555163363206</c:v>
                </c:pt>
                <c:pt idx="1652">
                  <c:v>43.046882070775638</c:v>
                </c:pt>
                <c:pt idx="1653">
                  <c:v>67.653181283374067</c:v>
                </c:pt>
                <c:pt idx="1654">
                  <c:v>16.663089280267513</c:v>
                </c:pt>
                <c:pt idx="1655">
                  <c:v>25.47475683186661</c:v>
                </c:pt>
                <c:pt idx="1656">
                  <c:v>73.558401766302822</c:v>
                </c:pt>
                <c:pt idx="1657">
                  <c:v>0.84244105720736417</c:v>
                </c:pt>
                <c:pt idx="1658">
                  <c:v>0</c:v>
                </c:pt>
                <c:pt idx="1659">
                  <c:v>17.161316373914801</c:v>
                </c:pt>
                <c:pt idx="1660">
                  <c:v>39.930906072638358</c:v>
                </c:pt>
                <c:pt idx="1661">
                  <c:v>80.366556744509509</c:v>
                </c:pt>
                <c:pt idx="1662">
                  <c:v>44.954487072094715</c:v>
                </c:pt>
                <c:pt idx="1663">
                  <c:v>15.87054093485839</c:v>
                </c:pt>
                <c:pt idx="1664">
                  <c:v>22.385815634431832</c:v>
                </c:pt>
                <c:pt idx="1665">
                  <c:v>61.143347180612331</c:v>
                </c:pt>
                <c:pt idx="1666">
                  <c:v>38.758396725833002</c:v>
                </c:pt>
                <c:pt idx="1667">
                  <c:v>60.389697050580544</c:v>
                </c:pt>
                <c:pt idx="1668">
                  <c:v>10.036597537983809</c:v>
                </c:pt>
                <c:pt idx="1669">
                  <c:v>38.373367885976279</c:v>
                </c:pt>
                <c:pt idx="1670">
                  <c:v>47.786748175465405</c:v>
                </c:pt>
                <c:pt idx="1671">
                  <c:v>10.767412839173504</c:v>
                </c:pt>
                <c:pt idx="1672">
                  <c:v>22.111206687399367</c:v>
                </c:pt>
                <c:pt idx="1673">
                  <c:v>9.7738828671520679</c:v>
                </c:pt>
                <c:pt idx="1674">
                  <c:v>35.087141303989725</c:v>
                </c:pt>
                <c:pt idx="1675">
                  <c:v>67.883227688460948</c:v>
                </c:pt>
                <c:pt idx="1676">
                  <c:v>78.46599258658128</c:v>
                </c:pt>
                <c:pt idx="1677">
                  <c:v>18.398256546165388</c:v>
                </c:pt>
                <c:pt idx="1678">
                  <c:v>53.04024496937884</c:v>
                </c:pt>
                <c:pt idx="1679">
                  <c:v>36.698148188540145</c:v>
                </c:pt>
                <c:pt idx="1680">
                  <c:v>11.163023709173283</c:v>
                </c:pt>
                <c:pt idx="1681">
                  <c:v>29.622853159952516</c:v>
                </c:pt>
                <c:pt idx="1682">
                  <c:v>39.370078740157481</c:v>
                </c:pt>
                <c:pt idx="1683">
                  <c:v>13.123359580052494</c:v>
                </c:pt>
                <c:pt idx="1684">
                  <c:v>17.244745233292118</c:v>
                </c:pt>
                <c:pt idx="1685">
                  <c:v>35.465608121298885</c:v>
                </c:pt>
                <c:pt idx="1686">
                  <c:v>35.254362118077744</c:v>
                </c:pt>
                <c:pt idx="1687">
                  <c:v>20.712555161374063</c:v>
                </c:pt>
                <c:pt idx="1688">
                  <c:v>15.780346198175296</c:v>
                </c:pt>
                <c:pt idx="1689">
                  <c:v>28.921658390512405</c:v>
                </c:pt>
                <c:pt idx="1690">
                  <c:v>31.183687538373711</c:v>
                </c:pt>
                <c:pt idx="1691">
                  <c:v>0.80676390860978442</c:v>
                </c:pt>
                <c:pt idx="1692">
                  <c:v>1.4501938962950232</c:v>
                </c:pt>
                <c:pt idx="1693">
                  <c:v>36.630823602711331</c:v>
                </c:pt>
                <c:pt idx="1694">
                  <c:v>11.424832113969405</c:v>
                </c:pt>
                <c:pt idx="1695">
                  <c:v>4.4872274276434583</c:v>
                </c:pt>
                <c:pt idx="1696">
                  <c:v>36.164916291840726</c:v>
                </c:pt>
                <c:pt idx="1697">
                  <c:v>44.124403038494002</c:v>
                </c:pt>
                <c:pt idx="1698">
                  <c:v>69.124670135364696</c:v>
                </c:pt>
                <c:pt idx="1699">
                  <c:v>15.470627147216353</c:v>
                </c:pt>
                <c:pt idx="1700">
                  <c:v>15.130043791887315</c:v>
                </c:pt>
                <c:pt idx="1701">
                  <c:v>0</c:v>
                </c:pt>
                <c:pt idx="1702">
                  <c:v>20.455439021539313</c:v>
                </c:pt>
                <c:pt idx="1703">
                  <c:v>11.021502527527261</c:v>
                </c:pt>
                <c:pt idx="1704">
                  <c:v>0</c:v>
                </c:pt>
                <c:pt idx="1705">
                  <c:v>0</c:v>
                </c:pt>
                <c:pt idx="1706">
                  <c:v>14.855643044619425</c:v>
                </c:pt>
                <c:pt idx="1707">
                  <c:v>26.981627296587931</c:v>
                </c:pt>
                <c:pt idx="1708">
                  <c:v>34.127724713505359</c:v>
                </c:pt>
                <c:pt idx="1709">
                  <c:v>16.425926891588883</c:v>
                </c:pt>
                <c:pt idx="1710">
                  <c:v>52.389284672749241</c:v>
                </c:pt>
                <c:pt idx="1711">
                  <c:v>86.177305776011821</c:v>
                </c:pt>
                <c:pt idx="1712">
                  <c:v>12.361581451395091</c:v>
                </c:pt>
                <c:pt idx="1713">
                  <c:v>12.101884362080069</c:v>
                </c:pt>
                <c:pt idx="1714">
                  <c:v>24.982859992105208</c:v>
                </c:pt>
                <c:pt idx="1715">
                  <c:v>28.321558619401824</c:v>
                </c:pt>
                <c:pt idx="1716">
                  <c:v>0</c:v>
                </c:pt>
                <c:pt idx="1717">
                  <c:v>0.77398582057976695</c:v>
                </c:pt>
                <c:pt idx="1718">
                  <c:v>49.070701024757234</c:v>
                </c:pt>
                <c:pt idx="1719">
                  <c:v>0</c:v>
                </c:pt>
                <c:pt idx="1720">
                  <c:v>45.419127296587924</c:v>
                </c:pt>
                <c:pt idx="1721">
                  <c:v>35.02966798410899</c:v>
                </c:pt>
                <c:pt idx="1722">
                  <c:v>34.059458520992273</c:v>
                </c:pt>
                <c:pt idx="1723">
                  <c:v>89.347639835176039</c:v>
                </c:pt>
                <c:pt idx="1724">
                  <c:v>11.968911389310488</c:v>
                </c:pt>
                <c:pt idx="1725">
                  <c:v>32.799910360493428</c:v>
                </c:pt>
                <c:pt idx="1726">
                  <c:v>10.539223137648335</c:v>
                </c:pt>
                <c:pt idx="1727">
                  <c:v>14.947455892337782</c:v>
                </c:pt>
                <c:pt idx="1728">
                  <c:v>25.892033766049519</c:v>
                </c:pt>
                <c:pt idx="1729">
                  <c:v>0.40483371455174783</c:v>
                </c:pt>
                <c:pt idx="1730">
                  <c:v>21.428643627505487</c:v>
                </c:pt>
                <c:pt idx="1731">
                  <c:v>35.02370291005024</c:v>
                </c:pt>
                <c:pt idx="1732">
                  <c:v>20.644054108621038</c:v>
                </c:pt>
                <c:pt idx="1733">
                  <c:v>21.199273167777104</c:v>
                </c:pt>
                <c:pt idx="1734">
                  <c:v>50.029665832000887</c:v>
                </c:pt>
                <c:pt idx="1735">
                  <c:v>38.767475494134665</c:v>
                </c:pt>
                <c:pt idx="1736">
                  <c:v>57.802889142673955</c:v>
                </c:pt>
                <c:pt idx="1737">
                  <c:v>1.1505867992676264</c:v>
                </c:pt>
                <c:pt idx="1738">
                  <c:v>22.582837043846681</c:v>
                </c:pt>
                <c:pt idx="1739">
                  <c:v>27.229305727646992</c:v>
                </c:pt>
                <c:pt idx="1740">
                  <c:v>38.770534393860665</c:v>
                </c:pt>
                <c:pt idx="1741">
                  <c:v>26.446313982615294</c:v>
                </c:pt>
                <c:pt idx="1742">
                  <c:v>26.213495464965614</c:v>
                </c:pt>
                <c:pt idx="1743">
                  <c:v>23.661815000397681</c:v>
                </c:pt>
                <c:pt idx="1744">
                  <c:v>76.006124234470704</c:v>
                </c:pt>
                <c:pt idx="1745">
                  <c:v>0</c:v>
                </c:pt>
                <c:pt idx="1746">
                  <c:v>11.291041450007429</c:v>
                </c:pt>
                <c:pt idx="1747">
                  <c:v>28.601349548997717</c:v>
                </c:pt>
                <c:pt idx="1748">
                  <c:v>22.813950509002396</c:v>
                </c:pt>
                <c:pt idx="1749">
                  <c:v>42.129433445350003</c:v>
                </c:pt>
                <c:pt idx="1750">
                  <c:v>0</c:v>
                </c:pt>
                <c:pt idx="1751">
                  <c:v>27.917858582283959</c:v>
                </c:pt>
                <c:pt idx="1752">
                  <c:v>2.7490329294873055</c:v>
                </c:pt>
                <c:pt idx="1753">
                  <c:v>31.62353771781018</c:v>
                </c:pt>
                <c:pt idx="1754">
                  <c:v>32.162853864935627</c:v>
                </c:pt>
                <c:pt idx="1755">
                  <c:v>7.6389705018216016</c:v>
                </c:pt>
                <c:pt idx="1756">
                  <c:v>31.388333920946451</c:v>
                </c:pt>
                <c:pt idx="1757">
                  <c:v>19.587346867001429</c:v>
                </c:pt>
                <c:pt idx="1758">
                  <c:v>28.017073360879394</c:v>
                </c:pt>
                <c:pt idx="1759">
                  <c:v>10.122344101301307</c:v>
                </c:pt>
                <c:pt idx="1760">
                  <c:v>32.946283445100882</c:v>
                </c:pt>
                <c:pt idx="1761">
                  <c:v>19.394127458205656</c:v>
                </c:pt>
                <c:pt idx="1762">
                  <c:v>38.01248981808309</c:v>
                </c:pt>
                <c:pt idx="1763">
                  <c:v>36.17004770955355</c:v>
                </c:pt>
                <c:pt idx="1764">
                  <c:v>13.704467753338951</c:v>
                </c:pt>
                <c:pt idx="1765">
                  <c:v>38.064191607498692</c:v>
                </c:pt>
                <c:pt idx="1766">
                  <c:v>22.29041222788328</c:v>
                </c:pt>
                <c:pt idx="1767">
                  <c:v>28.47945720371245</c:v>
                </c:pt>
                <c:pt idx="1768">
                  <c:v>0</c:v>
                </c:pt>
                <c:pt idx="1769">
                  <c:v>1.634411083229981</c:v>
                </c:pt>
                <c:pt idx="1770">
                  <c:v>11.056310268908696</c:v>
                </c:pt>
                <c:pt idx="1771">
                  <c:v>23.344591039121326</c:v>
                </c:pt>
                <c:pt idx="1772">
                  <c:v>0</c:v>
                </c:pt>
                <c:pt idx="1773">
                  <c:v>17.391636725021023</c:v>
                </c:pt>
                <c:pt idx="1774">
                  <c:v>37.248337969729832</c:v>
                </c:pt>
                <c:pt idx="1775">
                  <c:v>34.442953272080565</c:v>
                </c:pt>
                <c:pt idx="1776">
                  <c:v>54.659883666560695</c:v>
                </c:pt>
                <c:pt idx="1777">
                  <c:v>1.9591745344628133</c:v>
                </c:pt>
                <c:pt idx="1778">
                  <c:v>1.2085266201228979</c:v>
                </c:pt>
                <c:pt idx="1779">
                  <c:v>1.0213935522210669</c:v>
                </c:pt>
                <c:pt idx="1780">
                  <c:v>31.07920333487726</c:v>
                </c:pt>
                <c:pt idx="1781">
                  <c:v>42.241778601204267</c:v>
                </c:pt>
                <c:pt idx="1782">
                  <c:v>5.4128075353683025</c:v>
                </c:pt>
                <c:pt idx="1783">
                  <c:v>0</c:v>
                </c:pt>
                <c:pt idx="1784">
                  <c:v>58.249297785145281</c:v>
                </c:pt>
                <c:pt idx="1785">
                  <c:v>36.886452277577455</c:v>
                </c:pt>
                <c:pt idx="1786">
                  <c:v>40.468778611975829</c:v>
                </c:pt>
                <c:pt idx="1787">
                  <c:v>0</c:v>
                </c:pt>
                <c:pt idx="1788">
                  <c:v>28.628646852669434</c:v>
                </c:pt>
                <c:pt idx="1789">
                  <c:v>36.866778935870009</c:v>
                </c:pt>
                <c:pt idx="1790">
                  <c:v>33.012741919370804</c:v>
                </c:pt>
                <c:pt idx="1791">
                  <c:v>0</c:v>
                </c:pt>
                <c:pt idx="1792">
                  <c:v>9.168374501132563</c:v>
                </c:pt>
                <c:pt idx="1793">
                  <c:v>7.4435456387997068</c:v>
                </c:pt>
                <c:pt idx="1794">
                  <c:v>75.784042353067647</c:v>
                </c:pt>
                <c:pt idx="1795">
                  <c:v>23.014291204518845</c:v>
                </c:pt>
                <c:pt idx="1796">
                  <c:v>61.271901823082935</c:v>
                </c:pt>
                <c:pt idx="1797">
                  <c:v>6.3699902680704232</c:v>
                </c:pt>
                <c:pt idx="1798">
                  <c:v>27.951433282485826</c:v>
                </c:pt>
                <c:pt idx="1799">
                  <c:v>0.17595565917388817</c:v>
                </c:pt>
                <c:pt idx="1800">
                  <c:v>26.40783183352081</c:v>
                </c:pt>
                <c:pt idx="1801">
                  <c:v>30.318475815523058</c:v>
                </c:pt>
                <c:pt idx="1802">
                  <c:v>8.5053399505462721</c:v>
                </c:pt>
                <c:pt idx="1803">
                  <c:v>6.7366579177602803</c:v>
                </c:pt>
                <c:pt idx="1804">
                  <c:v>39.936241376907532</c:v>
                </c:pt>
                <c:pt idx="1805">
                  <c:v>63.183327249656706</c:v>
                </c:pt>
                <c:pt idx="1806">
                  <c:v>25.726982147033603</c:v>
                </c:pt>
                <c:pt idx="1807">
                  <c:v>3.5751822050690056</c:v>
                </c:pt>
                <c:pt idx="1808">
                  <c:v>19.211220041696105</c:v>
                </c:pt>
                <c:pt idx="1809">
                  <c:v>0</c:v>
                </c:pt>
                <c:pt idx="1810">
                  <c:v>20.65104457362677</c:v>
                </c:pt>
                <c:pt idx="1811">
                  <c:v>16.958107509288613</c:v>
                </c:pt>
                <c:pt idx="1812">
                  <c:v>38.095966159569862</c:v>
                </c:pt>
                <c:pt idx="1813">
                  <c:v>14.875024367917412</c:v>
                </c:pt>
                <c:pt idx="1814">
                  <c:v>49.603761935773065</c:v>
                </c:pt>
                <c:pt idx="1815">
                  <c:v>16.927028506463429</c:v>
                </c:pt>
                <c:pt idx="1816">
                  <c:v>19.769163469950872</c:v>
                </c:pt>
                <c:pt idx="1817">
                  <c:v>23.428561814388587</c:v>
                </c:pt>
                <c:pt idx="1818">
                  <c:v>23.428561814388587</c:v>
                </c:pt>
                <c:pt idx="1819">
                  <c:v>30.579110303519755</c:v>
                </c:pt>
                <c:pt idx="1820">
                  <c:v>12.213958329835636</c:v>
                </c:pt>
                <c:pt idx="1821">
                  <c:v>22.850578182519516</c:v>
                </c:pt>
                <c:pt idx="1822">
                  <c:v>19.685039370078741</c:v>
                </c:pt>
                <c:pt idx="1823">
                  <c:v>3.9453137978005914</c:v>
                </c:pt>
                <c:pt idx="1824">
                  <c:v>31.066420999578622</c:v>
                </c:pt>
                <c:pt idx="1825">
                  <c:v>0.32911246595742938</c:v>
                </c:pt>
                <c:pt idx="1826">
                  <c:v>8.5569241148931621</c:v>
                </c:pt>
                <c:pt idx="1827">
                  <c:v>37.10743053670015</c:v>
                </c:pt>
                <c:pt idx="1828">
                  <c:v>5.5249070997102505</c:v>
                </c:pt>
                <c:pt idx="1829">
                  <c:v>64.58002520994647</c:v>
                </c:pt>
                <c:pt idx="1830">
                  <c:v>26.423693926226026</c:v>
                </c:pt>
                <c:pt idx="1831">
                  <c:v>6.3236914038594909</c:v>
                </c:pt>
                <c:pt idx="1832">
                  <c:v>50.641841757421936</c:v>
                </c:pt>
                <c:pt idx="1833">
                  <c:v>7.6878879348714504</c:v>
                </c:pt>
                <c:pt idx="1834">
                  <c:v>11.20813135768101</c:v>
                </c:pt>
                <c:pt idx="1835">
                  <c:v>1.0902483343428226</c:v>
                </c:pt>
                <c:pt idx="1836">
                  <c:v>24.727313798889892</c:v>
                </c:pt>
                <c:pt idx="1837">
                  <c:v>0</c:v>
                </c:pt>
                <c:pt idx="1838">
                  <c:v>11.283134132286689</c:v>
                </c:pt>
                <c:pt idx="1839">
                  <c:v>18.115066904980438</c:v>
                </c:pt>
                <c:pt idx="1840">
                  <c:v>18.220199539277775</c:v>
                </c:pt>
                <c:pt idx="1841">
                  <c:v>20.347227238796986</c:v>
                </c:pt>
                <c:pt idx="1842">
                  <c:v>18.822188510839815</c:v>
                </c:pt>
                <c:pt idx="1843">
                  <c:v>18.822188510839815</c:v>
                </c:pt>
                <c:pt idx="1844">
                  <c:v>18.822188510839815</c:v>
                </c:pt>
                <c:pt idx="1845">
                  <c:v>18.822188510839815</c:v>
                </c:pt>
                <c:pt idx="1846">
                  <c:v>18.822188510839815</c:v>
                </c:pt>
                <c:pt idx="1847">
                  <c:v>18.822188510839815</c:v>
                </c:pt>
                <c:pt idx="1848">
                  <c:v>19.424177482401856</c:v>
                </c:pt>
                <c:pt idx="1849">
                  <c:v>18.822188510839815</c:v>
                </c:pt>
                <c:pt idx="1850">
                  <c:v>8.3390798146158414</c:v>
                </c:pt>
                <c:pt idx="1851">
                  <c:v>24.181621967304849</c:v>
                </c:pt>
                <c:pt idx="1852">
                  <c:v>26.352873737092267</c:v>
                </c:pt>
                <c:pt idx="1853">
                  <c:v>49.252286004572014</c:v>
                </c:pt>
                <c:pt idx="1854">
                  <c:v>8.881065093449422</c:v>
                </c:pt>
                <c:pt idx="1855">
                  <c:v>11.917216641626091</c:v>
                </c:pt>
                <c:pt idx="1856">
                  <c:v>30.363337449951622</c:v>
                </c:pt>
                <c:pt idx="1857">
                  <c:v>20.528964288237649</c:v>
                </c:pt>
                <c:pt idx="1858">
                  <c:v>29.753259905323404</c:v>
                </c:pt>
                <c:pt idx="1859">
                  <c:v>6.9799541989522238</c:v>
                </c:pt>
                <c:pt idx="1860">
                  <c:v>34.107741482809701</c:v>
                </c:pt>
                <c:pt idx="1861">
                  <c:v>0.62306751715382758</c:v>
                </c:pt>
                <c:pt idx="1862">
                  <c:v>7.6715188049565031</c:v>
                </c:pt>
                <c:pt idx="1863">
                  <c:v>40.881331762663521</c:v>
                </c:pt>
                <c:pt idx="1864">
                  <c:v>36.66024047878971</c:v>
                </c:pt>
                <c:pt idx="1865">
                  <c:v>70.673151150223873</c:v>
                </c:pt>
                <c:pt idx="1866">
                  <c:v>0.73049950787401574</c:v>
                </c:pt>
                <c:pt idx="1867">
                  <c:v>5.366904599437242</c:v>
                </c:pt>
                <c:pt idx="1868">
                  <c:v>4.1964231215284133</c:v>
                </c:pt>
                <c:pt idx="1869">
                  <c:v>5.0689452782584175</c:v>
                </c:pt>
                <c:pt idx="1870">
                  <c:v>48.898171368462769</c:v>
                </c:pt>
                <c:pt idx="1871">
                  <c:v>0</c:v>
                </c:pt>
                <c:pt idx="1872">
                  <c:v>1.7084412182324848</c:v>
                </c:pt>
                <c:pt idx="1873">
                  <c:v>2.4677484263358109</c:v>
                </c:pt>
                <c:pt idx="1874">
                  <c:v>11.17822254893788</c:v>
                </c:pt>
                <c:pt idx="1875">
                  <c:v>3.5928506054898754</c:v>
                </c:pt>
                <c:pt idx="1876">
                  <c:v>23.969319271332694</c:v>
                </c:pt>
                <c:pt idx="1877">
                  <c:v>13.775763689194683</c:v>
                </c:pt>
                <c:pt idx="1878">
                  <c:v>0</c:v>
                </c:pt>
                <c:pt idx="1879">
                  <c:v>8.5797058386569613</c:v>
                </c:pt>
                <c:pt idx="1880">
                  <c:v>14.851741838949343</c:v>
                </c:pt>
                <c:pt idx="1881">
                  <c:v>10.915576342430882</c:v>
                </c:pt>
                <c:pt idx="1882">
                  <c:v>0</c:v>
                </c:pt>
                <c:pt idx="1883">
                  <c:v>16.920286649562065</c:v>
                </c:pt>
                <c:pt idx="1884">
                  <c:v>20.975257306319861</c:v>
                </c:pt>
                <c:pt idx="1885">
                  <c:v>24.391137154367332</c:v>
                </c:pt>
                <c:pt idx="1886">
                  <c:v>18.404414132248338</c:v>
                </c:pt>
                <c:pt idx="1887">
                  <c:v>8.1291921843102948</c:v>
                </c:pt>
                <c:pt idx="1888">
                  <c:v>4.5525067923401341</c:v>
                </c:pt>
                <c:pt idx="1889">
                  <c:v>8.2520848328861938</c:v>
                </c:pt>
                <c:pt idx="1890">
                  <c:v>1.5254089548769505</c:v>
                </c:pt>
                <c:pt idx="1891">
                  <c:v>9.2891614354657293</c:v>
                </c:pt>
                <c:pt idx="1892">
                  <c:v>3.3352184568089212</c:v>
                </c:pt>
                <c:pt idx="1893">
                  <c:v>22.222705587215959</c:v>
                </c:pt>
                <c:pt idx="1894">
                  <c:v>8.1704662950189082</c:v>
                </c:pt>
                <c:pt idx="1895">
                  <c:v>15.328662429592995</c:v>
                </c:pt>
                <c:pt idx="1896">
                  <c:v>3.6673498004530263</c:v>
                </c:pt>
                <c:pt idx="1897">
                  <c:v>0</c:v>
                </c:pt>
                <c:pt idx="1898">
                  <c:v>0</c:v>
                </c:pt>
                <c:pt idx="1899">
                  <c:v>25.319397687095915</c:v>
                </c:pt>
                <c:pt idx="1900">
                  <c:v>7.0762079850150901</c:v>
                </c:pt>
                <c:pt idx="1901">
                  <c:v>10.119773760674281</c:v>
                </c:pt>
                <c:pt idx="1902">
                  <c:v>7.8602258780699703</c:v>
                </c:pt>
                <c:pt idx="1903">
                  <c:v>9.1702635244149668</c:v>
                </c:pt>
                <c:pt idx="1904">
                  <c:v>2.4756730736168899</c:v>
                </c:pt>
                <c:pt idx="1905">
                  <c:v>9.5195354466702042</c:v>
                </c:pt>
                <c:pt idx="1906">
                  <c:v>19.820099674504668</c:v>
                </c:pt>
                <c:pt idx="1907">
                  <c:v>4.4531708600692266</c:v>
                </c:pt>
                <c:pt idx="1908">
                  <c:v>41.254458577293221</c:v>
                </c:pt>
                <c:pt idx="1909">
                  <c:v>17.639404955130185</c:v>
                </c:pt>
                <c:pt idx="1910">
                  <c:v>24.748822921836648</c:v>
                </c:pt>
                <c:pt idx="1911">
                  <c:v>5.6912528791043977</c:v>
                </c:pt>
                <c:pt idx="1912">
                  <c:v>10.603496143270963</c:v>
                </c:pt>
                <c:pt idx="1913">
                  <c:v>14.947284131856401</c:v>
                </c:pt>
                <c:pt idx="1914">
                  <c:v>36.367276124382762</c:v>
                </c:pt>
                <c:pt idx="1915">
                  <c:v>17.68176791189579</c:v>
                </c:pt>
                <c:pt idx="1916">
                  <c:v>8.9913194100107763</c:v>
                </c:pt>
                <c:pt idx="1917">
                  <c:v>10.415711347229683</c:v>
                </c:pt>
                <c:pt idx="1918">
                  <c:v>9.8667027800886089</c:v>
                </c:pt>
                <c:pt idx="1919">
                  <c:v>0</c:v>
                </c:pt>
                <c:pt idx="1920">
                  <c:v>12.85684131075817</c:v>
                </c:pt>
                <c:pt idx="1921">
                  <c:v>0</c:v>
                </c:pt>
                <c:pt idx="1922">
                  <c:v>9.754853517804202</c:v>
                </c:pt>
                <c:pt idx="1923">
                  <c:v>0</c:v>
                </c:pt>
                <c:pt idx="1924">
                  <c:v>16.61372764944398</c:v>
                </c:pt>
                <c:pt idx="1925">
                  <c:v>21.313600860133445</c:v>
                </c:pt>
                <c:pt idx="1926">
                  <c:v>6.0641861108143615</c:v>
                </c:pt>
                <c:pt idx="1927">
                  <c:v>17.23618279772445</c:v>
                </c:pt>
                <c:pt idx="1928">
                  <c:v>0</c:v>
                </c:pt>
                <c:pt idx="1929">
                  <c:v>43.761713603552899</c:v>
                </c:pt>
                <c:pt idx="1930">
                  <c:v>10.984128551329205</c:v>
                </c:pt>
                <c:pt idx="1931">
                  <c:v>21.446735500474894</c:v>
                </c:pt>
                <c:pt idx="1932">
                  <c:v>36.275621189374675</c:v>
                </c:pt>
                <c:pt idx="1933">
                  <c:v>51.380250620423425</c:v>
                </c:pt>
                <c:pt idx="1934">
                  <c:v>0.12226732527999216</c:v>
                </c:pt>
                <c:pt idx="1935">
                  <c:v>13.325724415519765</c:v>
                </c:pt>
                <c:pt idx="1936">
                  <c:v>6.159122747693349</c:v>
                </c:pt>
                <c:pt idx="1937">
                  <c:v>0.36174651216071202</c:v>
                </c:pt>
                <c:pt idx="1938">
                  <c:v>0</c:v>
                </c:pt>
                <c:pt idx="1939">
                  <c:v>0</c:v>
                </c:pt>
                <c:pt idx="1940">
                  <c:v>2.361606849257738</c:v>
                </c:pt>
                <c:pt idx="1941">
                  <c:v>0</c:v>
                </c:pt>
                <c:pt idx="1942">
                  <c:v>15.890870784009142</c:v>
                </c:pt>
                <c:pt idx="1943">
                  <c:v>13.68748589684208</c:v>
                </c:pt>
                <c:pt idx="1944">
                  <c:v>24.876210533788463</c:v>
                </c:pt>
                <c:pt idx="1945">
                  <c:v>0</c:v>
                </c:pt>
                <c:pt idx="1946">
                  <c:v>20.936519060771854</c:v>
                </c:pt>
                <c:pt idx="1947">
                  <c:v>2.1463896549899153</c:v>
                </c:pt>
                <c:pt idx="1948">
                  <c:v>28.793042660712185</c:v>
                </c:pt>
                <c:pt idx="1949">
                  <c:v>31.794409799815146</c:v>
                </c:pt>
                <c:pt idx="1950">
                  <c:v>5.5450815126982373</c:v>
                </c:pt>
                <c:pt idx="1951">
                  <c:v>11.654471026173276</c:v>
                </c:pt>
                <c:pt idx="1952">
                  <c:v>9.3669660252936904</c:v>
                </c:pt>
                <c:pt idx="1953">
                  <c:v>13.180918174701848</c:v>
                </c:pt>
                <c:pt idx="1954">
                  <c:v>11.367215461703653</c:v>
                </c:pt>
                <c:pt idx="1955">
                  <c:v>37.318960310858394</c:v>
                </c:pt>
                <c:pt idx="1956">
                  <c:v>14.721232612494045</c:v>
                </c:pt>
                <c:pt idx="1957">
                  <c:v>0</c:v>
                </c:pt>
                <c:pt idx="1958">
                  <c:v>2.4553382440098215</c:v>
                </c:pt>
                <c:pt idx="1959">
                  <c:v>15.08442818585354</c:v>
                </c:pt>
                <c:pt idx="1960">
                  <c:v>0</c:v>
                </c:pt>
                <c:pt idx="1961">
                  <c:v>0.74231293713984092</c:v>
                </c:pt>
                <c:pt idx="1962">
                  <c:v>3.5517767079947768</c:v>
                </c:pt>
                <c:pt idx="1963">
                  <c:v>14.999426251454864</c:v>
                </c:pt>
                <c:pt idx="1964">
                  <c:v>19.739644194961066</c:v>
                </c:pt>
                <c:pt idx="1965">
                  <c:v>21.360651717843229</c:v>
                </c:pt>
                <c:pt idx="1966">
                  <c:v>0.4069959897328479</c:v>
                </c:pt>
                <c:pt idx="1967">
                  <c:v>1.1395887712519739</c:v>
                </c:pt>
                <c:pt idx="1968">
                  <c:v>2.4555703669323719</c:v>
                </c:pt>
                <c:pt idx="1969">
                  <c:v>0.43115760427277189</c:v>
                </c:pt>
                <c:pt idx="1970">
                  <c:v>1.2076711269986957</c:v>
                </c:pt>
                <c:pt idx="1971">
                  <c:v>7.8098254022594995</c:v>
                </c:pt>
                <c:pt idx="1972">
                  <c:v>12.945415721339918</c:v>
                </c:pt>
                <c:pt idx="1973">
                  <c:v>28.906979847858</c:v>
                </c:pt>
                <c:pt idx="1974">
                  <c:v>8.6688859014574398</c:v>
                </c:pt>
                <c:pt idx="1975">
                  <c:v>14.256056833084672</c:v>
                </c:pt>
                <c:pt idx="1976">
                  <c:v>6.1201131823528785</c:v>
                </c:pt>
                <c:pt idx="1977">
                  <c:v>47.840450908783858</c:v>
                </c:pt>
                <c:pt idx="1978">
                  <c:v>2.3685207798223082</c:v>
                </c:pt>
                <c:pt idx="1979">
                  <c:v>28.687264522113427</c:v>
                </c:pt>
                <c:pt idx="1980">
                  <c:v>0.31122591889452556</c:v>
                </c:pt>
                <c:pt idx="1981">
                  <c:v>1.7860193511314049</c:v>
                </c:pt>
                <c:pt idx="1982">
                  <c:v>2.9747431373969189</c:v>
                </c:pt>
                <c:pt idx="1983">
                  <c:v>9.7519840243359859</c:v>
                </c:pt>
                <c:pt idx="1984">
                  <c:v>5.2493438320209984</c:v>
                </c:pt>
                <c:pt idx="1985">
                  <c:v>7.5137666615202505</c:v>
                </c:pt>
                <c:pt idx="1986">
                  <c:v>18.524094079944479</c:v>
                </c:pt>
                <c:pt idx="1987">
                  <c:v>26.255191309607927</c:v>
                </c:pt>
                <c:pt idx="1988">
                  <c:v>7.6510706431966282</c:v>
                </c:pt>
                <c:pt idx="1989">
                  <c:v>2.0189783969311526</c:v>
                </c:pt>
                <c:pt idx="1990">
                  <c:v>8.706844336765597</c:v>
                </c:pt>
                <c:pt idx="1991">
                  <c:v>21.495157932844602</c:v>
                </c:pt>
                <c:pt idx="1992">
                  <c:v>38.727100067265461</c:v>
                </c:pt>
                <c:pt idx="1993">
                  <c:v>2.699943055746461</c:v>
                </c:pt>
                <c:pt idx="1994">
                  <c:v>0.83296992978553475</c:v>
                </c:pt>
                <c:pt idx="1995">
                  <c:v>8.1430038636474791</c:v>
                </c:pt>
                <c:pt idx="1996">
                  <c:v>4.0336215641756441</c:v>
                </c:pt>
                <c:pt idx="1997">
                  <c:v>1.6153063536990517</c:v>
                </c:pt>
                <c:pt idx="1998">
                  <c:v>1.4688530906113799</c:v>
                </c:pt>
                <c:pt idx="1999">
                  <c:v>1.4688530906113799</c:v>
                </c:pt>
                <c:pt idx="2000">
                  <c:v>13.043582318167678</c:v>
                </c:pt>
                <c:pt idx="2001">
                  <c:v>10.099177263242337</c:v>
                </c:pt>
                <c:pt idx="2002">
                  <c:v>0</c:v>
                </c:pt>
                <c:pt idx="2003">
                  <c:v>3.6323584551931014</c:v>
                </c:pt>
                <c:pt idx="2004">
                  <c:v>3.5365151039641765</c:v>
                </c:pt>
                <c:pt idx="2005">
                  <c:v>0</c:v>
                </c:pt>
                <c:pt idx="2006">
                  <c:v>5.9225305770496277</c:v>
                </c:pt>
                <c:pt idx="2007">
                  <c:v>0.77062905996854025</c:v>
                </c:pt>
                <c:pt idx="2008">
                  <c:v>19.526471734186277</c:v>
                </c:pt>
                <c:pt idx="2009">
                  <c:v>0.49778260476061187</c:v>
                </c:pt>
                <c:pt idx="2010">
                  <c:v>9.5936283826590643</c:v>
                </c:pt>
                <c:pt idx="2011">
                  <c:v>8.3799765993106288</c:v>
                </c:pt>
                <c:pt idx="2012">
                  <c:v>8.3799765993106288</c:v>
                </c:pt>
                <c:pt idx="2013">
                  <c:v>0</c:v>
                </c:pt>
                <c:pt idx="2014">
                  <c:v>2.7036206172298836</c:v>
                </c:pt>
                <c:pt idx="2015">
                  <c:v>11.143317805637313</c:v>
                </c:pt>
                <c:pt idx="2016">
                  <c:v>15.81775161336709</c:v>
                </c:pt>
                <c:pt idx="2017">
                  <c:v>0.32609120988534634</c:v>
                </c:pt>
                <c:pt idx="2018">
                  <c:v>0.32200173451601</c:v>
                </c:pt>
                <c:pt idx="2019">
                  <c:v>2.3059315328732755</c:v>
                </c:pt>
                <c:pt idx="2020">
                  <c:v>3.3997615969645585</c:v>
                </c:pt>
                <c:pt idx="2021">
                  <c:v>4.5306004304070413</c:v>
                </c:pt>
                <c:pt idx="2022">
                  <c:v>0</c:v>
                </c:pt>
                <c:pt idx="2023">
                  <c:v>9.1215870743429814</c:v>
                </c:pt>
                <c:pt idx="2024">
                  <c:v>3.3096043499977665</c:v>
                </c:pt>
                <c:pt idx="2025">
                  <c:v>3.969245400107996</c:v>
                </c:pt>
                <c:pt idx="2026">
                  <c:v>6.8426585215890841</c:v>
                </c:pt>
                <c:pt idx="2027">
                  <c:v>2.4544443256810093</c:v>
                </c:pt>
                <c:pt idx="2028">
                  <c:v>0.82347774257301498</c:v>
                </c:pt>
                <c:pt idx="2029">
                  <c:v>10.999309847225271</c:v>
                </c:pt>
                <c:pt idx="2030">
                  <c:v>13.136430655331431</c:v>
                </c:pt>
                <c:pt idx="2031">
                  <c:v>14.746666353740062</c:v>
                </c:pt>
                <c:pt idx="2032">
                  <c:v>11.342286280848898</c:v>
                </c:pt>
                <c:pt idx="2033">
                  <c:v>2.842327635874784</c:v>
                </c:pt>
                <c:pt idx="2034">
                  <c:v>16.727482235452278</c:v>
                </c:pt>
                <c:pt idx="2035">
                  <c:v>16.362588822738619</c:v>
                </c:pt>
                <c:pt idx="2036">
                  <c:v>23.614526694191877</c:v>
                </c:pt>
                <c:pt idx="2037">
                  <c:v>0</c:v>
                </c:pt>
                <c:pt idx="2038">
                  <c:v>14.822962115859479</c:v>
                </c:pt>
                <c:pt idx="2039">
                  <c:v>0</c:v>
                </c:pt>
                <c:pt idx="2040">
                  <c:v>0.14427880436154827</c:v>
                </c:pt>
                <c:pt idx="2041">
                  <c:v>2.7851949816177135</c:v>
                </c:pt>
                <c:pt idx="2042">
                  <c:v>8.0818868965912731</c:v>
                </c:pt>
                <c:pt idx="2043">
                  <c:v>9.4002094495337438</c:v>
                </c:pt>
                <c:pt idx="2044">
                  <c:v>16.344656101290422</c:v>
                </c:pt>
                <c:pt idx="2045">
                  <c:v>27.523426087576158</c:v>
                </c:pt>
                <c:pt idx="2046">
                  <c:v>7.0500321424639241</c:v>
                </c:pt>
                <c:pt idx="2047">
                  <c:v>0</c:v>
                </c:pt>
                <c:pt idx="2048">
                  <c:v>4.2207246336200859</c:v>
                </c:pt>
                <c:pt idx="2049">
                  <c:v>6.9774175879765143E-2</c:v>
                </c:pt>
                <c:pt idx="2050">
                  <c:v>5.5771382504812674</c:v>
                </c:pt>
                <c:pt idx="2051">
                  <c:v>18.624478773267668</c:v>
                </c:pt>
                <c:pt idx="2052">
                  <c:v>5.1000999821580661</c:v>
                </c:pt>
                <c:pt idx="2054">
                  <c:v>9.7424262645135471</c:v>
                </c:pt>
                <c:pt idx="2055">
                  <c:v>9.1981648775081517</c:v>
                </c:pt>
                <c:pt idx="2056">
                  <c:v>0.23986644236489124</c:v>
                </c:pt>
                <c:pt idx="2057">
                  <c:v>10.529578689027508</c:v>
                </c:pt>
                <c:pt idx="2058">
                  <c:v>3.9624695255857776</c:v>
                </c:pt>
                <c:pt idx="2059">
                  <c:v>25.260753615119121</c:v>
                </c:pt>
                <c:pt idx="2060">
                  <c:v>0.47281920024208346</c:v>
                </c:pt>
                <c:pt idx="2061">
                  <c:v>3.2049066492386777</c:v>
                </c:pt>
                <c:pt idx="2062">
                  <c:v>0</c:v>
                </c:pt>
                <c:pt idx="2063">
                  <c:v>10.013829363101765</c:v>
                </c:pt>
                <c:pt idx="2064">
                  <c:v>6.8893767358907114</c:v>
                </c:pt>
                <c:pt idx="2065">
                  <c:v>1.3533464566929134</c:v>
                </c:pt>
                <c:pt idx="2066">
                  <c:v>0</c:v>
                </c:pt>
                <c:pt idx="2067">
                  <c:v>4.0670951072247759</c:v>
                </c:pt>
                <c:pt idx="2068">
                  <c:v>5.7694952140094111</c:v>
                </c:pt>
                <c:pt idx="2069">
                  <c:v>9.1416129801956583</c:v>
                </c:pt>
                <c:pt idx="2070">
                  <c:v>12.607940623736233</c:v>
                </c:pt>
                <c:pt idx="2071">
                  <c:v>1.7976526519090774</c:v>
                </c:pt>
                <c:pt idx="2072">
                  <c:v>6.5665765659889521</c:v>
                </c:pt>
                <c:pt idx="2073">
                  <c:v>5.8673738807984328E-2</c:v>
                </c:pt>
                <c:pt idx="2074">
                  <c:v>25.708719060190681</c:v>
                </c:pt>
                <c:pt idx="2075">
                  <c:v>4.5719166793266242</c:v>
                </c:pt>
                <c:pt idx="2076">
                  <c:v>0</c:v>
                </c:pt>
                <c:pt idx="2077">
                  <c:v>15.834223052626896</c:v>
                </c:pt>
                <c:pt idx="2078">
                  <c:v>1.3174207398080173</c:v>
                </c:pt>
                <c:pt idx="2079">
                  <c:v>6.2981124914397926</c:v>
                </c:pt>
                <c:pt idx="2080">
                  <c:v>4.2201865129987244</c:v>
                </c:pt>
                <c:pt idx="2081">
                  <c:v>4.9264058095909853</c:v>
                </c:pt>
                <c:pt idx="2082">
                  <c:v>0.30915391294763472</c:v>
                </c:pt>
                <c:pt idx="2083">
                  <c:v>2.6398589216511312</c:v>
                </c:pt>
                <c:pt idx="2084">
                  <c:v>9.2037424985485377</c:v>
                </c:pt>
                <c:pt idx="2085">
                  <c:v>2.6326902619860912</c:v>
                </c:pt>
                <c:pt idx="2086">
                  <c:v>16.14979396457618</c:v>
                </c:pt>
                <c:pt idx="2087">
                  <c:v>2.9817821029743934</c:v>
                </c:pt>
                <c:pt idx="2088">
                  <c:v>2.9475619637255108</c:v>
                </c:pt>
                <c:pt idx="2089">
                  <c:v>3.728178624596755</c:v>
                </c:pt>
                <c:pt idx="2090">
                  <c:v>4.9436728671765735</c:v>
                </c:pt>
                <c:pt idx="2091">
                  <c:v>4.4567491016266496</c:v>
                </c:pt>
                <c:pt idx="2092">
                  <c:v>5.4825537760930132</c:v>
                </c:pt>
                <c:pt idx="2093">
                  <c:v>5.9670870712267066</c:v>
                </c:pt>
                <c:pt idx="2094">
                  <c:v>4.7193620028265704</c:v>
                </c:pt>
                <c:pt idx="2095">
                  <c:v>5.3938520168973758</c:v>
                </c:pt>
                <c:pt idx="2096">
                  <c:v>10.867343872092325</c:v>
                </c:pt>
                <c:pt idx="2097">
                  <c:v>4.1052764736629808</c:v>
                </c:pt>
                <c:pt idx="2098">
                  <c:v>5.7690336391874721</c:v>
                </c:pt>
                <c:pt idx="2099">
                  <c:v>13.879258759723793</c:v>
                </c:pt>
                <c:pt idx="2100">
                  <c:v>10.739371449723748</c:v>
                </c:pt>
                <c:pt idx="2101">
                  <c:v>6.8401446970937236</c:v>
                </c:pt>
                <c:pt idx="2102">
                  <c:v>20.814050713848165</c:v>
                </c:pt>
                <c:pt idx="2103">
                  <c:v>2.1607468557955678</c:v>
                </c:pt>
                <c:pt idx="2104">
                  <c:v>2.7010438430914236</c:v>
                </c:pt>
                <c:pt idx="2105">
                  <c:v>0</c:v>
                </c:pt>
                <c:pt idx="2106">
                  <c:v>0.39194733878071375</c:v>
                </c:pt>
                <c:pt idx="2107">
                  <c:v>1.7348142524175147</c:v>
                </c:pt>
                <c:pt idx="2108">
                  <c:v>7.3579763406723435</c:v>
                </c:pt>
                <c:pt idx="2109">
                  <c:v>1.6459379386802984</c:v>
                </c:pt>
                <c:pt idx="2110">
                  <c:v>6.7379546523798934</c:v>
                </c:pt>
                <c:pt idx="2111">
                  <c:v>3.902024208696401</c:v>
                </c:pt>
                <c:pt idx="2112">
                  <c:v>1.2780187868761672</c:v>
                </c:pt>
                <c:pt idx="2113">
                  <c:v>0.19299058205959552</c:v>
                </c:pt>
                <c:pt idx="2114">
                  <c:v>0</c:v>
                </c:pt>
                <c:pt idx="2115">
                  <c:v>3.0410783286692533</c:v>
                </c:pt>
                <c:pt idx="2116">
                  <c:v>3.0622856779021217</c:v>
                </c:pt>
                <c:pt idx="2117">
                  <c:v>11.776716762568141</c:v>
                </c:pt>
                <c:pt idx="2118">
                  <c:v>1.8935863463575893</c:v>
                </c:pt>
                <c:pt idx="2119">
                  <c:v>9.7614037943538943</c:v>
                </c:pt>
                <c:pt idx="2120">
                  <c:v>1.8771935354089688</c:v>
                </c:pt>
                <c:pt idx="2121">
                  <c:v>0.62617297962879781</c:v>
                </c:pt>
                <c:pt idx="2122">
                  <c:v>6.0566423588851821</c:v>
                </c:pt>
                <c:pt idx="2123">
                  <c:v>2.5016640027529626</c:v>
                </c:pt>
                <c:pt idx="2124">
                  <c:v>0</c:v>
                </c:pt>
                <c:pt idx="2125">
                  <c:v>0</c:v>
                </c:pt>
                <c:pt idx="2126">
                  <c:v>2.6552601977384405</c:v>
                </c:pt>
                <c:pt idx="2127">
                  <c:v>6.6095752629461463E-2</c:v>
                </c:pt>
                <c:pt idx="2128">
                  <c:v>3.0166207491682293</c:v>
                </c:pt>
                <c:pt idx="2129">
                  <c:v>0.27501093951743588</c:v>
                </c:pt>
                <c:pt idx="213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86624"/>
        <c:axId val="84701120"/>
      </c:scatterChart>
      <c:valAx>
        <c:axId val="61186624"/>
        <c:scaling>
          <c:orientation val="minMax"/>
          <c:max val="55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Landscape Area, ft</a:t>
                </a:r>
                <a:r>
                  <a:rPr lang="en-US" sz="2400" baseline="30000" dirty="0"/>
                  <a:t>2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701120"/>
        <c:crosses val="autoZero"/>
        <c:crossBetween val="midCat"/>
      </c:valAx>
      <c:valAx>
        <c:axId val="84701120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Seasonal Landscape Water </a:t>
                </a:r>
                <a:r>
                  <a:rPr lang="en-US" sz="1800" dirty="0" smtClean="0"/>
                  <a:t>Applied</a:t>
                </a:r>
                <a:r>
                  <a:rPr lang="en-US" sz="1800" baseline="0" dirty="0" smtClean="0"/>
                  <a:t> (</a:t>
                </a:r>
                <a:r>
                  <a:rPr lang="en-US" sz="1800" dirty="0" smtClean="0"/>
                  <a:t>inches) </a:t>
                </a:r>
                <a:endParaRPr lang="en-US" sz="1800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186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3765466816648"/>
          <c:y val="2.9988334791484397E-2"/>
          <c:w val="0.81377226284214477"/>
          <c:h val="0.8301505540974044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 w="9525">
                <a:noFill/>
              </a:ln>
            </c:spPr>
          </c:marker>
          <c:xVal>
            <c:numRef>
              <c:f>Sheet1!$A$882:$A$1750</c:f>
              <c:numCache>
                <c:formatCode>0</c:formatCode>
                <c:ptCount val="869"/>
                <c:pt idx="0">
                  <c:v>7179.5499999999993</c:v>
                </c:pt>
                <c:pt idx="1">
                  <c:v>7222.6100000000006</c:v>
                </c:pt>
                <c:pt idx="2">
                  <c:v>6652.13</c:v>
                </c:pt>
                <c:pt idx="3">
                  <c:v>5855.5899999999992</c:v>
                </c:pt>
                <c:pt idx="4">
                  <c:v>8137.5500000000011</c:v>
                </c:pt>
                <c:pt idx="5">
                  <c:v>9622.9700000000012</c:v>
                </c:pt>
                <c:pt idx="6">
                  <c:v>5328.15</c:v>
                </c:pt>
                <c:pt idx="7">
                  <c:v>13185.84</c:v>
                </c:pt>
                <c:pt idx="8">
                  <c:v>9612.2100000000009</c:v>
                </c:pt>
                <c:pt idx="9">
                  <c:v>5037.53</c:v>
                </c:pt>
                <c:pt idx="10">
                  <c:v>9063.25</c:v>
                </c:pt>
                <c:pt idx="11">
                  <c:v>4219.47</c:v>
                </c:pt>
                <c:pt idx="12">
                  <c:v>21614.02</c:v>
                </c:pt>
                <c:pt idx="13">
                  <c:v>7341.0199999999995</c:v>
                </c:pt>
                <c:pt idx="14">
                  <c:v>10591.73</c:v>
                </c:pt>
                <c:pt idx="15">
                  <c:v>4542.3899999999994</c:v>
                </c:pt>
                <c:pt idx="16">
                  <c:v>14671.27</c:v>
                </c:pt>
                <c:pt idx="17">
                  <c:v>7071.92</c:v>
                </c:pt>
                <c:pt idx="18">
                  <c:v>9902.83</c:v>
                </c:pt>
                <c:pt idx="19">
                  <c:v>16877.88</c:v>
                </c:pt>
                <c:pt idx="20">
                  <c:v>7394.83</c:v>
                </c:pt>
                <c:pt idx="21">
                  <c:v>6749</c:v>
                </c:pt>
                <c:pt idx="22">
                  <c:v>8837.2000000000007</c:v>
                </c:pt>
                <c:pt idx="23">
                  <c:v>6178.51</c:v>
                </c:pt>
                <c:pt idx="24">
                  <c:v>11420.55</c:v>
                </c:pt>
                <c:pt idx="25">
                  <c:v>9881.2999999999993</c:v>
                </c:pt>
                <c:pt idx="26">
                  <c:v>23207.08</c:v>
                </c:pt>
                <c:pt idx="27">
                  <c:v>8395.880000000001</c:v>
                </c:pt>
                <c:pt idx="28">
                  <c:v>14854.259999999998</c:v>
                </c:pt>
                <c:pt idx="29">
                  <c:v>5672.6100000000006</c:v>
                </c:pt>
                <c:pt idx="30">
                  <c:v>16899.41</c:v>
                </c:pt>
                <c:pt idx="31">
                  <c:v>7061.16</c:v>
                </c:pt>
                <c:pt idx="32">
                  <c:v>8126.79</c:v>
                </c:pt>
                <c:pt idx="33">
                  <c:v>23982.09</c:v>
                </c:pt>
                <c:pt idx="34">
                  <c:v>10742.43</c:v>
                </c:pt>
                <c:pt idx="35">
                  <c:v>7642.41</c:v>
                </c:pt>
                <c:pt idx="36">
                  <c:v>7018.1</c:v>
                </c:pt>
                <c:pt idx="37">
                  <c:v>7427.13</c:v>
                </c:pt>
                <c:pt idx="38">
                  <c:v>13950.08</c:v>
                </c:pt>
                <c:pt idx="39">
                  <c:v>7631.6399999999994</c:v>
                </c:pt>
                <c:pt idx="40">
                  <c:v>6404.55</c:v>
                </c:pt>
                <c:pt idx="41">
                  <c:v>9278.52</c:v>
                </c:pt>
                <c:pt idx="42">
                  <c:v>7341.0199999999995</c:v>
                </c:pt>
                <c:pt idx="43">
                  <c:v>10871.59</c:v>
                </c:pt>
                <c:pt idx="44">
                  <c:v>7093.44</c:v>
                </c:pt>
                <c:pt idx="45">
                  <c:v>9838.25</c:v>
                </c:pt>
                <c:pt idx="46">
                  <c:v>8008.38</c:v>
                </c:pt>
                <c:pt idx="47">
                  <c:v>9213.94</c:v>
                </c:pt>
                <c:pt idx="48">
                  <c:v>12733.76</c:v>
                </c:pt>
                <c:pt idx="49">
                  <c:v>7007.34</c:v>
                </c:pt>
                <c:pt idx="50">
                  <c:v>9483.0399999999991</c:v>
                </c:pt>
                <c:pt idx="51">
                  <c:v>6759.76</c:v>
                </c:pt>
                <c:pt idx="52">
                  <c:v>6781.29</c:v>
                </c:pt>
                <c:pt idx="53">
                  <c:v>4822.25</c:v>
                </c:pt>
                <c:pt idx="54">
                  <c:v>10064.290000000001</c:v>
                </c:pt>
                <c:pt idx="55">
                  <c:v>12529.24</c:v>
                </c:pt>
                <c:pt idx="56">
                  <c:v>10301.11</c:v>
                </c:pt>
                <c:pt idx="57">
                  <c:v>8847.9699999999993</c:v>
                </c:pt>
                <c:pt idx="58">
                  <c:v>6921.22</c:v>
                </c:pt>
                <c:pt idx="59">
                  <c:v>5166.7</c:v>
                </c:pt>
                <c:pt idx="60">
                  <c:v>8492.76</c:v>
                </c:pt>
                <c:pt idx="61">
                  <c:v>12281.67</c:v>
                </c:pt>
                <c:pt idx="62">
                  <c:v>6232.33</c:v>
                </c:pt>
                <c:pt idx="63">
                  <c:v>7190.32</c:v>
                </c:pt>
                <c:pt idx="64">
                  <c:v>6942.75</c:v>
                </c:pt>
                <c:pt idx="65">
                  <c:v>7265.67</c:v>
                </c:pt>
                <c:pt idx="66">
                  <c:v>7513.24</c:v>
                </c:pt>
                <c:pt idx="67">
                  <c:v>5252.8099999999995</c:v>
                </c:pt>
                <c:pt idx="68">
                  <c:v>6393.79</c:v>
                </c:pt>
                <c:pt idx="69">
                  <c:v>6964.28</c:v>
                </c:pt>
                <c:pt idx="70">
                  <c:v>8169.84</c:v>
                </c:pt>
                <c:pt idx="71">
                  <c:v>4865.3099999999995</c:v>
                </c:pt>
                <c:pt idx="72">
                  <c:v>5608.02</c:v>
                </c:pt>
                <c:pt idx="73">
                  <c:v>6264.62</c:v>
                </c:pt>
                <c:pt idx="74">
                  <c:v>9310.82</c:v>
                </c:pt>
                <c:pt idx="75">
                  <c:v>8557.34</c:v>
                </c:pt>
                <c:pt idx="76">
                  <c:v>9569.16</c:v>
                </c:pt>
                <c:pt idx="77">
                  <c:v>4650.03</c:v>
                </c:pt>
                <c:pt idx="78">
                  <c:v>10656.31</c:v>
                </c:pt>
                <c:pt idx="79">
                  <c:v>5489.61</c:v>
                </c:pt>
                <c:pt idx="80">
                  <c:v>6404.5499999999993</c:v>
                </c:pt>
                <c:pt idx="81">
                  <c:v>7922.27</c:v>
                </c:pt>
                <c:pt idx="82">
                  <c:v>8632.69</c:v>
                </c:pt>
                <c:pt idx="83">
                  <c:v>6501.43</c:v>
                </c:pt>
                <c:pt idx="84">
                  <c:v>5586.49</c:v>
                </c:pt>
                <c:pt idx="85">
                  <c:v>18363.3</c:v>
                </c:pt>
                <c:pt idx="86">
                  <c:v>8944.8499999999985</c:v>
                </c:pt>
                <c:pt idx="87">
                  <c:v>8449.7000000000007</c:v>
                </c:pt>
                <c:pt idx="88">
                  <c:v>8492.76</c:v>
                </c:pt>
                <c:pt idx="89">
                  <c:v>7276.43</c:v>
                </c:pt>
                <c:pt idx="90">
                  <c:v>10290.34</c:v>
                </c:pt>
                <c:pt idx="91">
                  <c:v>8955.61</c:v>
                </c:pt>
                <c:pt idx="92">
                  <c:v>8546.58</c:v>
                </c:pt>
                <c:pt idx="93">
                  <c:v>6522.96</c:v>
                </c:pt>
                <c:pt idx="94">
                  <c:v>12367.78</c:v>
                </c:pt>
                <c:pt idx="95">
                  <c:v>7706.9900000000007</c:v>
                </c:pt>
                <c:pt idx="96">
                  <c:v>7071.91</c:v>
                </c:pt>
                <c:pt idx="97">
                  <c:v>7190.32</c:v>
                </c:pt>
                <c:pt idx="98">
                  <c:v>21398.739999999998</c:v>
                </c:pt>
                <c:pt idx="99">
                  <c:v>17448.37</c:v>
                </c:pt>
                <c:pt idx="100">
                  <c:v>8514.2800000000007</c:v>
                </c:pt>
                <c:pt idx="101">
                  <c:v>7976.09</c:v>
                </c:pt>
                <c:pt idx="102">
                  <c:v>8783.39</c:v>
                </c:pt>
                <c:pt idx="103">
                  <c:v>10215</c:v>
                </c:pt>
                <c:pt idx="104">
                  <c:v>8126.7900000000009</c:v>
                </c:pt>
                <c:pt idx="105">
                  <c:v>8083.7199999999993</c:v>
                </c:pt>
                <c:pt idx="106">
                  <c:v>9816.73</c:v>
                </c:pt>
                <c:pt idx="107">
                  <c:v>8255.9500000000007</c:v>
                </c:pt>
                <c:pt idx="108">
                  <c:v>6522.96</c:v>
                </c:pt>
                <c:pt idx="109">
                  <c:v>5758.71</c:v>
                </c:pt>
                <c:pt idx="110">
                  <c:v>5037.5300000000007</c:v>
                </c:pt>
                <c:pt idx="111">
                  <c:v>6501.43</c:v>
                </c:pt>
                <c:pt idx="112">
                  <c:v>11065.34</c:v>
                </c:pt>
                <c:pt idx="113">
                  <c:v>10139.65</c:v>
                </c:pt>
                <c:pt idx="114">
                  <c:v>6372.26</c:v>
                </c:pt>
                <c:pt idx="115">
                  <c:v>6695.18</c:v>
                </c:pt>
                <c:pt idx="116">
                  <c:v>8611.16</c:v>
                </c:pt>
                <c:pt idx="117">
                  <c:v>10882.359999999999</c:v>
                </c:pt>
                <c:pt idx="118">
                  <c:v>8557.34</c:v>
                </c:pt>
                <c:pt idx="119">
                  <c:v>9321.59</c:v>
                </c:pt>
                <c:pt idx="120">
                  <c:v>8202.1299999999992</c:v>
                </c:pt>
                <c:pt idx="121">
                  <c:v>9612.2099999999991</c:v>
                </c:pt>
                <c:pt idx="122">
                  <c:v>9526.09</c:v>
                </c:pt>
                <c:pt idx="123">
                  <c:v>6458.38</c:v>
                </c:pt>
                <c:pt idx="124">
                  <c:v>4779.2</c:v>
                </c:pt>
                <c:pt idx="125">
                  <c:v>4402.46</c:v>
                </c:pt>
                <c:pt idx="126">
                  <c:v>7362.5399999999991</c:v>
                </c:pt>
                <c:pt idx="127">
                  <c:v>10365.69</c:v>
                </c:pt>
                <c:pt idx="128">
                  <c:v>10839.3</c:v>
                </c:pt>
                <c:pt idx="129">
                  <c:v>10580.97</c:v>
                </c:pt>
                <c:pt idx="130">
                  <c:v>8514.2900000000009</c:v>
                </c:pt>
                <c:pt idx="131">
                  <c:v>6716.71</c:v>
                </c:pt>
                <c:pt idx="132">
                  <c:v>8159.08</c:v>
                </c:pt>
                <c:pt idx="133">
                  <c:v>7416.3600000000006</c:v>
                </c:pt>
                <c:pt idx="134">
                  <c:v>4843.78</c:v>
                </c:pt>
                <c:pt idx="135">
                  <c:v>13745.57</c:v>
                </c:pt>
                <c:pt idx="136">
                  <c:v>13616.400000000001</c:v>
                </c:pt>
                <c:pt idx="137">
                  <c:v>11226.810000000001</c:v>
                </c:pt>
                <c:pt idx="138">
                  <c:v>10494.859999999999</c:v>
                </c:pt>
                <c:pt idx="139">
                  <c:v>9687.56</c:v>
                </c:pt>
                <c:pt idx="140">
                  <c:v>11237.57</c:v>
                </c:pt>
                <c:pt idx="141">
                  <c:v>9547.630000000001</c:v>
                </c:pt>
                <c:pt idx="142">
                  <c:v>5791.01</c:v>
                </c:pt>
                <c:pt idx="143">
                  <c:v>10397.98</c:v>
                </c:pt>
                <c:pt idx="144">
                  <c:v>6307.68</c:v>
                </c:pt>
                <c:pt idx="145">
                  <c:v>8869.49</c:v>
                </c:pt>
                <c:pt idx="146">
                  <c:v>5575.7199999999993</c:v>
                </c:pt>
                <c:pt idx="147">
                  <c:v>6146.21</c:v>
                </c:pt>
                <c:pt idx="148">
                  <c:v>9353.869999999999</c:v>
                </c:pt>
                <c:pt idx="149">
                  <c:v>6339.9699999999993</c:v>
                </c:pt>
                <c:pt idx="150">
                  <c:v>8664.99</c:v>
                </c:pt>
                <c:pt idx="151">
                  <c:v>6512.19</c:v>
                </c:pt>
                <c:pt idx="152">
                  <c:v>8869.49</c:v>
                </c:pt>
                <c:pt idx="153">
                  <c:v>9601.4500000000007</c:v>
                </c:pt>
                <c:pt idx="154">
                  <c:v>14100.78</c:v>
                </c:pt>
                <c:pt idx="155">
                  <c:v>11226.8</c:v>
                </c:pt>
                <c:pt idx="156">
                  <c:v>8934.08</c:v>
                </c:pt>
                <c:pt idx="157">
                  <c:v>10537.91</c:v>
                </c:pt>
                <c:pt idx="158">
                  <c:v>7222.6200000000008</c:v>
                </c:pt>
                <c:pt idx="159">
                  <c:v>9009.43</c:v>
                </c:pt>
                <c:pt idx="160">
                  <c:v>7728.52</c:v>
                </c:pt>
                <c:pt idx="161">
                  <c:v>7836.16</c:v>
                </c:pt>
                <c:pt idx="162">
                  <c:v>8568.11</c:v>
                </c:pt>
                <c:pt idx="163">
                  <c:v>11291.38</c:v>
                </c:pt>
                <c:pt idx="164">
                  <c:v>14122.3</c:v>
                </c:pt>
                <c:pt idx="165">
                  <c:v>6942.75</c:v>
                </c:pt>
                <c:pt idx="166">
                  <c:v>6802.82</c:v>
                </c:pt>
                <c:pt idx="167">
                  <c:v>9160.119999999999</c:v>
                </c:pt>
                <c:pt idx="168">
                  <c:v>7427.12</c:v>
                </c:pt>
                <c:pt idx="169">
                  <c:v>6049.34</c:v>
                </c:pt>
                <c:pt idx="170">
                  <c:v>9622.9700000000012</c:v>
                </c:pt>
                <c:pt idx="171">
                  <c:v>10839.3</c:v>
                </c:pt>
                <c:pt idx="172">
                  <c:v>4327.1099999999997</c:v>
                </c:pt>
                <c:pt idx="173">
                  <c:v>6652.1299999999992</c:v>
                </c:pt>
                <c:pt idx="174">
                  <c:v>8169.84</c:v>
                </c:pt>
                <c:pt idx="175">
                  <c:v>10817.77</c:v>
                </c:pt>
                <c:pt idx="176">
                  <c:v>10548.67</c:v>
                </c:pt>
                <c:pt idx="177">
                  <c:v>8255.9500000000007</c:v>
                </c:pt>
                <c:pt idx="178">
                  <c:v>11011.52</c:v>
                </c:pt>
                <c:pt idx="179">
                  <c:v>9321.59</c:v>
                </c:pt>
                <c:pt idx="180">
                  <c:v>5898.65</c:v>
                </c:pt>
                <c:pt idx="181">
                  <c:v>5715.66</c:v>
                </c:pt>
                <c:pt idx="182">
                  <c:v>4510.1000000000004</c:v>
                </c:pt>
                <c:pt idx="183">
                  <c:v>15758.419999999998</c:v>
                </c:pt>
                <c:pt idx="184">
                  <c:v>6695.18</c:v>
                </c:pt>
                <c:pt idx="185">
                  <c:v>3971.9</c:v>
                </c:pt>
                <c:pt idx="186">
                  <c:v>6027.81</c:v>
                </c:pt>
                <c:pt idx="187">
                  <c:v>10570.2</c:v>
                </c:pt>
                <c:pt idx="188">
                  <c:v>7771.57</c:v>
                </c:pt>
                <c:pt idx="189">
                  <c:v>10075.060000000001</c:v>
                </c:pt>
                <c:pt idx="190">
                  <c:v>9579.92</c:v>
                </c:pt>
                <c:pt idx="191">
                  <c:v>7351.78</c:v>
                </c:pt>
                <c:pt idx="192">
                  <c:v>11668.119999999999</c:v>
                </c:pt>
                <c:pt idx="193">
                  <c:v>9558.39</c:v>
                </c:pt>
                <c:pt idx="194">
                  <c:v>5834.0599999999995</c:v>
                </c:pt>
                <c:pt idx="195">
                  <c:v>6845.8700000000008</c:v>
                </c:pt>
                <c:pt idx="196">
                  <c:v>6630.6</c:v>
                </c:pt>
                <c:pt idx="197">
                  <c:v>8094.49</c:v>
                </c:pt>
                <c:pt idx="198">
                  <c:v>8331.2999999999993</c:v>
                </c:pt>
                <c:pt idx="199">
                  <c:v>6146.2099999999991</c:v>
                </c:pt>
                <c:pt idx="200">
                  <c:v>8589.6299999999992</c:v>
                </c:pt>
                <c:pt idx="201">
                  <c:v>6436.84</c:v>
                </c:pt>
                <c:pt idx="202">
                  <c:v>11097.64</c:v>
                </c:pt>
                <c:pt idx="203">
                  <c:v>10171.93</c:v>
                </c:pt>
                <c:pt idx="204">
                  <c:v>5349.6900000000005</c:v>
                </c:pt>
                <c:pt idx="205">
                  <c:v>9633.73</c:v>
                </c:pt>
                <c:pt idx="206">
                  <c:v>7351.78</c:v>
                </c:pt>
                <c:pt idx="207">
                  <c:v>6910.46</c:v>
                </c:pt>
                <c:pt idx="208">
                  <c:v>9267.77</c:v>
                </c:pt>
                <c:pt idx="209">
                  <c:v>16350.449999999999</c:v>
                </c:pt>
                <c:pt idx="210">
                  <c:v>7104.2099999999991</c:v>
                </c:pt>
                <c:pt idx="211">
                  <c:v>11399.03</c:v>
                </c:pt>
                <c:pt idx="212">
                  <c:v>6426.08</c:v>
                </c:pt>
                <c:pt idx="213">
                  <c:v>10559.44</c:v>
                </c:pt>
                <c:pt idx="214">
                  <c:v>4284.05</c:v>
                </c:pt>
                <c:pt idx="215">
                  <c:v>5920.18</c:v>
                </c:pt>
                <c:pt idx="216">
                  <c:v>7986.85</c:v>
                </c:pt>
                <c:pt idx="217">
                  <c:v>5747.95</c:v>
                </c:pt>
                <c:pt idx="218">
                  <c:v>11732.7</c:v>
                </c:pt>
                <c:pt idx="219">
                  <c:v>4800.72</c:v>
                </c:pt>
                <c:pt idx="220">
                  <c:v>6835.1100000000006</c:v>
                </c:pt>
                <c:pt idx="221">
                  <c:v>17728.23</c:v>
                </c:pt>
                <c:pt idx="222">
                  <c:v>8299.01</c:v>
                </c:pt>
                <c:pt idx="223">
                  <c:v>8557.34</c:v>
                </c:pt>
                <c:pt idx="224">
                  <c:v>7018.1</c:v>
                </c:pt>
                <c:pt idx="225">
                  <c:v>8428.17</c:v>
                </c:pt>
                <c:pt idx="226">
                  <c:v>7653.17</c:v>
                </c:pt>
                <c:pt idx="227">
                  <c:v>7028.87</c:v>
                </c:pt>
                <c:pt idx="228">
                  <c:v>7567.0599999999995</c:v>
                </c:pt>
                <c:pt idx="229">
                  <c:v>6522.96</c:v>
                </c:pt>
                <c:pt idx="230">
                  <c:v>19762.62</c:v>
                </c:pt>
                <c:pt idx="231">
                  <c:v>10053.529999999999</c:v>
                </c:pt>
                <c:pt idx="232">
                  <c:v>6156.98</c:v>
                </c:pt>
                <c:pt idx="233">
                  <c:v>8019.15</c:v>
                </c:pt>
                <c:pt idx="234">
                  <c:v>7524</c:v>
                </c:pt>
                <c:pt idx="235">
                  <c:v>7147.26</c:v>
                </c:pt>
                <c:pt idx="236">
                  <c:v>8083.7300000000005</c:v>
                </c:pt>
                <c:pt idx="237">
                  <c:v>8934.08</c:v>
                </c:pt>
                <c:pt idx="238">
                  <c:v>10397.98</c:v>
                </c:pt>
                <c:pt idx="239">
                  <c:v>5629.55</c:v>
                </c:pt>
                <c:pt idx="240">
                  <c:v>8331.2999999999993</c:v>
                </c:pt>
                <c:pt idx="241">
                  <c:v>6921.2199999999993</c:v>
                </c:pt>
                <c:pt idx="242">
                  <c:v>7104.2099999999991</c:v>
                </c:pt>
                <c:pt idx="243">
                  <c:v>7599.35</c:v>
                </c:pt>
                <c:pt idx="244">
                  <c:v>8546.58</c:v>
                </c:pt>
                <c:pt idx="245">
                  <c:v>7028.8600000000006</c:v>
                </c:pt>
                <c:pt idx="246">
                  <c:v>10850.06</c:v>
                </c:pt>
                <c:pt idx="247">
                  <c:v>7911.5</c:v>
                </c:pt>
                <c:pt idx="248">
                  <c:v>9375.41</c:v>
                </c:pt>
                <c:pt idx="249">
                  <c:v>8223.67</c:v>
                </c:pt>
                <c:pt idx="250">
                  <c:v>7018.1</c:v>
                </c:pt>
                <c:pt idx="251">
                  <c:v>6383.03</c:v>
                </c:pt>
                <c:pt idx="252">
                  <c:v>8589.64</c:v>
                </c:pt>
                <c:pt idx="253">
                  <c:v>6727.4699999999993</c:v>
                </c:pt>
                <c:pt idx="254">
                  <c:v>5941.7</c:v>
                </c:pt>
                <c:pt idx="255">
                  <c:v>6770.53</c:v>
                </c:pt>
                <c:pt idx="256">
                  <c:v>6662.89</c:v>
                </c:pt>
                <c:pt idx="257">
                  <c:v>9612.2099999999991</c:v>
                </c:pt>
                <c:pt idx="258">
                  <c:v>5726.42</c:v>
                </c:pt>
                <c:pt idx="259">
                  <c:v>17200.8</c:v>
                </c:pt>
                <c:pt idx="260">
                  <c:v>7836.16</c:v>
                </c:pt>
                <c:pt idx="261">
                  <c:v>8761.86</c:v>
                </c:pt>
                <c:pt idx="262">
                  <c:v>8858.7400000000016</c:v>
                </c:pt>
                <c:pt idx="263">
                  <c:v>8137.55</c:v>
                </c:pt>
                <c:pt idx="264">
                  <c:v>4682.32</c:v>
                </c:pt>
                <c:pt idx="265">
                  <c:v>8751.09</c:v>
                </c:pt>
                <c:pt idx="266">
                  <c:v>6264.63</c:v>
                </c:pt>
                <c:pt idx="267">
                  <c:v>8331.2999999999993</c:v>
                </c:pt>
                <c:pt idx="268">
                  <c:v>7071.92</c:v>
                </c:pt>
                <c:pt idx="269">
                  <c:v>7793.11</c:v>
                </c:pt>
                <c:pt idx="270">
                  <c:v>10204.23</c:v>
                </c:pt>
                <c:pt idx="271">
                  <c:v>6802.82</c:v>
                </c:pt>
                <c:pt idx="272">
                  <c:v>5629.55</c:v>
                </c:pt>
                <c:pt idx="273">
                  <c:v>7158.0300000000007</c:v>
                </c:pt>
                <c:pt idx="274">
                  <c:v>7244.1399999999994</c:v>
                </c:pt>
                <c:pt idx="275">
                  <c:v>7028.86</c:v>
                </c:pt>
                <c:pt idx="276">
                  <c:v>6113.93</c:v>
                </c:pt>
                <c:pt idx="277">
                  <c:v>9224.7099999999991</c:v>
                </c:pt>
                <c:pt idx="278">
                  <c:v>7588.58</c:v>
                </c:pt>
                <c:pt idx="279">
                  <c:v>10850.060000000001</c:v>
                </c:pt>
                <c:pt idx="280">
                  <c:v>5608.02</c:v>
                </c:pt>
                <c:pt idx="281">
                  <c:v>5489.62</c:v>
                </c:pt>
                <c:pt idx="282">
                  <c:v>8126.79</c:v>
                </c:pt>
                <c:pt idx="283">
                  <c:v>6544.48</c:v>
                </c:pt>
                <c:pt idx="284">
                  <c:v>10182.700000000001</c:v>
                </c:pt>
                <c:pt idx="285">
                  <c:v>8815.68</c:v>
                </c:pt>
                <c:pt idx="286">
                  <c:v>7158.03</c:v>
                </c:pt>
                <c:pt idx="287">
                  <c:v>8428.17</c:v>
                </c:pt>
                <c:pt idx="288">
                  <c:v>7351.7800000000007</c:v>
                </c:pt>
                <c:pt idx="289">
                  <c:v>5855.59</c:v>
                </c:pt>
                <c:pt idx="290">
                  <c:v>7534.77</c:v>
                </c:pt>
                <c:pt idx="291">
                  <c:v>7330.25</c:v>
                </c:pt>
                <c:pt idx="292">
                  <c:v>8029.91</c:v>
                </c:pt>
                <c:pt idx="293">
                  <c:v>14186.89</c:v>
                </c:pt>
                <c:pt idx="294">
                  <c:v>4423.99</c:v>
                </c:pt>
                <c:pt idx="295">
                  <c:v>5188.2299999999996</c:v>
                </c:pt>
                <c:pt idx="296">
                  <c:v>7846.92</c:v>
                </c:pt>
                <c:pt idx="297">
                  <c:v>8718.7999999999993</c:v>
                </c:pt>
                <c:pt idx="298">
                  <c:v>5963.23</c:v>
                </c:pt>
                <c:pt idx="299">
                  <c:v>6964.2800000000007</c:v>
                </c:pt>
                <c:pt idx="300">
                  <c:v>11571.25</c:v>
                </c:pt>
                <c:pt idx="301">
                  <c:v>5941.7</c:v>
                </c:pt>
                <c:pt idx="302">
                  <c:v>7416.3600000000006</c:v>
                </c:pt>
                <c:pt idx="303">
                  <c:v>7082.68</c:v>
                </c:pt>
                <c:pt idx="304">
                  <c:v>9407.6999999999989</c:v>
                </c:pt>
                <c:pt idx="305">
                  <c:v>4467.04</c:v>
                </c:pt>
                <c:pt idx="306">
                  <c:v>5683.36</c:v>
                </c:pt>
                <c:pt idx="307">
                  <c:v>10656.32</c:v>
                </c:pt>
                <c:pt idx="308">
                  <c:v>6372.26</c:v>
                </c:pt>
                <c:pt idx="309">
                  <c:v>6490.66</c:v>
                </c:pt>
                <c:pt idx="310">
                  <c:v>4423.99</c:v>
                </c:pt>
                <c:pt idx="311">
                  <c:v>8600.4</c:v>
                </c:pt>
                <c:pt idx="312">
                  <c:v>6544.48</c:v>
                </c:pt>
                <c:pt idx="313">
                  <c:v>8751.09</c:v>
                </c:pt>
                <c:pt idx="314">
                  <c:v>12217.09</c:v>
                </c:pt>
                <c:pt idx="315">
                  <c:v>7114.98</c:v>
                </c:pt>
                <c:pt idx="316">
                  <c:v>4682.32</c:v>
                </c:pt>
                <c:pt idx="317">
                  <c:v>7018.1</c:v>
                </c:pt>
                <c:pt idx="318">
                  <c:v>6393.79</c:v>
                </c:pt>
                <c:pt idx="319">
                  <c:v>5747.95</c:v>
                </c:pt>
                <c:pt idx="320">
                  <c:v>9601.4500000000007</c:v>
                </c:pt>
                <c:pt idx="321">
                  <c:v>9375.41</c:v>
                </c:pt>
                <c:pt idx="322">
                  <c:v>9773.67</c:v>
                </c:pt>
                <c:pt idx="323">
                  <c:v>8611.17</c:v>
                </c:pt>
                <c:pt idx="324">
                  <c:v>9213.9500000000007</c:v>
                </c:pt>
                <c:pt idx="325">
                  <c:v>5295.87</c:v>
                </c:pt>
                <c:pt idx="326">
                  <c:v>5780.25</c:v>
                </c:pt>
                <c:pt idx="327">
                  <c:v>7190.32</c:v>
                </c:pt>
                <c:pt idx="328">
                  <c:v>4650.03</c:v>
                </c:pt>
                <c:pt idx="329">
                  <c:v>6759.76</c:v>
                </c:pt>
                <c:pt idx="330">
                  <c:v>13035.15</c:v>
                </c:pt>
                <c:pt idx="331">
                  <c:v>9020.1899999999987</c:v>
                </c:pt>
                <c:pt idx="332">
                  <c:v>7351.7800000000007</c:v>
                </c:pt>
                <c:pt idx="333">
                  <c:v>7319.49</c:v>
                </c:pt>
                <c:pt idx="334">
                  <c:v>6383.03</c:v>
                </c:pt>
                <c:pt idx="335">
                  <c:v>7976.09</c:v>
                </c:pt>
                <c:pt idx="336">
                  <c:v>8331.2999999999993</c:v>
                </c:pt>
                <c:pt idx="337">
                  <c:v>5155.93</c:v>
                </c:pt>
                <c:pt idx="338">
                  <c:v>5328.15</c:v>
                </c:pt>
                <c:pt idx="339">
                  <c:v>6835.1100000000006</c:v>
                </c:pt>
                <c:pt idx="340">
                  <c:v>8654.2100000000009</c:v>
                </c:pt>
                <c:pt idx="341">
                  <c:v>5672.6100000000006</c:v>
                </c:pt>
                <c:pt idx="342">
                  <c:v>9601.4500000000007</c:v>
                </c:pt>
                <c:pt idx="343">
                  <c:v>7674.7</c:v>
                </c:pt>
                <c:pt idx="344">
                  <c:v>10365.69</c:v>
                </c:pt>
                <c:pt idx="345">
                  <c:v>5069.82</c:v>
                </c:pt>
                <c:pt idx="346">
                  <c:v>8772.619999999999</c:v>
                </c:pt>
                <c:pt idx="347">
                  <c:v>5016</c:v>
                </c:pt>
                <c:pt idx="348">
                  <c:v>5694.13</c:v>
                </c:pt>
                <c:pt idx="349">
                  <c:v>7330.25</c:v>
                </c:pt>
                <c:pt idx="350">
                  <c:v>6921.23</c:v>
                </c:pt>
                <c:pt idx="351">
                  <c:v>5791.01</c:v>
                </c:pt>
                <c:pt idx="352">
                  <c:v>7782.34</c:v>
                </c:pt>
                <c:pt idx="353">
                  <c:v>6307.68</c:v>
                </c:pt>
                <c:pt idx="354">
                  <c:v>8417.41</c:v>
                </c:pt>
                <c:pt idx="355">
                  <c:v>7168.8</c:v>
                </c:pt>
                <c:pt idx="356">
                  <c:v>7093.44</c:v>
                </c:pt>
                <c:pt idx="357">
                  <c:v>5166.7</c:v>
                </c:pt>
                <c:pt idx="358">
                  <c:v>5209.75</c:v>
                </c:pt>
                <c:pt idx="359">
                  <c:v>5995.53</c:v>
                </c:pt>
                <c:pt idx="360">
                  <c:v>6156.9800000000005</c:v>
                </c:pt>
                <c:pt idx="361">
                  <c:v>7136.5</c:v>
                </c:pt>
                <c:pt idx="362">
                  <c:v>8912.5600000000013</c:v>
                </c:pt>
                <c:pt idx="363">
                  <c:v>9644.5</c:v>
                </c:pt>
                <c:pt idx="364">
                  <c:v>6522.96</c:v>
                </c:pt>
                <c:pt idx="365">
                  <c:v>4703.84</c:v>
                </c:pt>
                <c:pt idx="366">
                  <c:v>5866.35</c:v>
                </c:pt>
                <c:pt idx="367">
                  <c:v>4671.5499999999993</c:v>
                </c:pt>
                <c:pt idx="368">
                  <c:v>7437.8899999999994</c:v>
                </c:pt>
                <c:pt idx="369">
                  <c:v>8191.3700000000008</c:v>
                </c:pt>
                <c:pt idx="370">
                  <c:v>6630.6</c:v>
                </c:pt>
                <c:pt idx="371">
                  <c:v>5500.38</c:v>
                </c:pt>
                <c:pt idx="372">
                  <c:v>5801.77</c:v>
                </c:pt>
                <c:pt idx="373">
                  <c:v>7039.630000000001</c:v>
                </c:pt>
                <c:pt idx="374">
                  <c:v>5349.6900000000005</c:v>
                </c:pt>
                <c:pt idx="375">
                  <c:v>6286.1399999999994</c:v>
                </c:pt>
                <c:pt idx="376">
                  <c:v>6781.29</c:v>
                </c:pt>
                <c:pt idx="377">
                  <c:v>10710.130000000001</c:v>
                </c:pt>
                <c:pt idx="378">
                  <c:v>6092.4</c:v>
                </c:pt>
                <c:pt idx="379">
                  <c:v>5694.13</c:v>
                </c:pt>
                <c:pt idx="380">
                  <c:v>7082.6900000000005</c:v>
                </c:pt>
                <c:pt idx="381">
                  <c:v>8944.84</c:v>
                </c:pt>
                <c:pt idx="382">
                  <c:v>8966.3700000000008</c:v>
                </c:pt>
                <c:pt idx="383">
                  <c:v>5145.17</c:v>
                </c:pt>
                <c:pt idx="384">
                  <c:v>8578.8700000000008</c:v>
                </c:pt>
                <c:pt idx="385">
                  <c:v>5328.16</c:v>
                </c:pt>
                <c:pt idx="386">
                  <c:v>5069.82</c:v>
                </c:pt>
                <c:pt idx="387">
                  <c:v>8019.15</c:v>
                </c:pt>
                <c:pt idx="388">
                  <c:v>5704.89</c:v>
                </c:pt>
                <c:pt idx="389">
                  <c:v>6576.7699999999995</c:v>
                </c:pt>
                <c:pt idx="390">
                  <c:v>6609.0599999999995</c:v>
                </c:pt>
                <c:pt idx="391">
                  <c:v>7190.32</c:v>
                </c:pt>
                <c:pt idx="392">
                  <c:v>6490.66</c:v>
                </c:pt>
                <c:pt idx="393">
                  <c:v>8417.41</c:v>
                </c:pt>
                <c:pt idx="394">
                  <c:v>6490.66</c:v>
                </c:pt>
                <c:pt idx="395">
                  <c:v>6878.17</c:v>
                </c:pt>
                <c:pt idx="396">
                  <c:v>4811.49</c:v>
                </c:pt>
                <c:pt idx="397">
                  <c:v>5726.42</c:v>
                </c:pt>
                <c:pt idx="398">
                  <c:v>6684.42</c:v>
                </c:pt>
                <c:pt idx="399">
                  <c:v>6910.4600000000009</c:v>
                </c:pt>
                <c:pt idx="400">
                  <c:v>6566.01</c:v>
                </c:pt>
                <c:pt idx="401">
                  <c:v>6318.4400000000005</c:v>
                </c:pt>
                <c:pt idx="402">
                  <c:v>5608.02</c:v>
                </c:pt>
                <c:pt idx="403">
                  <c:v>10204.230000000001</c:v>
                </c:pt>
                <c:pt idx="404">
                  <c:v>9289.2900000000009</c:v>
                </c:pt>
                <c:pt idx="405">
                  <c:v>4746.8999999999996</c:v>
                </c:pt>
                <c:pt idx="406">
                  <c:v>4510.0999999999995</c:v>
                </c:pt>
                <c:pt idx="407">
                  <c:v>16834.82</c:v>
                </c:pt>
                <c:pt idx="408">
                  <c:v>7233.38</c:v>
                </c:pt>
                <c:pt idx="409">
                  <c:v>8471.23</c:v>
                </c:pt>
                <c:pt idx="410">
                  <c:v>7524</c:v>
                </c:pt>
                <c:pt idx="411">
                  <c:v>16049.050000000001</c:v>
                </c:pt>
                <c:pt idx="412">
                  <c:v>8621.93</c:v>
                </c:pt>
                <c:pt idx="413">
                  <c:v>7265.66</c:v>
                </c:pt>
                <c:pt idx="414">
                  <c:v>7276.4400000000005</c:v>
                </c:pt>
                <c:pt idx="415">
                  <c:v>8395.89</c:v>
                </c:pt>
                <c:pt idx="416">
                  <c:v>5747.95</c:v>
                </c:pt>
                <c:pt idx="417">
                  <c:v>6307.68</c:v>
                </c:pt>
                <c:pt idx="418">
                  <c:v>7039.63</c:v>
                </c:pt>
                <c:pt idx="419">
                  <c:v>7846.92</c:v>
                </c:pt>
                <c:pt idx="420">
                  <c:v>6469.13</c:v>
                </c:pt>
                <c:pt idx="421">
                  <c:v>6275.3899999999994</c:v>
                </c:pt>
                <c:pt idx="422">
                  <c:v>6802.8200000000006</c:v>
                </c:pt>
                <c:pt idx="423">
                  <c:v>8460.4700000000012</c:v>
                </c:pt>
                <c:pt idx="424">
                  <c:v>6006.28</c:v>
                </c:pt>
                <c:pt idx="425">
                  <c:v>7728.5199999999995</c:v>
                </c:pt>
                <c:pt idx="426">
                  <c:v>7147.2699999999995</c:v>
                </c:pt>
                <c:pt idx="427">
                  <c:v>8062.2</c:v>
                </c:pt>
                <c:pt idx="428">
                  <c:v>5963.23</c:v>
                </c:pt>
                <c:pt idx="429">
                  <c:v>4531.63</c:v>
                </c:pt>
                <c:pt idx="430">
                  <c:v>5920.18</c:v>
                </c:pt>
                <c:pt idx="431">
                  <c:v>6888.93</c:v>
                </c:pt>
                <c:pt idx="432">
                  <c:v>9127.83</c:v>
                </c:pt>
                <c:pt idx="433">
                  <c:v>10667.08</c:v>
                </c:pt>
                <c:pt idx="434">
                  <c:v>6361.5</c:v>
                </c:pt>
                <c:pt idx="435">
                  <c:v>6824.34</c:v>
                </c:pt>
                <c:pt idx="436">
                  <c:v>5930.94</c:v>
                </c:pt>
                <c:pt idx="437">
                  <c:v>10301.1</c:v>
                </c:pt>
                <c:pt idx="438">
                  <c:v>7933.03</c:v>
                </c:pt>
                <c:pt idx="439">
                  <c:v>5489.62</c:v>
                </c:pt>
                <c:pt idx="440">
                  <c:v>3875.03</c:v>
                </c:pt>
                <c:pt idx="441">
                  <c:v>6221.5599999999995</c:v>
                </c:pt>
                <c:pt idx="442">
                  <c:v>5844.82</c:v>
                </c:pt>
                <c:pt idx="443">
                  <c:v>11194.51</c:v>
                </c:pt>
                <c:pt idx="444">
                  <c:v>8535.82</c:v>
                </c:pt>
                <c:pt idx="445">
                  <c:v>3821.21</c:v>
                </c:pt>
                <c:pt idx="446">
                  <c:v>6942.75</c:v>
                </c:pt>
                <c:pt idx="447">
                  <c:v>4929.8900000000003</c:v>
                </c:pt>
                <c:pt idx="448">
                  <c:v>6017.05</c:v>
                </c:pt>
                <c:pt idx="449">
                  <c:v>6619.83</c:v>
                </c:pt>
                <c:pt idx="450">
                  <c:v>7061.15</c:v>
                </c:pt>
                <c:pt idx="451">
                  <c:v>6307.68</c:v>
                </c:pt>
                <c:pt idx="452">
                  <c:v>8471.23</c:v>
                </c:pt>
                <c:pt idx="453">
                  <c:v>4865.3</c:v>
                </c:pt>
                <c:pt idx="454">
                  <c:v>8406.65</c:v>
                </c:pt>
                <c:pt idx="455">
                  <c:v>4800.7199999999993</c:v>
                </c:pt>
                <c:pt idx="456">
                  <c:v>6307.67</c:v>
                </c:pt>
                <c:pt idx="457">
                  <c:v>5930.9400000000005</c:v>
                </c:pt>
                <c:pt idx="458">
                  <c:v>8406.64</c:v>
                </c:pt>
                <c:pt idx="459">
                  <c:v>4014.95</c:v>
                </c:pt>
                <c:pt idx="460">
                  <c:v>6641.36</c:v>
                </c:pt>
                <c:pt idx="461">
                  <c:v>10645.55</c:v>
                </c:pt>
                <c:pt idx="462">
                  <c:v>12001.81</c:v>
                </c:pt>
                <c:pt idx="463">
                  <c:v>5059.0499999999993</c:v>
                </c:pt>
                <c:pt idx="464">
                  <c:v>9030.9599999999991</c:v>
                </c:pt>
                <c:pt idx="465">
                  <c:v>7846.92</c:v>
                </c:pt>
                <c:pt idx="466">
                  <c:v>7244.1399999999994</c:v>
                </c:pt>
                <c:pt idx="467">
                  <c:v>5478.85</c:v>
                </c:pt>
                <c:pt idx="468">
                  <c:v>5963.2300000000005</c:v>
                </c:pt>
                <c:pt idx="469">
                  <c:v>6985.7999999999993</c:v>
                </c:pt>
                <c:pt idx="470">
                  <c:v>5123.6400000000003</c:v>
                </c:pt>
                <c:pt idx="471">
                  <c:v>7760.8099999999995</c:v>
                </c:pt>
                <c:pt idx="472">
                  <c:v>7567.0599999999995</c:v>
                </c:pt>
                <c:pt idx="473">
                  <c:v>9095.5400000000009</c:v>
                </c:pt>
                <c:pt idx="474">
                  <c:v>3950.38</c:v>
                </c:pt>
                <c:pt idx="475">
                  <c:v>6092.3899999999994</c:v>
                </c:pt>
                <c:pt idx="476">
                  <c:v>8202.14</c:v>
                </c:pt>
                <c:pt idx="477">
                  <c:v>6749</c:v>
                </c:pt>
                <c:pt idx="478">
                  <c:v>4972.9500000000007</c:v>
                </c:pt>
                <c:pt idx="479">
                  <c:v>7276.43</c:v>
                </c:pt>
                <c:pt idx="480">
                  <c:v>6942.75</c:v>
                </c:pt>
                <c:pt idx="481">
                  <c:v>6264.63</c:v>
                </c:pt>
                <c:pt idx="482">
                  <c:v>6469.1399999999994</c:v>
                </c:pt>
                <c:pt idx="483">
                  <c:v>7136.5</c:v>
                </c:pt>
                <c:pt idx="484">
                  <c:v>6964.2800000000007</c:v>
                </c:pt>
                <c:pt idx="485">
                  <c:v>6792.05</c:v>
                </c:pt>
                <c:pt idx="486">
                  <c:v>7717.75</c:v>
                </c:pt>
                <c:pt idx="487">
                  <c:v>6792.0599999999995</c:v>
                </c:pt>
                <c:pt idx="488">
                  <c:v>5220.5199999999995</c:v>
                </c:pt>
                <c:pt idx="489">
                  <c:v>5306.62</c:v>
                </c:pt>
                <c:pt idx="490">
                  <c:v>6296.91</c:v>
                </c:pt>
                <c:pt idx="491">
                  <c:v>7868.45</c:v>
                </c:pt>
                <c:pt idx="492">
                  <c:v>7211.85</c:v>
                </c:pt>
                <c:pt idx="493">
                  <c:v>8783.380000000001</c:v>
                </c:pt>
                <c:pt idx="494">
                  <c:v>8880.26</c:v>
                </c:pt>
                <c:pt idx="495">
                  <c:v>6695.18</c:v>
                </c:pt>
                <c:pt idx="496">
                  <c:v>6975.04</c:v>
                </c:pt>
                <c:pt idx="497">
                  <c:v>7179.5599999999995</c:v>
                </c:pt>
                <c:pt idx="498">
                  <c:v>7997.6200000000008</c:v>
                </c:pt>
                <c:pt idx="499">
                  <c:v>6587.54</c:v>
                </c:pt>
                <c:pt idx="500">
                  <c:v>5769.48</c:v>
                </c:pt>
                <c:pt idx="501">
                  <c:v>7642.41</c:v>
                </c:pt>
                <c:pt idx="502">
                  <c:v>7201.09</c:v>
                </c:pt>
                <c:pt idx="503">
                  <c:v>7394.83</c:v>
                </c:pt>
                <c:pt idx="504">
                  <c:v>6749</c:v>
                </c:pt>
                <c:pt idx="505">
                  <c:v>6232.33</c:v>
                </c:pt>
                <c:pt idx="506">
                  <c:v>9633.74</c:v>
                </c:pt>
                <c:pt idx="507">
                  <c:v>7470.1900000000005</c:v>
                </c:pt>
                <c:pt idx="508">
                  <c:v>4273.29</c:v>
                </c:pt>
                <c:pt idx="509">
                  <c:v>6748.99</c:v>
                </c:pt>
                <c:pt idx="510">
                  <c:v>5812.53</c:v>
                </c:pt>
                <c:pt idx="511">
                  <c:v>6178.51</c:v>
                </c:pt>
                <c:pt idx="512">
                  <c:v>5220.5200000000004</c:v>
                </c:pt>
                <c:pt idx="513">
                  <c:v>7287.2000000000007</c:v>
                </c:pt>
                <c:pt idx="514">
                  <c:v>6856.64</c:v>
                </c:pt>
                <c:pt idx="515">
                  <c:v>7868.4500000000007</c:v>
                </c:pt>
                <c:pt idx="516">
                  <c:v>7071.92</c:v>
                </c:pt>
                <c:pt idx="517">
                  <c:v>6426.08</c:v>
                </c:pt>
                <c:pt idx="518">
                  <c:v>5887.8899999999994</c:v>
                </c:pt>
                <c:pt idx="519">
                  <c:v>10150.400000000001</c:v>
                </c:pt>
                <c:pt idx="520">
                  <c:v>8385.119999999999</c:v>
                </c:pt>
                <c:pt idx="521">
                  <c:v>6296.91</c:v>
                </c:pt>
                <c:pt idx="522">
                  <c:v>5984.75</c:v>
                </c:pt>
                <c:pt idx="523">
                  <c:v>5543.4400000000005</c:v>
                </c:pt>
                <c:pt idx="524">
                  <c:v>5112.88</c:v>
                </c:pt>
                <c:pt idx="525">
                  <c:v>5834.0599999999995</c:v>
                </c:pt>
                <c:pt idx="526">
                  <c:v>5844.83</c:v>
                </c:pt>
                <c:pt idx="527">
                  <c:v>5478.85</c:v>
                </c:pt>
                <c:pt idx="528">
                  <c:v>5715.65</c:v>
                </c:pt>
                <c:pt idx="529">
                  <c:v>7976.09</c:v>
                </c:pt>
                <c:pt idx="530">
                  <c:v>6759.76</c:v>
                </c:pt>
                <c:pt idx="531">
                  <c:v>6684.42</c:v>
                </c:pt>
                <c:pt idx="532">
                  <c:v>6609.07</c:v>
                </c:pt>
                <c:pt idx="533">
                  <c:v>5500.38</c:v>
                </c:pt>
                <c:pt idx="534">
                  <c:v>8600.4</c:v>
                </c:pt>
                <c:pt idx="535">
                  <c:v>7190.32</c:v>
                </c:pt>
                <c:pt idx="536">
                  <c:v>7190.32</c:v>
                </c:pt>
                <c:pt idx="537">
                  <c:v>6566.01</c:v>
                </c:pt>
                <c:pt idx="538">
                  <c:v>6447.6</c:v>
                </c:pt>
                <c:pt idx="539">
                  <c:v>6662.8899999999994</c:v>
                </c:pt>
                <c:pt idx="540">
                  <c:v>6092.3899999999994</c:v>
                </c:pt>
                <c:pt idx="541">
                  <c:v>10214.99</c:v>
                </c:pt>
                <c:pt idx="542">
                  <c:v>8019.15</c:v>
                </c:pt>
                <c:pt idx="543">
                  <c:v>8309.77</c:v>
                </c:pt>
                <c:pt idx="544">
                  <c:v>5608.02</c:v>
                </c:pt>
                <c:pt idx="545">
                  <c:v>5672.61</c:v>
                </c:pt>
                <c:pt idx="546">
                  <c:v>8858.73</c:v>
                </c:pt>
                <c:pt idx="547">
                  <c:v>6888.93</c:v>
                </c:pt>
                <c:pt idx="548">
                  <c:v>9526.1</c:v>
                </c:pt>
                <c:pt idx="549">
                  <c:v>6522.95</c:v>
                </c:pt>
                <c:pt idx="550">
                  <c:v>6781.29</c:v>
                </c:pt>
                <c:pt idx="551">
                  <c:v>6253.8499999999995</c:v>
                </c:pt>
                <c:pt idx="552">
                  <c:v>9213.9500000000007</c:v>
                </c:pt>
                <c:pt idx="553">
                  <c:v>5425.04</c:v>
                </c:pt>
                <c:pt idx="554">
                  <c:v>4348.63</c:v>
                </c:pt>
                <c:pt idx="555">
                  <c:v>6383.03</c:v>
                </c:pt>
                <c:pt idx="556">
                  <c:v>6189.28</c:v>
                </c:pt>
                <c:pt idx="557">
                  <c:v>7351.7800000000007</c:v>
                </c:pt>
                <c:pt idx="558">
                  <c:v>9300.06</c:v>
                </c:pt>
                <c:pt idx="559">
                  <c:v>5338.92</c:v>
                </c:pt>
                <c:pt idx="560">
                  <c:v>6609.07</c:v>
                </c:pt>
                <c:pt idx="561">
                  <c:v>6426.08</c:v>
                </c:pt>
                <c:pt idx="562">
                  <c:v>5446.5599999999995</c:v>
                </c:pt>
                <c:pt idx="563">
                  <c:v>4176.42</c:v>
                </c:pt>
                <c:pt idx="564">
                  <c:v>8611.16</c:v>
                </c:pt>
                <c:pt idx="565">
                  <c:v>5468.09</c:v>
                </c:pt>
                <c:pt idx="566">
                  <c:v>6404.55</c:v>
                </c:pt>
                <c:pt idx="567">
                  <c:v>5338.92</c:v>
                </c:pt>
                <c:pt idx="568">
                  <c:v>5930.9400000000005</c:v>
                </c:pt>
                <c:pt idx="569">
                  <c:v>7071.92</c:v>
                </c:pt>
                <c:pt idx="570">
                  <c:v>6856.63</c:v>
                </c:pt>
                <c:pt idx="571">
                  <c:v>5231.28</c:v>
                </c:pt>
                <c:pt idx="572">
                  <c:v>7437.8899999999994</c:v>
                </c:pt>
                <c:pt idx="573">
                  <c:v>8255.9499999999989</c:v>
                </c:pt>
                <c:pt idx="574">
                  <c:v>9074.02</c:v>
                </c:pt>
                <c:pt idx="575">
                  <c:v>5575.72</c:v>
                </c:pt>
                <c:pt idx="576">
                  <c:v>5166.7</c:v>
                </c:pt>
                <c:pt idx="577">
                  <c:v>7394.84</c:v>
                </c:pt>
                <c:pt idx="578">
                  <c:v>5478.85</c:v>
                </c:pt>
                <c:pt idx="579">
                  <c:v>6662.8899999999994</c:v>
                </c:pt>
                <c:pt idx="580">
                  <c:v>7071.92</c:v>
                </c:pt>
                <c:pt idx="581">
                  <c:v>6329.2100000000009</c:v>
                </c:pt>
                <c:pt idx="582">
                  <c:v>5747.95</c:v>
                </c:pt>
                <c:pt idx="583">
                  <c:v>7211.84</c:v>
                </c:pt>
                <c:pt idx="584">
                  <c:v>11140.69</c:v>
                </c:pt>
                <c:pt idx="585">
                  <c:v>10462.57</c:v>
                </c:pt>
                <c:pt idx="586">
                  <c:v>6156.99</c:v>
                </c:pt>
                <c:pt idx="587">
                  <c:v>11678.89</c:v>
                </c:pt>
                <c:pt idx="588">
                  <c:v>7050.3899999999994</c:v>
                </c:pt>
                <c:pt idx="589">
                  <c:v>6555.25</c:v>
                </c:pt>
                <c:pt idx="590">
                  <c:v>6135.45</c:v>
                </c:pt>
                <c:pt idx="591">
                  <c:v>7997.62</c:v>
                </c:pt>
                <c:pt idx="592">
                  <c:v>8697.27</c:v>
                </c:pt>
                <c:pt idx="593">
                  <c:v>6167.74</c:v>
                </c:pt>
                <c:pt idx="594">
                  <c:v>11226.81</c:v>
                </c:pt>
                <c:pt idx="595">
                  <c:v>6695.18</c:v>
                </c:pt>
                <c:pt idx="596">
                  <c:v>5285.1100000000006</c:v>
                </c:pt>
                <c:pt idx="597">
                  <c:v>5683.36</c:v>
                </c:pt>
                <c:pt idx="598">
                  <c:v>4316.3500000000004</c:v>
                </c:pt>
                <c:pt idx="599">
                  <c:v>8299.01</c:v>
                </c:pt>
                <c:pt idx="600">
                  <c:v>4983.71</c:v>
                </c:pt>
                <c:pt idx="601">
                  <c:v>4897.6000000000004</c:v>
                </c:pt>
                <c:pt idx="602">
                  <c:v>4951.42</c:v>
                </c:pt>
                <c:pt idx="603">
                  <c:v>5780.24</c:v>
                </c:pt>
                <c:pt idx="604">
                  <c:v>7771.57</c:v>
                </c:pt>
                <c:pt idx="605">
                  <c:v>6781.2900000000009</c:v>
                </c:pt>
                <c:pt idx="606">
                  <c:v>7416.36</c:v>
                </c:pt>
                <c:pt idx="607">
                  <c:v>6436.85</c:v>
                </c:pt>
                <c:pt idx="608">
                  <c:v>6888.93</c:v>
                </c:pt>
                <c:pt idx="609">
                  <c:v>5080.59</c:v>
                </c:pt>
                <c:pt idx="610">
                  <c:v>9472.27</c:v>
                </c:pt>
                <c:pt idx="611">
                  <c:v>5575.73</c:v>
                </c:pt>
                <c:pt idx="612">
                  <c:v>6006.28</c:v>
                </c:pt>
                <c:pt idx="613">
                  <c:v>5381.9800000000005</c:v>
                </c:pt>
                <c:pt idx="614">
                  <c:v>4047.24</c:v>
                </c:pt>
                <c:pt idx="615">
                  <c:v>5059.0599999999995</c:v>
                </c:pt>
                <c:pt idx="616">
                  <c:v>6178.51</c:v>
                </c:pt>
                <c:pt idx="617">
                  <c:v>5629.5499999999993</c:v>
                </c:pt>
                <c:pt idx="618">
                  <c:v>9687.5499999999993</c:v>
                </c:pt>
                <c:pt idx="619">
                  <c:v>8072.97</c:v>
                </c:pt>
                <c:pt idx="620">
                  <c:v>10182.700000000001</c:v>
                </c:pt>
                <c:pt idx="621">
                  <c:v>11947.990000000002</c:v>
                </c:pt>
                <c:pt idx="622">
                  <c:v>10763.96</c:v>
                </c:pt>
                <c:pt idx="623">
                  <c:v>3659.75</c:v>
                </c:pt>
                <c:pt idx="624">
                  <c:v>5360.45</c:v>
                </c:pt>
                <c:pt idx="625">
                  <c:v>6630.6</c:v>
                </c:pt>
                <c:pt idx="626">
                  <c:v>6253.86</c:v>
                </c:pt>
                <c:pt idx="627">
                  <c:v>5338.92</c:v>
                </c:pt>
                <c:pt idx="628">
                  <c:v>4133.3599999999997</c:v>
                </c:pt>
                <c:pt idx="629">
                  <c:v>5597.25</c:v>
                </c:pt>
                <c:pt idx="630">
                  <c:v>12884.45</c:v>
                </c:pt>
                <c:pt idx="631">
                  <c:v>6318.4400000000005</c:v>
                </c:pt>
                <c:pt idx="632">
                  <c:v>3616.69</c:v>
                </c:pt>
                <c:pt idx="633">
                  <c:v>4962.18</c:v>
                </c:pt>
                <c:pt idx="634">
                  <c:v>6684.41</c:v>
                </c:pt>
                <c:pt idx="635">
                  <c:v>4736.1399999999994</c:v>
                </c:pt>
                <c:pt idx="636">
                  <c:v>7104.2100000000009</c:v>
                </c:pt>
                <c:pt idx="637">
                  <c:v>9160.119999999999</c:v>
                </c:pt>
                <c:pt idx="638">
                  <c:v>6469.1399999999994</c:v>
                </c:pt>
                <c:pt idx="639">
                  <c:v>7028.87</c:v>
                </c:pt>
                <c:pt idx="640">
                  <c:v>4079.54</c:v>
                </c:pt>
                <c:pt idx="641">
                  <c:v>5855.59</c:v>
                </c:pt>
                <c:pt idx="642">
                  <c:v>4865.3099999999995</c:v>
                </c:pt>
                <c:pt idx="643">
                  <c:v>9666.0299999999988</c:v>
                </c:pt>
                <c:pt idx="644">
                  <c:v>8492.76</c:v>
                </c:pt>
                <c:pt idx="645">
                  <c:v>5608.02</c:v>
                </c:pt>
                <c:pt idx="646">
                  <c:v>5242.0499999999993</c:v>
                </c:pt>
                <c:pt idx="647">
                  <c:v>5198.99</c:v>
                </c:pt>
                <c:pt idx="648">
                  <c:v>6479.9</c:v>
                </c:pt>
                <c:pt idx="649">
                  <c:v>5672.6100000000006</c:v>
                </c:pt>
                <c:pt idx="650">
                  <c:v>5242.04</c:v>
                </c:pt>
                <c:pt idx="651">
                  <c:v>3595.16</c:v>
                </c:pt>
                <c:pt idx="652">
                  <c:v>5403.51</c:v>
                </c:pt>
                <c:pt idx="653">
                  <c:v>4994.47</c:v>
                </c:pt>
                <c:pt idx="654">
                  <c:v>7459.42</c:v>
                </c:pt>
                <c:pt idx="655">
                  <c:v>4660.79</c:v>
                </c:pt>
                <c:pt idx="656">
                  <c:v>8363.59</c:v>
                </c:pt>
                <c:pt idx="657">
                  <c:v>5855.59</c:v>
                </c:pt>
                <c:pt idx="658">
                  <c:v>6372.26</c:v>
                </c:pt>
                <c:pt idx="659">
                  <c:v>4693.08</c:v>
                </c:pt>
                <c:pt idx="660">
                  <c:v>8374.3499999999985</c:v>
                </c:pt>
                <c:pt idx="661">
                  <c:v>5618.79</c:v>
                </c:pt>
                <c:pt idx="662">
                  <c:v>5371.21</c:v>
                </c:pt>
                <c:pt idx="663">
                  <c:v>5252.8099999999995</c:v>
                </c:pt>
                <c:pt idx="664">
                  <c:v>5177.46</c:v>
                </c:pt>
                <c:pt idx="665">
                  <c:v>5618.78</c:v>
                </c:pt>
                <c:pt idx="666">
                  <c:v>5435.8</c:v>
                </c:pt>
                <c:pt idx="667">
                  <c:v>4585.4400000000005</c:v>
                </c:pt>
                <c:pt idx="668">
                  <c:v>5295.8600000000006</c:v>
                </c:pt>
                <c:pt idx="669">
                  <c:v>5694.1399999999994</c:v>
                </c:pt>
                <c:pt idx="670">
                  <c:v>4144.12</c:v>
                </c:pt>
                <c:pt idx="671">
                  <c:v>7276.44</c:v>
                </c:pt>
                <c:pt idx="672">
                  <c:v>5403.51</c:v>
                </c:pt>
                <c:pt idx="673">
                  <c:v>5758.71</c:v>
                </c:pt>
                <c:pt idx="674">
                  <c:v>4876.07</c:v>
                </c:pt>
                <c:pt idx="675">
                  <c:v>6931.98</c:v>
                </c:pt>
                <c:pt idx="676">
                  <c:v>5489.6100000000006</c:v>
                </c:pt>
                <c:pt idx="677">
                  <c:v>7459.42</c:v>
                </c:pt>
                <c:pt idx="678">
                  <c:v>4789.96</c:v>
                </c:pt>
                <c:pt idx="679">
                  <c:v>6146.2099999999991</c:v>
                </c:pt>
                <c:pt idx="680">
                  <c:v>5963.23</c:v>
                </c:pt>
                <c:pt idx="681">
                  <c:v>4585.4399999999996</c:v>
                </c:pt>
                <c:pt idx="682">
                  <c:v>7233.3700000000008</c:v>
                </c:pt>
                <c:pt idx="683">
                  <c:v>6705.9400000000005</c:v>
                </c:pt>
                <c:pt idx="684">
                  <c:v>7739.2800000000007</c:v>
                </c:pt>
                <c:pt idx="685">
                  <c:v>10602.49</c:v>
                </c:pt>
                <c:pt idx="686">
                  <c:v>8503.52</c:v>
                </c:pt>
                <c:pt idx="687">
                  <c:v>6275.38</c:v>
                </c:pt>
                <c:pt idx="688">
                  <c:v>5651.07</c:v>
                </c:pt>
                <c:pt idx="689">
                  <c:v>9074.01</c:v>
                </c:pt>
                <c:pt idx="690">
                  <c:v>6684.42</c:v>
                </c:pt>
                <c:pt idx="691">
                  <c:v>11592.78</c:v>
                </c:pt>
                <c:pt idx="692">
                  <c:v>12292.43</c:v>
                </c:pt>
                <c:pt idx="693">
                  <c:v>7330.25</c:v>
                </c:pt>
                <c:pt idx="694">
                  <c:v>6695.18</c:v>
                </c:pt>
                <c:pt idx="695">
                  <c:v>7986.85</c:v>
                </c:pt>
                <c:pt idx="696">
                  <c:v>7846.93</c:v>
                </c:pt>
                <c:pt idx="697">
                  <c:v>5920.18</c:v>
                </c:pt>
                <c:pt idx="698">
                  <c:v>6770.5300000000007</c:v>
                </c:pt>
                <c:pt idx="699">
                  <c:v>6436.85</c:v>
                </c:pt>
                <c:pt idx="700">
                  <c:v>7513.24</c:v>
                </c:pt>
                <c:pt idx="701">
                  <c:v>7437.8899999999994</c:v>
                </c:pt>
                <c:pt idx="702">
                  <c:v>5209.75</c:v>
                </c:pt>
                <c:pt idx="703">
                  <c:v>3961.13</c:v>
                </c:pt>
                <c:pt idx="704">
                  <c:v>6975.0400000000009</c:v>
                </c:pt>
                <c:pt idx="705">
                  <c:v>7158.0300000000007</c:v>
                </c:pt>
                <c:pt idx="706">
                  <c:v>5694.13</c:v>
                </c:pt>
                <c:pt idx="707">
                  <c:v>6598.3</c:v>
                </c:pt>
                <c:pt idx="708">
                  <c:v>11517.43</c:v>
                </c:pt>
                <c:pt idx="709">
                  <c:v>6350.73</c:v>
                </c:pt>
                <c:pt idx="710">
                  <c:v>4843.78</c:v>
                </c:pt>
                <c:pt idx="711">
                  <c:v>5834.07</c:v>
                </c:pt>
                <c:pt idx="712">
                  <c:v>8438.94</c:v>
                </c:pt>
                <c:pt idx="713">
                  <c:v>6210.7999999999993</c:v>
                </c:pt>
                <c:pt idx="714">
                  <c:v>3713.57</c:v>
                </c:pt>
                <c:pt idx="715">
                  <c:v>5360.45</c:v>
                </c:pt>
                <c:pt idx="716">
                  <c:v>8417.41</c:v>
                </c:pt>
                <c:pt idx="717">
                  <c:v>7179.56</c:v>
                </c:pt>
                <c:pt idx="718">
                  <c:v>6662.8899999999994</c:v>
                </c:pt>
                <c:pt idx="719">
                  <c:v>5252.81</c:v>
                </c:pt>
                <c:pt idx="720">
                  <c:v>6566.01</c:v>
                </c:pt>
                <c:pt idx="721">
                  <c:v>5274.34</c:v>
                </c:pt>
                <c:pt idx="722">
                  <c:v>8331.2999999999993</c:v>
                </c:pt>
                <c:pt idx="723">
                  <c:v>4639.26</c:v>
                </c:pt>
                <c:pt idx="724">
                  <c:v>5511.1399999999994</c:v>
                </c:pt>
                <c:pt idx="725">
                  <c:v>9644.5</c:v>
                </c:pt>
                <c:pt idx="726">
                  <c:v>4983.71</c:v>
                </c:pt>
                <c:pt idx="727">
                  <c:v>7836.16</c:v>
                </c:pt>
                <c:pt idx="728">
                  <c:v>6490.67</c:v>
                </c:pt>
                <c:pt idx="729">
                  <c:v>5866.36</c:v>
                </c:pt>
                <c:pt idx="730">
                  <c:v>6393.7800000000007</c:v>
                </c:pt>
                <c:pt idx="731">
                  <c:v>7480.9500000000007</c:v>
                </c:pt>
                <c:pt idx="732">
                  <c:v>7900.74</c:v>
                </c:pt>
                <c:pt idx="733">
                  <c:v>7104.2100000000009</c:v>
                </c:pt>
                <c:pt idx="734">
                  <c:v>6189.27</c:v>
                </c:pt>
                <c:pt idx="735">
                  <c:v>6264.62</c:v>
                </c:pt>
                <c:pt idx="736">
                  <c:v>5112.87</c:v>
                </c:pt>
                <c:pt idx="737">
                  <c:v>6458.38</c:v>
                </c:pt>
                <c:pt idx="738">
                  <c:v>5801.77</c:v>
                </c:pt>
                <c:pt idx="739">
                  <c:v>6479.9</c:v>
                </c:pt>
                <c:pt idx="740">
                  <c:v>3918.08</c:v>
                </c:pt>
                <c:pt idx="741">
                  <c:v>5855.59</c:v>
                </c:pt>
                <c:pt idx="742">
                  <c:v>6609.06</c:v>
                </c:pt>
                <c:pt idx="743">
                  <c:v>7825.4000000000005</c:v>
                </c:pt>
                <c:pt idx="744">
                  <c:v>5274.33</c:v>
                </c:pt>
                <c:pt idx="745">
                  <c:v>10010.48</c:v>
                </c:pt>
                <c:pt idx="746">
                  <c:v>4510.1000000000004</c:v>
                </c:pt>
                <c:pt idx="747">
                  <c:v>4833.01</c:v>
                </c:pt>
                <c:pt idx="748">
                  <c:v>7954.5599999999995</c:v>
                </c:pt>
                <c:pt idx="749">
                  <c:v>6566.02</c:v>
                </c:pt>
                <c:pt idx="750">
                  <c:v>7416.3600000000006</c:v>
                </c:pt>
                <c:pt idx="751">
                  <c:v>9117.06</c:v>
                </c:pt>
                <c:pt idx="752">
                  <c:v>5080.59</c:v>
                </c:pt>
                <c:pt idx="753">
                  <c:v>5575.7300000000005</c:v>
                </c:pt>
                <c:pt idx="754">
                  <c:v>7599.35</c:v>
                </c:pt>
                <c:pt idx="755">
                  <c:v>6662.89</c:v>
                </c:pt>
                <c:pt idx="756">
                  <c:v>8740.33</c:v>
                </c:pt>
                <c:pt idx="757">
                  <c:v>6092.39</c:v>
                </c:pt>
                <c:pt idx="758">
                  <c:v>4779.1900000000005</c:v>
                </c:pt>
                <c:pt idx="759">
                  <c:v>6652.12</c:v>
                </c:pt>
                <c:pt idx="760">
                  <c:v>5317.39</c:v>
                </c:pt>
                <c:pt idx="761">
                  <c:v>4144.13</c:v>
                </c:pt>
                <c:pt idx="762">
                  <c:v>5403.51</c:v>
                </c:pt>
                <c:pt idx="763">
                  <c:v>4617.74</c:v>
                </c:pt>
                <c:pt idx="764">
                  <c:v>4628.5</c:v>
                </c:pt>
                <c:pt idx="765">
                  <c:v>5252.8</c:v>
                </c:pt>
                <c:pt idx="766">
                  <c:v>5080.59</c:v>
                </c:pt>
                <c:pt idx="767">
                  <c:v>6512.1900000000005</c:v>
                </c:pt>
                <c:pt idx="768">
                  <c:v>3896.55</c:v>
                </c:pt>
                <c:pt idx="769">
                  <c:v>5435.8</c:v>
                </c:pt>
                <c:pt idx="770">
                  <c:v>6275.3799999999992</c:v>
                </c:pt>
                <c:pt idx="771">
                  <c:v>3724.33</c:v>
                </c:pt>
                <c:pt idx="772">
                  <c:v>3056.96</c:v>
                </c:pt>
                <c:pt idx="773">
                  <c:v>4273.29</c:v>
                </c:pt>
                <c:pt idx="774">
                  <c:v>6501.42</c:v>
                </c:pt>
                <c:pt idx="775">
                  <c:v>7491.72</c:v>
                </c:pt>
                <c:pt idx="776">
                  <c:v>5338.92</c:v>
                </c:pt>
                <c:pt idx="777">
                  <c:v>5780.24</c:v>
                </c:pt>
                <c:pt idx="778">
                  <c:v>5080.58</c:v>
                </c:pt>
                <c:pt idx="779">
                  <c:v>8514.2900000000009</c:v>
                </c:pt>
                <c:pt idx="780">
                  <c:v>5414.27</c:v>
                </c:pt>
                <c:pt idx="781">
                  <c:v>5715.66</c:v>
                </c:pt>
                <c:pt idx="782">
                  <c:v>7814.63</c:v>
                </c:pt>
                <c:pt idx="783">
                  <c:v>6081.6299999999992</c:v>
                </c:pt>
                <c:pt idx="784">
                  <c:v>6049.34</c:v>
                </c:pt>
                <c:pt idx="785">
                  <c:v>4650.0300000000007</c:v>
                </c:pt>
                <c:pt idx="786">
                  <c:v>5155.93</c:v>
                </c:pt>
                <c:pt idx="787">
                  <c:v>5446.5599999999995</c:v>
                </c:pt>
                <c:pt idx="788">
                  <c:v>7577.83</c:v>
                </c:pt>
                <c:pt idx="789">
                  <c:v>5758.7199999999993</c:v>
                </c:pt>
                <c:pt idx="790">
                  <c:v>4434.75</c:v>
                </c:pt>
                <c:pt idx="791">
                  <c:v>5198.99</c:v>
                </c:pt>
                <c:pt idx="792">
                  <c:v>6673.6500000000005</c:v>
                </c:pt>
                <c:pt idx="793">
                  <c:v>3799.68</c:v>
                </c:pt>
                <c:pt idx="794">
                  <c:v>5005.24</c:v>
                </c:pt>
                <c:pt idx="795">
                  <c:v>5468.08</c:v>
                </c:pt>
                <c:pt idx="796">
                  <c:v>6652.1200000000008</c:v>
                </c:pt>
                <c:pt idx="797">
                  <c:v>5694.13</c:v>
                </c:pt>
                <c:pt idx="798">
                  <c:v>4316.3500000000004</c:v>
                </c:pt>
                <c:pt idx="799">
                  <c:v>7674.7000000000007</c:v>
                </c:pt>
                <c:pt idx="800">
                  <c:v>5091.3499999999995</c:v>
                </c:pt>
                <c:pt idx="801">
                  <c:v>5511.15</c:v>
                </c:pt>
                <c:pt idx="802">
                  <c:v>6027.82</c:v>
                </c:pt>
                <c:pt idx="803">
                  <c:v>8503.5299999999988</c:v>
                </c:pt>
                <c:pt idx="804">
                  <c:v>7114.9699999999993</c:v>
                </c:pt>
                <c:pt idx="805">
                  <c:v>5155.9400000000005</c:v>
                </c:pt>
                <c:pt idx="806">
                  <c:v>8869.5</c:v>
                </c:pt>
                <c:pt idx="807">
                  <c:v>5177.46</c:v>
                </c:pt>
                <c:pt idx="808">
                  <c:v>4983.71</c:v>
                </c:pt>
                <c:pt idx="809">
                  <c:v>5252.81</c:v>
                </c:pt>
                <c:pt idx="810">
                  <c:v>5694.13</c:v>
                </c:pt>
                <c:pt idx="811">
                  <c:v>4843.78</c:v>
                </c:pt>
                <c:pt idx="812">
                  <c:v>9095.5400000000009</c:v>
                </c:pt>
                <c:pt idx="813">
                  <c:v>6716.71</c:v>
                </c:pt>
                <c:pt idx="814">
                  <c:v>6167.74</c:v>
                </c:pt>
                <c:pt idx="815">
                  <c:v>7610.1200000000008</c:v>
                </c:pt>
                <c:pt idx="816">
                  <c:v>4994.4699999999993</c:v>
                </c:pt>
                <c:pt idx="817">
                  <c:v>4854.54</c:v>
                </c:pt>
                <c:pt idx="818">
                  <c:v>4919.12</c:v>
                </c:pt>
                <c:pt idx="819">
                  <c:v>5274.34</c:v>
                </c:pt>
                <c:pt idx="820">
                  <c:v>7265.67</c:v>
                </c:pt>
                <c:pt idx="821">
                  <c:v>5554.2</c:v>
                </c:pt>
                <c:pt idx="822">
                  <c:v>6307.68</c:v>
                </c:pt>
                <c:pt idx="823">
                  <c:v>6910.4500000000007</c:v>
                </c:pt>
                <c:pt idx="824">
                  <c:v>5930.9400000000005</c:v>
                </c:pt>
                <c:pt idx="825">
                  <c:v>6167.74</c:v>
                </c:pt>
                <c:pt idx="826">
                  <c:v>6501.43</c:v>
                </c:pt>
                <c:pt idx="827">
                  <c:v>5564.97</c:v>
                </c:pt>
                <c:pt idx="828">
                  <c:v>4563.91</c:v>
                </c:pt>
                <c:pt idx="829">
                  <c:v>5930.9299999999994</c:v>
                </c:pt>
                <c:pt idx="830">
                  <c:v>7254.9</c:v>
                </c:pt>
                <c:pt idx="831">
                  <c:v>4908.3599999999997</c:v>
                </c:pt>
                <c:pt idx="832">
                  <c:v>5059.05</c:v>
                </c:pt>
                <c:pt idx="833">
                  <c:v>5026.7700000000004</c:v>
                </c:pt>
                <c:pt idx="834">
                  <c:v>6802.82</c:v>
                </c:pt>
                <c:pt idx="835">
                  <c:v>6243.09</c:v>
                </c:pt>
                <c:pt idx="836">
                  <c:v>4843.78</c:v>
                </c:pt>
                <c:pt idx="837">
                  <c:v>3110.7799999999997</c:v>
                </c:pt>
                <c:pt idx="838">
                  <c:v>5780.24</c:v>
                </c:pt>
                <c:pt idx="839">
                  <c:v>4574.6900000000005</c:v>
                </c:pt>
                <c:pt idx="840">
                  <c:v>5618.7800000000007</c:v>
                </c:pt>
                <c:pt idx="841">
                  <c:v>6350.73</c:v>
                </c:pt>
                <c:pt idx="842">
                  <c:v>7577.82</c:v>
                </c:pt>
                <c:pt idx="843">
                  <c:v>8514.2800000000007</c:v>
                </c:pt>
                <c:pt idx="844">
                  <c:v>5188.22</c:v>
                </c:pt>
                <c:pt idx="845">
                  <c:v>3003.14</c:v>
                </c:pt>
                <c:pt idx="846">
                  <c:v>5360.45</c:v>
                </c:pt>
                <c:pt idx="847">
                  <c:v>4908.37</c:v>
                </c:pt>
                <c:pt idx="848">
                  <c:v>3562.87</c:v>
                </c:pt>
                <c:pt idx="849">
                  <c:v>5963.23</c:v>
                </c:pt>
                <c:pt idx="850">
                  <c:v>9117.07</c:v>
                </c:pt>
                <c:pt idx="851">
                  <c:v>4187.18</c:v>
                </c:pt>
                <c:pt idx="852">
                  <c:v>3885.7799999999997</c:v>
                </c:pt>
                <c:pt idx="853">
                  <c:v>4639.26</c:v>
                </c:pt>
                <c:pt idx="854">
                  <c:v>4316.34</c:v>
                </c:pt>
                <c:pt idx="855">
                  <c:v>6006.29</c:v>
                </c:pt>
                <c:pt idx="856">
                  <c:v>4144.12</c:v>
                </c:pt>
                <c:pt idx="857">
                  <c:v>4811.49</c:v>
                </c:pt>
                <c:pt idx="858">
                  <c:v>2163.5600000000004</c:v>
                </c:pt>
                <c:pt idx="859">
                  <c:v>5554.2</c:v>
                </c:pt>
                <c:pt idx="860">
                  <c:v>4671.5599999999995</c:v>
                </c:pt>
                <c:pt idx="861">
                  <c:v>5285.0999999999995</c:v>
                </c:pt>
                <c:pt idx="862">
                  <c:v>2734.04</c:v>
                </c:pt>
              </c:numCache>
            </c:numRef>
          </c:xVal>
          <c:yVal>
            <c:numRef>
              <c:f>Sheet1!$B$882:$B$1750</c:f>
              <c:numCache>
                <c:formatCode>0</c:formatCode>
                <c:ptCount val="869"/>
                <c:pt idx="0">
                  <c:v>2.2285519287420521E-3</c:v>
                </c:pt>
                <c:pt idx="1">
                  <c:v>3.3144804994316459</c:v>
                </c:pt>
                <c:pt idx="2">
                  <c:v>4.9240168186731168</c:v>
                </c:pt>
                <c:pt idx="3">
                  <c:v>5.3388983859867247</c:v>
                </c:pt>
                <c:pt idx="4">
                  <c:v>5.6543800038095</c:v>
                </c:pt>
                <c:pt idx="5">
                  <c:v>6.4701854001415358</c:v>
                </c:pt>
                <c:pt idx="6">
                  <c:v>8.318985013560054</c:v>
                </c:pt>
                <c:pt idx="7">
                  <c:v>8.7417411404961687</c:v>
                </c:pt>
                <c:pt idx="8">
                  <c:v>9.8857598824827999</c:v>
                </c:pt>
                <c:pt idx="9">
                  <c:v>11.616169035221628</c:v>
                </c:pt>
                <c:pt idx="10">
                  <c:v>11.788795410035032</c:v>
                </c:pt>
                <c:pt idx="11">
                  <c:v>12.111094521349838</c:v>
                </c:pt>
                <c:pt idx="12">
                  <c:v>12.394621639102768</c:v>
                </c:pt>
                <c:pt idx="13">
                  <c:v>12.860120255768274</c:v>
                </c:pt>
                <c:pt idx="14">
                  <c:v>13.930264461046498</c:v>
                </c:pt>
                <c:pt idx="15">
                  <c:v>14.238495593729295</c:v>
                </c:pt>
                <c:pt idx="16">
                  <c:v>14.337463627893156</c:v>
                </c:pt>
                <c:pt idx="17">
                  <c:v>14.492471634294507</c:v>
                </c:pt>
                <c:pt idx="18">
                  <c:v>14.616266259241044</c:v>
                </c:pt>
                <c:pt idx="19">
                  <c:v>14.796550277641504</c:v>
                </c:pt>
                <c:pt idx="20">
                  <c:v>15.124945401043703</c:v>
                </c:pt>
                <c:pt idx="21">
                  <c:v>15.354689583642022</c:v>
                </c:pt>
                <c:pt idx="22">
                  <c:v>15.416285701353369</c:v>
                </c:pt>
                <c:pt idx="23">
                  <c:v>15.526850324754674</c:v>
                </c:pt>
                <c:pt idx="24">
                  <c:v>15.815420448227101</c:v>
                </c:pt>
                <c:pt idx="25">
                  <c:v>15.897503364941862</c:v>
                </c:pt>
                <c:pt idx="26">
                  <c:v>16.022696521923482</c:v>
                </c:pt>
                <c:pt idx="27">
                  <c:v>16.239203037680383</c:v>
                </c:pt>
                <c:pt idx="28">
                  <c:v>16.402028778276403</c:v>
                </c:pt>
                <c:pt idx="29">
                  <c:v>16.789731710799789</c:v>
                </c:pt>
                <c:pt idx="30">
                  <c:v>17.194257077613951</c:v>
                </c:pt>
                <c:pt idx="31">
                  <c:v>17.546578749100714</c:v>
                </c:pt>
                <c:pt idx="32">
                  <c:v>17.558322535712133</c:v>
                </c:pt>
                <c:pt idx="33">
                  <c:v>17.658310847803506</c:v>
                </c:pt>
                <c:pt idx="34">
                  <c:v>17.707576404966101</c:v>
                </c:pt>
                <c:pt idx="35">
                  <c:v>17.881061078900505</c:v>
                </c:pt>
                <c:pt idx="36">
                  <c:v>18.350037759507558</c:v>
                </c:pt>
                <c:pt idx="37">
                  <c:v>18.4902647456016</c:v>
                </c:pt>
                <c:pt idx="38">
                  <c:v>19.576317841904853</c:v>
                </c:pt>
                <c:pt idx="39">
                  <c:v>20.05356646801998</c:v>
                </c:pt>
                <c:pt idx="40">
                  <c:v>20.260595982543663</c:v>
                </c:pt>
                <c:pt idx="41">
                  <c:v>20.393252372145557</c:v>
                </c:pt>
                <c:pt idx="42">
                  <c:v>20.617516366935387</c:v>
                </c:pt>
                <c:pt idx="43">
                  <c:v>21.064223356473157</c:v>
                </c:pt>
                <c:pt idx="44">
                  <c:v>21.225921414715572</c:v>
                </c:pt>
                <c:pt idx="45">
                  <c:v>21.383152491550835</c:v>
                </c:pt>
                <c:pt idx="46">
                  <c:v>21.944613017863787</c:v>
                </c:pt>
                <c:pt idx="47">
                  <c:v>21.991373939921466</c:v>
                </c:pt>
                <c:pt idx="48">
                  <c:v>22.14233659186289</c:v>
                </c:pt>
                <c:pt idx="49">
                  <c:v>22.281550488487785</c:v>
                </c:pt>
                <c:pt idx="50">
                  <c:v>22.379152676778759</c:v>
                </c:pt>
                <c:pt idx="51">
                  <c:v>22.815011183829014</c:v>
                </c:pt>
                <c:pt idx="52">
                  <c:v>22.881310193193332</c:v>
                </c:pt>
                <c:pt idx="53">
                  <c:v>23.020623153092437</c:v>
                </c:pt>
                <c:pt idx="54">
                  <c:v>23.786595974480065</c:v>
                </c:pt>
                <c:pt idx="55">
                  <c:v>23.821524689446449</c:v>
                </c:pt>
                <c:pt idx="56">
                  <c:v>23.847371788088857</c:v>
                </c:pt>
                <c:pt idx="57">
                  <c:v>24.421782623584846</c:v>
                </c:pt>
                <c:pt idx="58">
                  <c:v>24.822675771034586</c:v>
                </c:pt>
                <c:pt idx="59">
                  <c:v>25.114367004083846</c:v>
                </c:pt>
                <c:pt idx="60">
                  <c:v>25.24333667735813</c:v>
                </c:pt>
                <c:pt idx="61">
                  <c:v>25.468197728810495</c:v>
                </c:pt>
                <c:pt idx="62">
                  <c:v>25.648706021664452</c:v>
                </c:pt>
                <c:pt idx="63">
                  <c:v>25.770869724852304</c:v>
                </c:pt>
                <c:pt idx="64">
                  <c:v>26.330776709517124</c:v>
                </c:pt>
                <c:pt idx="65">
                  <c:v>27.099716887774974</c:v>
                </c:pt>
                <c:pt idx="66">
                  <c:v>27.421245694267721</c:v>
                </c:pt>
                <c:pt idx="67">
                  <c:v>27.427910013878289</c:v>
                </c:pt>
                <c:pt idx="68">
                  <c:v>27.801225876983764</c:v>
                </c:pt>
                <c:pt idx="69">
                  <c:v>27.880326465908894</c:v>
                </c:pt>
                <c:pt idx="70">
                  <c:v>27.963338327311181</c:v>
                </c:pt>
                <c:pt idx="71">
                  <c:v>27.991474335653848</c:v>
                </c:pt>
                <c:pt idx="72">
                  <c:v>28.300041725956756</c:v>
                </c:pt>
                <c:pt idx="73">
                  <c:v>28.321590136353041</c:v>
                </c:pt>
                <c:pt idx="74">
                  <c:v>28.338814411620032</c:v>
                </c:pt>
                <c:pt idx="75">
                  <c:v>28.636936244206726</c:v>
                </c:pt>
                <c:pt idx="76">
                  <c:v>28.70270744767566</c:v>
                </c:pt>
                <c:pt idx="77">
                  <c:v>29.131510979499058</c:v>
                </c:pt>
                <c:pt idx="78">
                  <c:v>29.20095229962342</c:v>
                </c:pt>
                <c:pt idx="79">
                  <c:v>29.259929211729073</c:v>
                </c:pt>
                <c:pt idx="80">
                  <c:v>29.752847584920104</c:v>
                </c:pt>
                <c:pt idx="81">
                  <c:v>29.930209397054128</c:v>
                </c:pt>
                <c:pt idx="82">
                  <c:v>29.955529504708267</c:v>
                </c:pt>
                <c:pt idx="83">
                  <c:v>30.3910985736984</c:v>
                </c:pt>
                <c:pt idx="84">
                  <c:v>30.407930561049962</c:v>
                </c:pt>
                <c:pt idx="85">
                  <c:v>30.483932626488709</c:v>
                </c:pt>
                <c:pt idx="86">
                  <c:v>30.632151461455482</c:v>
                </c:pt>
                <c:pt idx="87">
                  <c:v>30.715978082062083</c:v>
                </c:pt>
                <c:pt idx="88">
                  <c:v>31.02614462200745</c:v>
                </c:pt>
                <c:pt idx="89">
                  <c:v>31.068642177551354</c:v>
                </c:pt>
                <c:pt idx="90">
                  <c:v>31.071626399127723</c:v>
                </c:pt>
                <c:pt idx="91">
                  <c:v>31.106312132841875</c:v>
                </c:pt>
                <c:pt idx="92">
                  <c:v>31.232516398372212</c:v>
                </c:pt>
                <c:pt idx="93">
                  <c:v>31.300881808258829</c:v>
                </c:pt>
                <c:pt idx="94">
                  <c:v>31.317245293819909</c:v>
                </c:pt>
                <c:pt idx="95">
                  <c:v>31.524836544487535</c:v>
                </c:pt>
                <c:pt idx="96">
                  <c:v>31.52641931246297</c:v>
                </c:pt>
                <c:pt idx="97">
                  <c:v>31.64699206711245</c:v>
                </c:pt>
                <c:pt idx="98">
                  <c:v>31.788488481097488</c:v>
                </c:pt>
                <c:pt idx="99">
                  <c:v>31.984007675215508</c:v>
                </c:pt>
                <c:pt idx="100">
                  <c:v>32.126920890550927</c:v>
                </c:pt>
                <c:pt idx="101">
                  <c:v>32.220499016435376</c:v>
                </c:pt>
                <c:pt idx="102">
                  <c:v>32.406439882551048</c:v>
                </c:pt>
                <c:pt idx="103">
                  <c:v>32.426979931473326</c:v>
                </c:pt>
                <c:pt idx="104">
                  <c:v>32.529645776499699</c:v>
                </c:pt>
                <c:pt idx="105">
                  <c:v>32.639032524629755</c:v>
                </c:pt>
                <c:pt idx="106">
                  <c:v>32.88182521063532</c:v>
                </c:pt>
                <c:pt idx="107">
                  <c:v>32.973843107092463</c:v>
                </c:pt>
                <c:pt idx="108">
                  <c:v>32.975458994076313</c:v>
                </c:pt>
                <c:pt idx="109">
                  <c:v>33.004613880539218</c:v>
                </c:pt>
                <c:pt idx="110">
                  <c:v>33.120676204409698</c:v>
                </c:pt>
                <c:pt idx="111">
                  <c:v>33.165134439654047</c:v>
                </c:pt>
                <c:pt idx="112">
                  <c:v>33.165180645149626</c:v>
                </c:pt>
                <c:pt idx="113">
                  <c:v>33.266789287598691</c:v>
                </c:pt>
                <c:pt idx="114">
                  <c:v>33.589338790319289</c:v>
                </c:pt>
                <c:pt idx="115">
                  <c:v>33.604354177184184</c:v>
                </c:pt>
                <c:pt idx="116">
                  <c:v>33.619442676712545</c:v>
                </c:pt>
                <c:pt idx="117">
                  <c:v>33.658728437581559</c:v>
                </c:pt>
                <c:pt idx="118">
                  <c:v>33.659992474296921</c:v>
                </c:pt>
                <c:pt idx="119">
                  <c:v>33.863407422982561</c:v>
                </c:pt>
                <c:pt idx="120">
                  <c:v>33.925431564727702</c:v>
                </c:pt>
                <c:pt idx="121">
                  <c:v>34.004250843458486</c:v>
                </c:pt>
                <c:pt idx="122">
                  <c:v>34.083238768476889</c:v>
                </c:pt>
                <c:pt idx="123">
                  <c:v>34.224557861259328</c:v>
                </c:pt>
                <c:pt idx="124">
                  <c:v>34.278540341479747</c:v>
                </c:pt>
                <c:pt idx="125">
                  <c:v>34.346251868273647</c:v>
                </c:pt>
                <c:pt idx="126">
                  <c:v>34.352927114827224</c:v>
                </c:pt>
                <c:pt idx="127">
                  <c:v>34.448107168939067</c:v>
                </c:pt>
                <c:pt idx="128">
                  <c:v>34.530495511702789</c:v>
                </c:pt>
                <c:pt idx="129">
                  <c:v>34.548968572824613</c:v>
                </c:pt>
                <c:pt idx="130">
                  <c:v>34.647445647258898</c:v>
                </c:pt>
                <c:pt idx="131">
                  <c:v>34.682456142962849</c:v>
                </c:pt>
                <c:pt idx="132">
                  <c:v>34.773136186923033</c:v>
                </c:pt>
                <c:pt idx="133">
                  <c:v>34.784719188388912</c:v>
                </c:pt>
                <c:pt idx="134">
                  <c:v>34.913559245052419</c:v>
                </c:pt>
                <c:pt idx="135">
                  <c:v>35.026150243314753</c:v>
                </c:pt>
                <c:pt idx="136">
                  <c:v>35.030110748802912</c:v>
                </c:pt>
                <c:pt idx="137">
                  <c:v>35.078174476988565</c:v>
                </c:pt>
                <c:pt idx="138">
                  <c:v>35.234467158208879</c:v>
                </c:pt>
                <c:pt idx="139">
                  <c:v>35.235621766471645</c:v>
                </c:pt>
                <c:pt idx="140">
                  <c:v>35.245626946039046</c:v>
                </c:pt>
                <c:pt idx="141">
                  <c:v>35.669417436578499</c:v>
                </c:pt>
                <c:pt idx="142">
                  <c:v>35.754730176601321</c:v>
                </c:pt>
                <c:pt idx="143">
                  <c:v>35.774640843702336</c:v>
                </c:pt>
                <c:pt idx="144">
                  <c:v>36.015270273698093</c:v>
                </c:pt>
                <c:pt idx="145">
                  <c:v>36.14548299845876</c:v>
                </c:pt>
                <c:pt idx="146">
                  <c:v>36.185174291391967</c:v>
                </c:pt>
                <c:pt idx="147">
                  <c:v>36.213015826013105</c:v>
                </c:pt>
                <c:pt idx="148">
                  <c:v>36.317802150339922</c:v>
                </c:pt>
                <c:pt idx="149">
                  <c:v>36.412538229676173</c:v>
                </c:pt>
                <c:pt idx="150">
                  <c:v>36.41467560839655</c:v>
                </c:pt>
                <c:pt idx="151">
                  <c:v>36.427438388621958</c:v>
                </c:pt>
                <c:pt idx="152">
                  <c:v>36.603502568918849</c:v>
                </c:pt>
                <c:pt idx="153">
                  <c:v>36.61863572689542</c:v>
                </c:pt>
                <c:pt idx="154">
                  <c:v>36.673148577596415</c:v>
                </c:pt>
                <c:pt idx="155">
                  <c:v>36.827448605123458</c:v>
                </c:pt>
                <c:pt idx="156">
                  <c:v>36.985028117052906</c:v>
                </c:pt>
                <c:pt idx="157">
                  <c:v>37.071791275499599</c:v>
                </c:pt>
                <c:pt idx="158">
                  <c:v>37.194037620697195</c:v>
                </c:pt>
                <c:pt idx="159">
                  <c:v>37.194095519916353</c:v>
                </c:pt>
                <c:pt idx="160">
                  <c:v>37.29210767391428</c:v>
                </c:pt>
                <c:pt idx="161">
                  <c:v>37.328079059131007</c:v>
                </c:pt>
                <c:pt idx="162">
                  <c:v>37.363292488074961</c:v>
                </c:pt>
                <c:pt idx="163">
                  <c:v>37.394330896666311</c:v>
                </c:pt>
                <c:pt idx="164">
                  <c:v>37.43922732132868</c:v>
                </c:pt>
                <c:pt idx="165">
                  <c:v>37.649173598357997</c:v>
                </c:pt>
                <c:pt idx="166">
                  <c:v>37.685548052131324</c:v>
                </c:pt>
                <c:pt idx="167">
                  <c:v>37.745007707322621</c:v>
                </c:pt>
                <c:pt idx="168">
                  <c:v>37.824405691573581</c:v>
                </c:pt>
                <c:pt idx="169">
                  <c:v>37.939213203423847</c:v>
                </c:pt>
                <c:pt idx="170">
                  <c:v>38.160858861661204</c:v>
                </c:pt>
                <c:pt idx="171">
                  <c:v>38.191691345382083</c:v>
                </c:pt>
                <c:pt idx="172">
                  <c:v>38.204898881701652</c:v>
                </c:pt>
                <c:pt idx="173">
                  <c:v>38.293178275229145</c:v>
                </c:pt>
                <c:pt idx="174">
                  <c:v>38.372550747627862</c:v>
                </c:pt>
                <c:pt idx="175">
                  <c:v>38.391942147041398</c:v>
                </c:pt>
                <c:pt idx="176">
                  <c:v>38.468394593820832</c:v>
                </c:pt>
                <c:pt idx="177">
                  <c:v>38.501589762534898</c:v>
                </c:pt>
                <c:pt idx="178">
                  <c:v>38.545959140972364</c:v>
                </c:pt>
                <c:pt idx="179">
                  <c:v>38.705499812800184</c:v>
                </c:pt>
                <c:pt idx="180">
                  <c:v>38.817831198664109</c:v>
                </c:pt>
                <c:pt idx="181">
                  <c:v>38.824982591686705</c:v>
                </c:pt>
                <c:pt idx="182">
                  <c:v>38.837985853972192</c:v>
                </c:pt>
                <c:pt idx="183">
                  <c:v>38.893137763811353</c:v>
                </c:pt>
                <c:pt idx="184">
                  <c:v>38.896041629948712</c:v>
                </c:pt>
                <c:pt idx="185">
                  <c:v>38.902087162315269</c:v>
                </c:pt>
                <c:pt idx="186">
                  <c:v>38.937391855416813</c:v>
                </c:pt>
                <c:pt idx="187">
                  <c:v>38.978411004522144</c:v>
                </c:pt>
                <c:pt idx="188">
                  <c:v>39.012142977545082</c:v>
                </c:pt>
                <c:pt idx="189">
                  <c:v>39.032462337693275</c:v>
                </c:pt>
                <c:pt idx="190">
                  <c:v>39.047507703613391</c:v>
                </c:pt>
                <c:pt idx="191">
                  <c:v>39.304549374437215</c:v>
                </c:pt>
                <c:pt idx="192">
                  <c:v>39.311217231224916</c:v>
                </c:pt>
                <c:pt idx="193">
                  <c:v>39.464554177010989</c:v>
                </c:pt>
                <c:pt idx="194">
                  <c:v>39.518825654861288</c:v>
                </c:pt>
                <c:pt idx="195">
                  <c:v>39.553190463739448</c:v>
                </c:pt>
                <c:pt idx="196">
                  <c:v>39.712363888637526</c:v>
                </c:pt>
                <c:pt idx="197">
                  <c:v>39.809598875284301</c:v>
                </c:pt>
                <c:pt idx="198">
                  <c:v>39.86105409719972</c:v>
                </c:pt>
                <c:pt idx="199">
                  <c:v>39.873938573527433</c:v>
                </c:pt>
                <c:pt idx="200">
                  <c:v>39.90374439876922</c:v>
                </c:pt>
                <c:pt idx="201">
                  <c:v>39.960974639730054</c:v>
                </c:pt>
                <c:pt idx="202">
                  <c:v>40.166521891140825</c:v>
                </c:pt>
                <c:pt idx="203">
                  <c:v>40.172671262975662</c:v>
                </c:pt>
                <c:pt idx="204">
                  <c:v>40.226031788757851</c:v>
                </c:pt>
                <c:pt idx="205">
                  <c:v>40.253567413660136</c:v>
                </c:pt>
                <c:pt idx="206">
                  <c:v>40.303273492950012</c:v>
                </c:pt>
                <c:pt idx="207">
                  <c:v>40.421737482020013</c:v>
                </c:pt>
                <c:pt idx="208">
                  <c:v>40.435358236123683</c:v>
                </c:pt>
                <c:pt idx="209">
                  <c:v>40.49650009632763</c:v>
                </c:pt>
                <c:pt idx="210">
                  <c:v>40.507811565254976</c:v>
                </c:pt>
                <c:pt idx="211">
                  <c:v>40.569065964384691</c:v>
                </c:pt>
                <c:pt idx="212">
                  <c:v>40.611259119089709</c:v>
                </c:pt>
                <c:pt idx="213">
                  <c:v>40.620184403718383</c:v>
                </c:pt>
                <c:pt idx="214">
                  <c:v>40.688600739954012</c:v>
                </c:pt>
                <c:pt idx="215">
                  <c:v>40.724977956751317</c:v>
                </c:pt>
                <c:pt idx="216">
                  <c:v>40.731752818695732</c:v>
                </c:pt>
                <c:pt idx="217">
                  <c:v>40.81733487591228</c:v>
                </c:pt>
                <c:pt idx="218">
                  <c:v>40.949755810682966</c:v>
                </c:pt>
                <c:pt idx="219">
                  <c:v>40.954523488143451</c:v>
                </c:pt>
                <c:pt idx="220">
                  <c:v>41.142395660055215</c:v>
                </c:pt>
                <c:pt idx="221">
                  <c:v>41.264085585532229</c:v>
                </c:pt>
                <c:pt idx="222">
                  <c:v>41.273356701582479</c:v>
                </c:pt>
                <c:pt idx="223">
                  <c:v>41.37659599828919</c:v>
                </c:pt>
                <c:pt idx="224">
                  <c:v>41.47492911186788</c:v>
                </c:pt>
                <c:pt idx="225">
                  <c:v>41.507278566996156</c:v>
                </c:pt>
                <c:pt idx="226">
                  <c:v>41.539283721647372</c:v>
                </c:pt>
                <c:pt idx="227">
                  <c:v>41.649938041249875</c:v>
                </c:pt>
                <c:pt idx="228">
                  <c:v>41.689110433906961</c:v>
                </c:pt>
                <c:pt idx="229">
                  <c:v>41.737861339024001</c:v>
                </c:pt>
                <c:pt idx="230">
                  <c:v>41.768146126373935</c:v>
                </c:pt>
                <c:pt idx="231">
                  <c:v>41.956049268266973</c:v>
                </c:pt>
                <c:pt idx="232">
                  <c:v>41.997992522308017</c:v>
                </c:pt>
                <c:pt idx="233">
                  <c:v>42.239289700279954</c:v>
                </c:pt>
                <c:pt idx="234">
                  <c:v>42.296650717703358</c:v>
                </c:pt>
                <c:pt idx="235">
                  <c:v>42.460803160931604</c:v>
                </c:pt>
                <c:pt idx="236">
                  <c:v>42.508693387829624</c:v>
                </c:pt>
                <c:pt idx="237">
                  <c:v>42.514416705469394</c:v>
                </c:pt>
                <c:pt idx="238">
                  <c:v>42.58073202679752</c:v>
                </c:pt>
                <c:pt idx="239">
                  <c:v>42.63559254292084</c:v>
                </c:pt>
                <c:pt idx="240">
                  <c:v>42.741756988705248</c:v>
                </c:pt>
                <c:pt idx="241">
                  <c:v>42.768876007409105</c:v>
                </c:pt>
                <c:pt idx="242">
                  <c:v>42.84760726386186</c:v>
                </c:pt>
                <c:pt idx="243">
                  <c:v>42.899879594965363</c:v>
                </c:pt>
                <c:pt idx="244">
                  <c:v>43.07163801192992</c:v>
                </c:pt>
                <c:pt idx="245">
                  <c:v>43.186519577854732</c:v>
                </c:pt>
                <c:pt idx="246">
                  <c:v>43.458266590230842</c:v>
                </c:pt>
                <c:pt idx="247">
                  <c:v>43.51902926120205</c:v>
                </c:pt>
                <c:pt idx="248">
                  <c:v>43.559908313343101</c:v>
                </c:pt>
                <c:pt idx="249">
                  <c:v>43.63540852198593</c:v>
                </c:pt>
                <c:pt idx="250">
                  <c:v>43.670167139254211</c:v>
                </c:pt>
                <c:pt idx="251">
                  <c:v>43.684582400521386</c:v>
                </c:pt>
                <c:pt idx="252">
                  <c:v>43.720761289180928</c:v>
                </c:pt>
                <c:pt idx="253">
                  <c:v>43.794175224861654</c:v>
                </c:pt>
                <c:pt idx="254">
                  <c:v>43.883467694430891</c:v>
                </c:pt>
                <c:pt idx="255">
                  <c:v>43.976468607332073</c:v>
                </c:pt>
                <c:pt idx="256">
                  <c:v>44.063041713130488</c:v>
                </c:pt>
                <c:pt idx="257">
                  <c:v>44.146684269278353</c:v>
                </c:pt>
                <c:pt idx="258">
                  <c:v>44.170284401074326</c:v>
                </c:pt>
                <c:pt idx="259">
                  <c:v>44.170875773219855</c:v>
                </c:pt>
                <c:pt idx="260">
                  <c:v>44.214104867690303</c:v>
                </c:pt>
                <c:pt idx="261">
                  <c:v>44.254713040381837</c:v>
                </c:pt>
                <c:pt idx="262">
                  <c:v>44.344906837766992</c:v>
                </c:pt>
                <c:pt idx="263">
                  <c:v>44.386430805340673</c:v>
                </c:pt>
                <c:pt idx="264">
                  <c:v>44.417980830015892</c:v>
                </c:pt>
                <c:pt idx="265">
                  <c:v>44.53534359719761</c:v>
                </c:pt>
                <c:pt idx="266">
                  <c:v>44.549287028922699</c:v>
                </c:pt>
                <c:pt idx="267">
                  <c:v>44.616902524215917</c:v>
                </c:pt>
                <c:pt idx="268">
                  <c:v>44.811592891322306</c:v>
                </c:pt>
                <c:pt idx="269">
                  <c:v>44.957045390094585</c:v>
                </c:pt>
                <c:pt idx="270">
                  <c:v>44.980561982628778</c:v>
                </c:pt>
                <c:pt idx="271">
                  <c:v>44.981345971229587</c:v>
                </c:pt>
                <c:pt idx="272">
                  <c:v>45.056816264177428</c:v>
                </c:pt>
                <c:pt idx="273">
                  <c:v>45.187628439668458</c:v>
                </c:pt>
                <c:pt idx="274">
                  <c:v>45.196255180048979</c:v>
                </c:pt>
                <c:pt idx="275">
                  <c:v>45.197201253119289</c:v>
                </c:pt>
                <c:pt idx="276">
                  <c:v>45.331758786901389</c:v>
                </c:pt>
                <c:pt idx="277">
                  <c:v>45.366152431892175</c:v>
                </c:pt>
                <c:pt idx="278">
                  <c:v>45.422990862585628</c:v>
                </c:pt>
                <c:pt idx="279">
                  <c:v>45.480891349909584</c:v>
                </c:pt>
                <c:pt idx="280">
                  <c:v>45.489994686181575</c:v>
                </c:pt>
                <c:pt idx="281">
                  <c:v>45.613066113865813</c:v>
                </c:pt>
                <c:pt idx="282">
                  <c:v>45.625296088615556</c:v>
                </c:pt>
                <c:pt idx="283">
                  <c:v>45.649463364545397</c:v>
                </c:pt>
                <c:pt idx="284">
                  <c:v>45.669773242853068</c:v>
                </c:pt>
                <c:pt idx="285">
                  <c:v>45.704018294674945</c:v>
                </c:pt>
                <c:pt idx="286">
                  <c:v>45.708442127233333</c:v>
                </c:pt>
                <c:pt idx="287">
                  <c:v>45.817016030763504</c:v>
                </c:pt>
                <c:pt idx="288">
                  <c:v>45.827269042327167</c:v>
                </c:pt>
                <c:pt idx="289">
                  <c:v>45.959228702829265</c:v>
                </c:pt>
                <c:pt idx="290">
                  <c:v>46.157852197213714</c:v>
                </c:pt>
                <c:pt idx="291">
                  <c:v>46.231874765526413</c:v>
                </c:pt>
                <c:pt idx="292">
                  <c:v>46.270008007561728</c:v>
                </c:pt>
                <c:pt idx="293">
                  <c:v>46.333593902539604</c:v>
                </c:pt>
                <c:pt idx="294">
                  <c:v>46.512220868492022</c:v>
                </c:pt>
                <c:pt idx="295">
                  <c:v>46.748891240365218</c:v>
                </c:pt>
                <c:pt idx="296">
                  <c:v>46.753630723901864</c:v>
                </c:pt>
                <c:pt idx="297">
                  <c:v>46.755241547001887</c:v>
                </c:pt>
                <c:pt idx="298">
                  <c:v>46.869632732596266</c:v>
                </c:pt>
                <c:pt idx="299">
                  <c:v>46.904489767786472</c:v>
                </c:pt>
                <c:pt idx="300">
                  <c:v>46.995925245759963</c:v>
                </c:pt>
                <c:pt idx="301">
                  <c:v>47.037043270444485</c:v>
                </c:pt>
                <c:pt idx="302">
                  <c:v>47.120689934145588</c:v>
                </c:pt>
                <c:pt idx="303">
                  <c:v>47.158194355808817</c:v>
                </c:pt>
                <c:pt idx="304">
                  <c:v>47.160007228121657</c:v>
                </c:pt>
                <c:pt idx="305">
                  <c:v>47.443318170421577</c:v>
                </c:pt>
                <c:pt idx="306">
                  <c:v>47.444610230567839</c:v>
                </c:pt>
                <c:pt idx="307">
                  <c:v>47.529053181586143</c:v>
                </c:pt>
                <c:pt idx="308">
                  <c:v>47.59027409427739</c:v>
                </c:pt>
                <c:pt idx="309">
                  <c:v>47.599473705293455</c:v>
                </c:pt>
                <c:pt idx="310">
                  <c:v>47.602277582001776</c:v>
                </c:pt>
                <c:pt idx="311">
                  <c:v>47.686898283800758</c:v>
                </c:pt>
                <c:pt idx="312">
                  <c:v>47.898198176172905</c:v>
                </c:pt>
                <c:pt idx="313">
                  <c:v>47.952335080544259</c:v>
                </c:pt>
                <c:pt idx="314">
                  <c:v>48.030422956694274</c:v>
                </c:pt>
                <c:pt idx="315">
                  <c:v>48.03319194150933</c:v>
                </c:pt>
                <c:pt idx="316">
                  <c:v>48.12178578140751</c:v>
                </c:pt>
                <c:pt idx="317">
                  <c:v>48.16049928043202</c:v>
                </c:pt>
                <c:pt idx="318">
                  <c:v>48.245813515927175</c:v>
                </c:pt>
                <c:pt idx="319">
                  <c:v>48.274880609608651</c:v>
                </c:pt>
                <c:pt idx="320">
                  <c:v>48.364361632878371</c:v>
                </c:pt>
                <c:pt idx="321">
                  <c:v>48.426767469369338</c:v>
                </c:pt>
                <c:pt idx="322">
                  <c:v>48.445097900788546</c:v>
                </c:pt>
                <c:pt idx="323">
                  <c:v>48.479172981139612</c:v>
                </c:pt>
                <c:pt idx="324">
                  <c:v>48.59205878043619</c:v>
                </c:pt>
                <c:pt idx="325">
                  <c:v>48.60421422731298</c:v>
                </c:pt>
                <c:pt idx="326">
                  <c:v>48.8568487522166</c:v>
                </c:pt>
                <c:pt idx="327">
                  <c:v>48.878380934367321</c:v>
                </c:pt>
                <c:pt idx="328">
                  <c:v>48.911856482646357</c:v>
                </c:pt>
                <c:pt idx="329">
                  <c:v>48.983277512811107</c:v>
                </c:pt>
                <c:pt idx="330">
                  <c:v>49.465146162491422</c:v>
                </c:pt>
                <c:pt idx="331">
                  <c:v>49.495010637248228</c:v>
                </c:pt>
                <c:pt idx="332">
                  <c:v>49.688755648291981</c:v>
                </c:pt>
                <c:pt idx="333">
                  <c:v>49.731552334930441</c:v>
                </c:pt>
                <c:pt idx="334">
                  <c:v>49.731616489347545</c:v>
                </c:pt>
                <c:pt idx="335">
                  <c:v>49.750291182772514</c:v>
                </c:pt>
                <c:pt idx="336">
                  <c:v>49.835775929326758</c:v>
                </c:pt>
                <c:pt idx="337">
                  <c:v>49.84148349570301</c:v>
                </c:pt>
                <c:pt idx="338">
                  <c:v>49.991085085817787</c:v>
                </c:pt>
                <c:pt idx="339">
                  <c:v>50.023364656896518</c:v>
                </c:pt>
                <c:pt idx="340">
                  <c:v>50.051015632853833</c:v>
                </c:pt>
                <c:pt idx="341">
                  <c:v>50.065983735881716</c:v>
                </c:pt>
                <c:pt idx="342">
                  <c:v>50.078436069551998</c:v>
                </c:pt>
                <c:pt idx="343">
                  <c:v>50.085605952024189</c:v>
                </c:pt>
                <c:pt idx="344">
                  <c:v>50.091098614756959</c:v>
                </c:pt>
                <c:pt idx="345">
                  <c:v>50.174562410499789</c:v>
                </c:pt>
                <c:pt idx="346">
                  <c:v>50.209310331463129</c:v>
                </c:pt>
                <c:pt idx="347">
                  <c:v>50.21722488038278</c:v>
                </c:pt>
                <c:pt idx="348">
                  <c:v>50.265378556513468</c:v>
                </c:pt>
                <c:pt idx="349">
                  <c:v>50.27801234610007</c:v>
                </c:pt>
                <c:pt idx="350">
                  <c:v>50.285397248754919</c:v>
                </c:pt>
                <c:pt idx="351">
                  <c:v>50.364962243201099</c:v>
                </c:pt>
                <c:pt idx="352">
                  <c:v>50.477157256043817</c:v>
                </c:pt>
                <c:pt idx="353">
                  <c:v>50.535981533622504</c:v>
                </c:pt>
                <c:pt idx="354">
                  <c:v>50.557499278281568</c:v>
                </c:pt>
                <c:pt idx="355">
                  <c:v>50.574489454301975</c:v>
                </c:pt>
                <c:pt idx="356">
                  <c:v>50.574502639058068</c:v>
                </c:pt>
                <c:pt idx="357">
                  <c:v>50.607467048599688</c:v>
                </c:pt>
                <c:pt idx="358">
                  <c:v>50.610336388502333</c:v>
                </c:pt>
                <c:pt idx="359">
                  <c:v>50.66040867112666</c:v>
                </c:pt>
                <c:pt idx="360">
                  <c:v>50.715253257278732</c:v>
                </c:pt>
                <c:pt idx="361">
                  <c:v>50.715504799271351</c:v>
                </c:pt>
                <c:pt idx="362">
                  <c:v>50.780471604118226</c:v>
                </c:pt>
                <c:pt idx="363">
                  <c:v>50.850121831095443</c:v>
                </c:pt>
                <c:pt idx="364">
                  <c:v>50.882912052197163</c:v>
                </c:pt>
                <c:pt idx="365">
                  <c:v>50.992890914656961</c:v>
                </c:pt>
                <c:pt idx="366">
                  <c:v>51.074484134086788</c:v>
                </c:pt>
                <c:pt idx="367">
                  <c:v>51.232331881281382</c:v>
                </c:pt>
                <c:pt idx="368">
                  <c:v>51.390703546301438</c:v>
                </c:pt>
                <c:pt idx="369">
                  <c:v>51.492827207170471</c:v>
                </c:pt>
                <c:pt idx="370">
                  <c:v>51.512201007450301</c:v>
                </c:pt>
                <c:pt idx="371">
                  <c:v>51.516731571273262</c:v>
                </c:pt>
                <c:pt idx="372">
                  <c:v>51.566608121314701</c:v>
                </c:pt>
                <c:pt idx="373">
                  <c:v>51.616349154714094</c:v>
                </c:pt>
                <c:pt idx="374">
                  <c:v>51.637534137492075</c:v>
                </c:pt>
                <c:pt idx="375">
                  <c:v>51.927064939692734</c:v>
                </c:pt>
                <c:pt idx="376">
                  <c:v>51.966985632527148</c:v>
                </c:pt>
                <c:pt idx="377">
                  <c:v>52.038509336487976</c:v>
                </c:pt>
                <c:pt idx="378">
                  <c:v>52.069594905127701</c:v>
                </c:pt>
                <c:pt idx="379">
                  <c:v>52.076928345506694</c:v>
                </c:pt>
                <c:pt idx="380">
                  <c:v>52.085747081970261</c:v>
                </c:pt>
                <c:pt idx="381">
                  <c:v>52.089204502260522</c:v>
                </c:pt>
                <c:pt idx="382">
                  <c:v>52.185756331715062</c:v>
                </c:pt>
                <c:pt idx="383">
                  <c:v>52.316560968830963</c:v>
                </c:pt>
                <c:pt idx="384">
                  <c:v>52.344982497694915</c:v>
                </c:pt>
                <c:pt idx="385">
                  <c:v>52.474700459445664</c:v>
                </c:pt>
                <c:pt idx="386">
                  <c:v>52.606206926478663</c:v>
                </c:pt>
                <c:pt idx="387">
                  <c:v>52.656154330571205</c:v>
                </c:pt>
                <c:pt idx="388">
                  <c:v>52.692760070746317</c:v>
                </c:pt>
                <c:pt idx="389">
                  <c:v>52.721320648281761</c:v>
                </c:pt>
                <c:pt idx="390">
                  <c:v>52.799036474173342</c:v>
                </c:pt>
                <c:pt idx="391">
                  <c:v>52.822795091178136</c:v>
                </c:pt>
                <c:pt idx="392">
                  <c:v>52.84368615826434</c:v>
                </c:pt>
                <c:pt idx="393">
                  <c:v>52.870609843170293</c:v>
                </c:pt>
                <c:pt idx="394">
                  <c:v>53.058641185950279</c:v>
                </c:pt>
                <c:pt idx="395">
                  <c:v>53.067371117608324</c:v>
                </c:pt>
                <c:pt idx="396">
                  <c:v>53.106210342326392</c:v>
                </c:pt>
                <c:pt idx="397">
                  <c:v>53.139518233032156</c:v>
                </c:pt>
                <c:pt idx="398">
                  <c:v>53.277083127631116</c:v>
                </c:pt>
                <c:pt idx="399">
                  <c:v>53.354711553210635</c:v>
                </c:pt>
                <c:pt idx="400">
                  <c:v>53.369154174300675</c:v>
                </c:pt>
                <c:pt idx="401">
                  <c:v>53.385076063078863</c:v>
                </c:pt>
                <c:pt idx="402">
                  <c:v>53.447170302531021</c:v>
                </c:pt>
                <c:pt idx="403">
                  <c:v>53.461593868425147</c:v>
                </c:pt>
                <c:pt idx="404">
                  <c:v>53.480427460010389</c:v>
                </c:pt>
                <c:pt idx="405">
                  <c:v>53.709157555457253</c:v>
                </c:pt>
                <c:pt idx="406">
                  <c:v>53.818407574111454</c:v>
                </c:pt>
                <c:pt idx="407">
                  <c:v>53.837368026506965</c:v>
                </c:pt>
                <c:pt idx="408">
                  <c:v>53.856537331095559</c:v>
                </c:pt>
                <c:pt idx="409">
                  <c:v>53.903104980032424</c:v>
                </c:pt>
                <c:pt idx="410">
                  <c:v>53.974481658692184</c:v>
                </c:pt>
                <c:pt idx="411">
                  <c:v>53.974534318230667</c:v>
                </c:pt>
                <c:pt idx="412">
                  <c:v>54.109462730502337</c:v>
                </c:pt>
                <c:pt idx="413">
                  <c:v>54.127278182573917</c:v>
                </c:pt>
                <c:pt idx="414">
                  <c:v>54.177262507489928</c:v>
                </c:pt>
                <c:pt idx="415">
                  <c:v>54.317815026161611</c:v>
                </c:pt>
                <c:pt idx="416">
                  <c:v>54.407988935185585</c:v>
                </c:pt>
                <c:pt idx="417">
                  <c:v>54.5699211120412</c:v>
                </c:pt>
                <c:pt idx="418">
                  <c:v>54.592187373484116</c:v>
                </c:pt>
                <c:pt idx="419">
                  <c:v>54.607718697272311</c:v>
                </c:pt>
                <c:pt idx="420">
                  <c:v>54.675914690228822</c:v>
                </c:pt>
                <c:pt idx="421">
                  <c:v>54.726542892154924</c:v>
                </c:pt>
                <c:pt idx="422">
                  <c:v>54.781987469902191</c:v>
                </c:pt>
                <c:pt idx="423">
                  <c:v>55.002145270889201</c:v>
                </c:pt>
                <c:pt idx="424">
                  <c:v>55.053310867958203</c:v>
                </c:pt>
                <c:pt idx="425">
                  <c:v>55.130865935521946</c:v>
                </c:pt>
                <c:pt idx="426">
                  <c:v>55.192877840070416</c:v>
                </c:pt>
                <c:pt idx="427">
                  <c:v>55.19426459279105</c:v>
                </c:pt>
                <c:pt idx="428">
                  <c:v>55.196931864107206</c:v>
                </c:pt>
                <c:pt idx="429">
                  <c:v>55.203447766035623</c:v>
                </c:pt>
                <c:pt idx="430">
                  <c:v>55.240752814948195</c:v>
                </c:pt>
                <c:pt idx="431">
                  <c:v>55.252238010837679</c:v>
                </c:pt>
                <c:pt idx="432">
                  <c:v>55.33091654862109</c:v>
                </c:pt>
                <c:pt idx="433">
                  <c:v>55.507599080535627</c:v>
                </c:pt>
                <c:pt idx="434">
                  <c:v>55.702334355104931</c:v>
                </c:pt>
                <c:pt idx="435">
                  <c:v>55.797454405847304</c:v>
                </c:pt>
                <c:pt idx="436">
                  <c:v>55.823866031354228</c:v>
                </c:pt>
                <c:pt idx="437">
                  <c:v>55.908126316606968</c:v>
                </c:pt>
                <c:pt idx="438">
                  <c:v>56.169609846426908</c:v>
                </c:pt>
                <c:pt idx="439">
                  <c:v>56.53841249485393</c:v>
                </c:pt>
                <c:pt idx="440">
                  <c:v>56.609419798040271</c:v>
                </c:pt>
                <c:pt idx="441">
                  <c:v>56.628112563408536</c:v>
                </c:pt>
                <c:pt idx="442">
                  <c:v>56.950256808592911</c:v>
                </c:pt>
                <c:pt idx="443">
                  <c:v>56.988220118611707</c:v>
                </c:pt>
                <c:pt idx="444">
                  <c:v>57.078991825038486</c:v>
                </c:pt>
                <c:pt idx="445">
                  <c:v>57.135828703473514</c:v>
                </c:pt>
                <c:pt idx="446">
                  <c:v>57.223664974253722</c:v>
                </c:pt>
                <c:pt idx="447">
                  <c:v>57.363389446823355</c:v>
                </c:pt>
                <c:pt idx="448">
                  <c:v>57.395833506452497</c:v>
                </c:pt>
                <c:pt idx="449">
                  <c:v>57.414404901636445</c:v>
                </c:pt>
                <c:pt idx="450">
                  <c:v>57.53351791138838</c:v>
                </c:pt>
                <c:pt idx="451">
                  <c:v>57.821322578190397</c:v>
                </c:pt>
                <c:pt idx="452">
                  <c:v>57.833018345623955</c:v>
                </c:pt>
                <c:pt idx="453">
                  <c:v>57.870717119190999</c:v>
                </c:pt>
                <c:pt idx="454">
                  <c:v>57.93603873124254</c:v>
                </c:pt>
                <c:pt idx="455">
                  <c:v>57.947974470496106</c:v>
                </c:pt>
                <c:pt idx="456">
                  <c:v>57.966000123658979</c:v>
                </c:pt>
                <c:pt idx="457">
                  <c:v>57.979881772535215</c:v>
                </c:pt>
                <c:pt idx="458">
                  <c:v>58.121675247185571</c:v>
                </c:pt>
                <c:pt idx="459">
                  <c:v>58.178159130250691</c:v>
                </c:pt>
                <c:pt idx="460">
                  <c:v>58.369008757242504</c:v>
                </c:pt>
                <c:pt idx="461">
                  <c:v>58.43748796445464</c:v>
                </c:pt>
                <c:pt idx="462">
                  <c:v>58.576631358103491</c:v>
                </c:pt>
                <c:pt idx="463">
                  <c:v>58.612427234362194</c:v>
                </c:pt>
                <c:pt idx="464">
                  <c:v>58.638461470319889</c:v>
                </c:pt>
                <c:pt idx="465">
                  <c:v>58.741417014573869</c:v>
                </c:pt>
                <c:pt idx="466">
                  <c:v>58.871529263653116</c:v>
                </c:pt>
                <c:pt idx="467">
                  <c:v>59.112550991540196</c:v>
                </c:pt>
                <c:pt idx="468">
                  <c:v>59.197448362716173</c:v>
                </c:pt>
                <c:pt idx="469">
                  <c:v>59.363394314180198</c:v>
                </c:pt>
                <c:pt idx="470">
                  <c:v>59.38028432910977</c:v>
                </c:pt>
                <c:pt idx="471">
                  <c:v>59.410912005319041</c:v>
                </c:pt>
                <c:pt idx="472">
                  <c:v>59.748858869891357</c:v>
                </c:pt>
                <c:pt idx="473">
                  <c:v>59.998812604859076</c:v>
                </c:pt>
                <c:pt idx="474">
                  <c:v>60.023795179197954</c:v>
                </c:pt>
                <c:pt idx="475">
                  <c:v>60.058138103437251</c:v>
                </c:pt>
                <c:pt idx="476">
                  <c:v>60.2024349742872</c:v>
                </c:pt>
                <c:pt idx="477">
                  <c:v>60.212772262557422</c:v>
                </c:pt>
                <c:pt idx="478">
                  <c:v>60.215043384711286</c:v>
                </c:pt>
                <c:pt idx="479">
                  <c:v>60.282528657597197</c:v>
                </c:pt>
                <c:pt idx="480">
                  <c:v>60.505822620719464</c:v>
                </c:pt>
                <c:pt idx="481">
                  <c:v>60.533375474688846</c:v>
                </c:pt>
                <c:pt idx="482">
                  <c:v>60.566690471994747</c:v>
                </c:pt>
                <c:pt idx="483">
                  <c:v>60.619743571778884</c:v>
                </c:pt>
                <c:pt idx="484">
                  <c:v>60.670736960604678</c:v>
                </c:pt>
                <c:pt idx="485">
                  <c:v>60.691661574929519</c:v>
                </c:pt>
                <c:pt idx="486">
                  <c:v>60.83327394642221</c:v>
                </c:pt>
                <c:pt idx="487">
                  <c:v>60.91230053915897</c:v>
                </c:pt>
                <c:pt idx="488">
                  <c:v>60.940442714518866</c:v>
                </c:pt>
                <c:pt idx="489">
                  <c:v>61.048577060351036</c:v>
                </c:pt>
                <c:pt idx="490">
                  <c:v>61.052675042203241</c:v>
                </c:pt>
                <c:pt idx="491">
                  <c:v>61.061479706930847</c:v>
                </c:pt>
                <c:pt idx="492">
                  <c:v>61.097443790428251</c:v>
                </c:pt>
                <c:pt idx="493">
                  <c:v>61.109049135981813</c:v>
                </c:pt>
                <c:pt idx="494">
                  <c:v>61.173344023711017</c:v>
                </c:pt>
                <c:pt idx="495">
                  <c:v>61.185987531328514</c:v>
                </c:pt>
                <c:pt idx="496">
                  <c:v>61.199018213515629</c:v>
                </c:pt>
                <c:pt idx="497">
                  <c:v>61.232944637275835</c:v>
                </c:pt>
                <c:pt idx="498">
                  <c:v>61.291634261192705</c:v>
                </c:pt>
                <c:pt idx="499">
                  <c:v>61.33008680023196</c:v>
                </c:pt>
                <c:pt idx="500">
                  <c:v>61.639662499913349</c:v>
                </c:pt>
                <c:pt idx="501">
                  <c:v>61.902567383848819</c:v>
                </c:pt>
                <c:pt idx="502">
                  <c:v>62.023054843086257</c:v>
                </c:pt>
                <c:pt idx="503">
                  <c:v>62.138548147827606</c:v>
                </c:pt>
                <c:pt idx="504">
                  <c:v>62.247325529708114</c:v>
                </c:pt>
                <c:pt idx="505">
                  <c:v>62.2770617088633</c:v>
                </c:pt>
                <c:pt idx="506">
                  <c:v>62.523422886646316</c:v>
                </c:pt>
                <c:pt idx="507">
                  <c:v>62.557552083681941</c:v>
                </c:pt>
                <c:pt idx="508">
                  <c:v>62.681446847744951</c:v>
                </c:pt>
                <c:pt idx="509">
                  <c:v>62.684816542919762</c:v>
                </c:pt>
                <c:pt idx="510">
                  <c:v>62.839142335609452</c:v>
                </c:pt>
                <c:pt idx="511">
                  <c:v>62.885323484140997</c:v>
                </c:pt>
                <c:pt idx="512">
                  <c:v>62.906836866825522</c:v>
                </c:pt>
                <c:pt idx="513">
                  <c:v>62.916017125919417</c:v>
                </c:pt>
                <c:pt idx="514">
                  <c:v>62.936015307789241</c:v>
                </c:pt>
                <c:pt idx="515">
                  <c:v>62.936715617434174</c:v>
                </c:pt>
                <c:pt idx="516">
                  <c:v>63.105917487754397</c:v>
                </c:pt>
                <c:pt idx="517">
                  <c:v>63.120284839279932</c:v>
                </c:pt>
                <c:pt idx="518">
                  <c:v>63.141125258793913</c:v>
                </c:pt>
                <c:pt idx="519">
                  <c:v>63.217370744010083</c:v>
                </c:pt>
                <c:pt idx="520">
                  <c:v>63.227813078405568</c:v>
                </c:pt>
                <c:pt idx="521">
                  <c:v>63.245496600713686</c:v>
                </c:pt>
                <c:pt idx="522">
                  <c:v>63.247420527173233</c:v>
                </c:pt>
                <c:pt idx="523">
                  <c:v>63.301920828943757</c:v>
                </c:pt>
                <c:pt idx="524">
                  <c:v>63.349971053496269</c:v>
                </c:pt>
                <c:pt idx="525">
                  <c:v>63.493073434280774</c:v>
                </c:pt>
                <c:pt idx="526">
                  <c:v>63.515414477409962</c:v>
                </c:pt>
                <c:pt idx="527">
                  <c:v>63.663579035746551</c:v>
                </c:pt>
                <c:pt idx="528">
                  <c:v>63.729024695353985</c:v>
                </c:pt>
                <c:pt idx="529">
                  <c:v>63.731076254154608</c:v>
                </c:pt>
                <c:pt idx="530">
                  <c:v>63.742144691527507</c:v>
                </c:pt>
                <c:pt idx="531">
                  <c:v>63.760206569904348</c:v>
                </c:pt>
                <c:pt idx="532">
                  <c:v>63.773934910660664</c:v>
                </c:pt>
                <c:pt idx="533">
                  <c:v>63.877768445089252</c:v>
                </c:pt>
                <c:pt idx="534">
                  <c:v>63.895632761266917</c:v>
                </c:pt>
                <c:pt idx="535">
                  <c:v>63.919046718365806</c:v>
                </c:pt>
                <c:pt idx="536">
                  <c:v>63.957542918813083</c:v>
                </c:pt>
                <c:pt idx="537">
                  <c:v>64.078854585966212</c:v>
                </c:pt>
                <c:pt idx="538">
                  <c:v>64.134003350083759</c:v>
                </c:pt>
                <c:pt idx="539">
                  <c:v>64.173954545249885</c:v>
                </c:pt>
                <c:pt idx="540">
                  <c:v>64.281111353672372</c:v>
                </c:pt>
                <c:pt idx="541">
                  <c:v>64.416548621192973</c:v>
                </c:pt>
                <c:pt idx="542">
                  <c:v>64.684361808919903</c:v>
                </c:pt>
                <c:pt idx="543">
                  <c:v>64.740756964392517</c:v>
                </c:pt>
                <c:pt idx="544">
                  <c:v>64.834576196233257</c:v>
                </c:pt>
                <c:pt idx="545">
                  <c:v>64.932932107090039</c:v>
                </c:pt>
                <c:pt idx="546">
                  <c:v>65.050949741102855</c:v>
                </c:pt>
                <c:pt idx="547">
                  <c:v>65.127327465948994</c:v>
                </c:pt>
                <c:pt idx="548">
                  <c:v>65.15522616810658</c:v>
                </c:pt>
                <c:pt idx="549">
                  <c:v>65.310817958132446</c:v>
                </c:pt>
                <c:pt idx="550">
                  <c:v>65.637069053233233</c:v>
                </c:pt>
                <c:pt idx="551">
                  <c:v>65.730518000911445</c:v>
                </c:pt>
                <c:pt idx="552">
                  <c:v>65.797795733642999</c:v>
                </c:pt>
                <c:pt idx="553">
                  <c:v>65.80213233450813</c:v>
                </c:pt>
                <c:pt idx="554">
                  <c:v>66.112223849810164</c:v>
                </c:pt>
                <c:pt idx="555">
                  <c:v>66.140124674331787</c:v>
                </c:pt>
                <c:pt idx="556">
                  <c:v>66.779205335677176</c:v>
                </c:pt>
                <c:pt idx="557">
                  <c:v>66.823327139821913</c:v>
                </c:pt>
                <c:pt idx="558">
                  <c:v>66.853590191891243</c:v>
                </c:pt>
                <c:pt idx="559">
                  <c:v>66.915705798176404</c:v>
                </c:pt>
                <c:pt idx="560">
                  <c:v>67.053791229325768</c:v>
                </c:pt>
                <c:pt idx="561">
                  <c:v>67.079152453750964</c:v>
                </c:pt>
                <c:pt idx="562">
                  <c:v>67.144325959871921</c:v>
                </c:pt>
                <c:pt idx="563">
                  <c:v>67.242279272678516</c:v>
                </c:pt>
                <c:pt idx="564">
                  <c:v>67.305961101640193</c:v>
                </c:pt>
                <c:pt idx="565">
                  <c:v>67.446731857010406</c:v>
                </c:pt>
                <c:pt idx="566">
                  <c:v>67.527991818316664</c:v>
                </c:pt>
                <c:pt idx="567">
                  <c:v>67.559731181587296</c:v>
                </c:pt>
                <c:pt idx="568">
                  <c:v>67.827899118858042</c:v>
                </c:pt>
                <c:pt idx="569">
                  <c:v>67.841717666489444</c:v>
                </c:pt>
                <c:pt idx="570">
                  <c:v>67.962483027376422</c:v>
                </c:pt>
                <c:pt idx="571">
                  <c:v>68.117325014145692</c:v>
                </c:pt>
                <c:pt idx="572">
                  <c:v>68.292055945973928</c:v>
                </c:pt>
                <c:pt idx="573">
                  <c:v>68.365336514877171</c:v>
                </c:pt>
                <c:pt idx="574">
                  <c:v>68.524601003744749</c:v>
                </c:pt>
                <c:pt idx="575">
                  <c:v>68.536583616106981</c:v>
                </c:pt>
                <c:pt idx="576">
                  <c:v>68.650705479319498</c:v>
                </c:pt>
                <c:pt idx="577">
                  <c:v>68.669288314554464</c:v>
                </c:pt>
                <c:pt idx="578">
                  <c:v>68.894457778548414</c:v>
                </c:pt>
                <c:pt idx="579">
                  <c:v>68.895509306021879</c:v>
                </c:pt>
                <c:pt idx="580">
                  <c:v>68.910734284324491</c:v>
                </c:pt>
                <c:pt idx="581">
                  <c:v>69.016891523586665</c:v>
                </c:pt>
                <c:pt idx="582">
                  <c:v>69.112083438443278</c:v>
                </c:pt>
                <c:pt idx="583">
                  <c:v>69.170697075919605</c:v>
                </c:pt>
                <c:pt idx="584">
                  <c:v>69.245836658232122</c:v>
                </c:pt>
                <c:pt idx="585">
                  <c:v>69.276745579718948</c:v>
                </c:pt>
                <c:pt idx="586">
                  <c:v>69.355448035484869</c:v>
                </c:pt>
                <c:pt idx="587">
                  <c:v>69.396595053125779</c:v>
                </c:pt>
                <c:pt idx="588">
                  <c:v>69.409834065916925</c:v>
                </c:pt>
                <c:pt idx="589">
                  <c:v>69.431981999160982</c:v>
                </c:pt>
                <c:pt idx="590">
                  <c:v>69.544955952701102</c:v>
                </c:pt>
                <c:pt idx="591">
                  <c:v>69.931404592866372</c:v>
                </c:pt>
                <c:pt idx="592">
                  <c:v>70.117266682533725</c:v>
                </c:pt>
                <c:pt idx="593">
                  <c:v>70.12772911958028</c:v>
                </c:pt>
                <c:pt idx="594">
                  <c:v>70.131693686808646</c:v>
                </c:pt>
                <c:pt idx="595">
                  <c:v>70.135470592276832</c:v>
                </c:pt>
                <c:pt idx="596">
                  <c:v>70.207507506939294</c:v>
                </c:pt>
                <c:pt idx="597">
                  <c:v>70.306579206666484</c:v>
                </c:pt>
                <c:pt idx="598">
                  <c:v>70.506608592908364</c:v>
                </c:pt>
                <c:pt idx="599">
                  <c:v>70.516941177321144</c:v>
                </c:pt>
                <c:pt idx="600">
                  <c:v>70.703953480439267</c:v>
                </c:pt>
                <c:pt idx="601">
                  <c:v>70.78765109441359</c:v>
                </c:pt>
                <c:pt idx="602">
                  <c:v>70.829620593688276</c:v>
                </c:pt>
                <c:pt idx="603">
                  <c:v>71.128949662989768</c:v>
                </c:pt>
                <c:pt idx="604">
                  <c:v>71.219380382599667</c:v>
                </c:pt>
                <c:pt idx="605">
                  <c:v>71.509462064002562</c:v>
                </c:pt>
                <c:pt idx="606">
                  <c:v>71.567183901536609</c:v>
                </c:pt>
                <c:pt idx="607">
                  <c:v>71.626587538935965</c:v>
                </c:pt>
                <c:pt idx="608">
                  <c:v>71.682075445678791</c:v>
                </c:pt>
                <c:pt idx="609">
                  <c:v>71.757965118224462</c:v>
                </c:pt>
                <c:pt idx="610">
                  <c:v>71.805047786855738</c:v>
                </c:pt>
                <c:pt idx="611">
                  <c:v>71.809502970911439</c:v>
                </c:pt>
                <c:pt idx="612">
                  <c:v>71.820827533847918</c:v>
                </c:pt>
                <c:pt idx="613">
                  <c:v>71.82100267931132</c:v>
                </c:pt>
                <c:pt idx="614">
                  <c:v>71.87950306875797</c:v>
                </c:pt>
                <c:pt idx="615">
                  <c:v>71.881812036228084</c:v>
                </c:pt>
                <c:pt idx="616">
                  <c:v>71.94744363932405</c:v>
                </c:pt>
                <c:pt idx="617">
                  <c:v>72.027071435549928</c:v>
                </c:pt>
                <c:pt idx="618">
                  <c:v>72.546887499935494</c:v>
                </c:pt>
                <c:pt idx="619">
                  <c:v>72.652914602680298</c:v>
                </c:pt>
                <c:pt idx="620">
                  <c:v>72.766240780932364</c:v>
                </c:pt>
                <c:pt idx="621">
                  <c:v>72.83795851854579</c:v>
                </c:pt>
                <c:pt idx="622">
                  <c:v>72.854079725305567</c:v>
                </c:pt>
                <c:pt idx="623">
                  <c:v>73.181829359928955</c:v>
                </c:pt>
                <c:pt idx="624">
                  <c:v>73.441296906043348</c:v>
                </c:pt>
                <c:pt idx="625">
                  <c:v>73.588031249057394</c:v>
                </c:pt>
                <c:pt idx="626">
                  <c:v>73.598065834540591</c:v>
                </c:pt>
                <c:pt idx="627">
                  <c:v>73.63676548815117</c:v>
                </c:pt>
                <c:pt idx="628">
                  <c:v>73.768556331894644</c:v>
                </c:pt>
                <c:pt idx="629">
                  <c:v>73.788521148778429</c:v>
                </c:pt>
                <c:pt idx="630">
                  <c:v>73.856718757882561</c:v>
                </c:pt>
                <c:pt idx="631">
                  <c:v>73.914700464038589</c:v>
                </c:pt>
                <c:pt idx="632">
                  <c:v>74.234949636269633</c:v>
                </c:pt>
                <c:pt idx="633">
                  <c:v>74.358608514805994</c:v>
                </c:pt>
                <c:pt idx="634">
                  <c:v>74.414346217542018</c:v>
                </c:pt>
                <c:pt idx="635">
                  <c:v>74.633604580945686</c:v>
                </c:pt>
                <c:pt idx="636">
                  <c:v>74.653198596325268</c:v>
                </c:pt>
                <c:pt idx="637">
                  <c:v>75.410191132867268</c:v>
                </c:pt>
                <c:pt idx="638">
                  <c:v>75.46326095895283</c:v>
                </c:pt>
                <c:pt idx="639">
                  <c:v>75.662574496327295</c:v>
                </c:pt>
                <c:pt idx="640">
                  <c:v>75.826588291817217</c:v>
                </c:pt>
                <c:pt idx="641">
                  <c:v>76.02226248764002</c:v>
                </c:pt>
                <c:pt idx="642">
                  <c:v>76.428757879765129</c:v>
                </c:pt>
                <c:pt idx="643">
                  <c:v>76.443710603008682</c:v>
                </c:pt>
                <c:pt idx="644">
                  <c:v>76.513548010305257</c:v>
                </c:pt>
                <c:pt idx="645">
                  <c:v>76.648799398004996</c:v>
                </c:pt>
                <c:pt idx="646">
                  <c:v>76.76691370742364</c:v>
                </c:pt>
                <c:pt idx="647">
                  <c:v>76.823229127195873</c:v>
                </c:pt>
                <c:pt idx="648">
                  <c:v>77.070325159338893</c:v>
                </c:pt>
                <c:pt idx="649">
                  <c:v>77.223852864906974</c:v>
                </c:pt>
                <c:pt idx="650">
                  <c:v>77.649769936894813</c:v>
                </c:pt>
                <c:pt idx="651">
                  <c:v>77.680882074789452</c:v>
                </c:pt>
                <c:pt idx="652">
                  <c:v>77.853395293059521</c:v>
                </c:pt>
                <c:pt idx="653">
                  <c:v>77.907605812028109</c:v>
                </c:pt>
                <c:pt idx="654">
                  <c:v>78.042743269583966</c:v>
                </c:pt>
                <c:pt idx="655">
                  <c:v>78.252141804286396</c:v>
                </c:pt>
                <c:pt idx="656">
                  <c:v>78.264190377577108</c:v>
                </c:pt>
                <c:pt idx="657">
                  <c:v>78.286355431305822</c:v>
                </c:pt>
                <c:pt idx="658">
                  <c:v>78.319968111784519</c:v>
                </c:pt>
                <c:pt idx="659">
                  <c:v>78.359115975010013</c:v>
                </c:pt>
                <c:pt idx="660">
                  <c:v>78.519956772764473</c:v>
                </c:pt>
                <c:pt idx="661">
                  <c:v>78.73296563850937</c:v>
                </c:pt>
                <c:pt idx="662">
                  <c:v>78.807717441693782</c:v>
                </c:pt>
                <c:pt idx="663">
                  <c:v>78.907251547267094</c:v>
                </c:pt>
                <c:pt idx="664">
                  <c:v>78.914989203200037</c:v>
                </c:pt>
                <c:pt idx="665">
                  <c:v>79.048619095248455</c:v>
                </c:pt>
                <c:pt idx="666">
                  <c:v>79.552890098973478</c:v>
                </c:pt>
                <c:pt idx="667">
                  <c:v>79.668515998464699</c:v>
                </c:pt>
                <c:pt idx="668">
                  <c:v>79.672196772573287</c:v>
                </c:pt>
                <c:pt idx="669">
                  <c:v>79.792347922601152</c:v>
                </c:pt>
                <c:pt idx="670">
                  <c:v>79.839772979546922</c:v>
                </c:pt>
                <c:pt idx="671">
                  <c:v>80.087955098922009</c:v>
                </c:pt>
                <c:pt idx="672">
                  <c:v>80.196760994242638</c:v>
                </c:pt>
                <c:pt idx="673">
                  <c:v>80.491082204174205</c:v>
                </c:pt>
                <c:pt idx="674">
                  <c:v>80.608850980400206</c:v>
                </c:pt>
                <c:pt idx="675">
                  <c:v>80.800233122426789</c:v>
                </c:pt>
                <c:pt idx="676">
                  <c:v>80.882394195580375</c:v>
                </c:pt>
                <c:pt idx="677">
                  <c:v>80.948706467795091</c:v>
                </c:pt>
                <c:pt idx="678">
                  <c:v>81.491118923748843</c:v>
                </c:pt>
                <c:pt idx="679">
                  <c:v>82.018674923245399</c:v>
                </c:pt>
                <c:pt idx="680">
                  <c:v>82.057542640481756</c:v>
                </c:pt>
                <c:pt idx="681">
                  <c:v>82.18953906277261</c:v>
                </c:pt>
                <c:pt idx="682">
                  <c:v>82.389038580910423</c:v>
                </c:pt>
                <c:pt idx="683">
                  <c:v>82.496413627321445</c:v>
                </c:pt>
                <c:pt idx="684">
                  <c:v>82.553002346471501</c:v>
                </c:pt>
                <c:pt idx="685">
                  <c:v>82.560228776447801</c:v>
                </c:pt>
                <c:pt idx="686">
                  <c:v>82.647750578583924</c:v>
                </c:pt>
                <c:pt idx="687">
                  <c:v>82.660810978777377</c:v>
                </c:pt>
                <c:pt idx="688">
                  <c:v>82.66526516217283</c:v>
                </c:pt>
                <c:pt idx="689">
                  <c:v>83.015998439499185</c:v>
                </c:pt>
                <c:pt idx="690">
                  <c:v>83.321155762205251</c:v>
                </c:pt>
                <c:pt idx="691">
                  <c:v>83.459808605011048</c:v>
                </c:pt>
                <c:pt idx="692">
                  <c:v>83.542928452714406</c:v>
                </c:pt>
                <c:pt idx="693">
                  <c:v>83.639384741311687</c:v>
                </c:pt>
                <c:pt idx="694">
                  <c:v>83.814087149262605</c:v>
                </c:pt>
                <c:pt idx="695">
                  <c:v>83.989858329629328</c:v>
                </c:pt>
                <c:pt idx="696">
                  <c:v>83.995957654777101</c:v>
                </c:pt>
                <c:pt idx="697">
                  <c:v>83.999608120023382</c:v>
                </c:pt>
                <c:pt idx="698">
                  <c:v>84.589182826159842</c:v>
                </c:pt>
                <c:pt idx="699">
                  <c:v>84.658303362669628</c:v>
                </c:pt>
                <c:pt idx="700">
                  <c:v>84.676118425606006</c:v>
                </c:pt>
                <c:pt idx="701">
                  <c:v>84.864497861624741</c:v>
                </c:pt>
                <c:pt idx="702">
                  <c:v>84.961927155813626</c:v>
                </c:pt>
                <c:pt idx="703">
                  <c:v>85.241938537740495</c:v>
                </c:pt>
                <c:pt idx="704">
                  <c:v>85.351883286690821</c:v>
                </c:pt>
                <c:pt idx="705">
                  <c:v>86.052056222172851</c:v>
                </c:pt>
                <c:pt idx="706">
                  <c:v>86.065333949172214</c:v>
                </c:pt>
                <c:pt idx="707">
                  <c:v>86.07453434975676</c:v>
                </c:pt>
                <c:pt idx="708">
                  <c:v>86.124769154229725</c:v>
                </c:pt>
                <c:pt idx="709">
                  <c:v>86.13787706295183</c:v>
                </c:pt>
                <c:pt idx="710">
                  <c:v>86.181618488040343</c:v>
                </c:pt>
                <c:pt idx="711">
                  <c:v>86.260740786449261</c:v>
                </c:pt>
                <c:pt idx="712">
                  <c:v>86.263345870452923</c:v>
                </c:pt>
                <c:pt idx="713">
                  <c:v>86.299993559605866</c:v>
                </c:pt>
                <c:pt idx="714">
                  <c:v>86.51211637319345</c:v>
                </c:pt>
                <c:pt idx="715">
                  <c:v>86.629443423593173</c:v>
                </c:pt>
                <c:pt idx="716">
                  <c:v>86.681675242146937</c:v>
                </c:pt>
                <c:pt idx="717">
                  <c:v>87.059819821827517</c:v>
                </c:pt>
                <c:pt idx="718">
                  <c:v>87.391027016805026</c:v>
                </c:pt>
                <c:pt idx="719">
                  <c:v>87.773515508841925</c:v>
                </c:pt>
                <c:pt idx="720">
                  <c:v>87.886311473786975</c:v>
                </c:pt>
                <c:pt idx="721">
                  <c:v>87.967025258136573</c:v>
                </c:pt>
                <c:pt idx="722">
                  <c:v>88.065007861918332</c:v>
                </c:pt>
                <c:pt idx="723">
                  <c:v>88.248556881916514</c:v>
                </c:pt>
                <c:pt idx="724">
                  <c:v>88.326698287468673</c:v>
                </c:pt>
                <c:pt idx="725">
                  <c:v>88.631987142931209</c:v>
                </c:pt>
                <c:pt idx="726">
                  <c:v>88.63372868806573</c:v>
                </c:pt>
                <c:pt idx="727">
                  <c:v>89.299656974844822</c:v>
                </c:pt>
                <c:pt idx="728">
                  <c:v>89.59740673921182</c:v>
                </c:pt>
                <c:pt idx="729">
                  <c:v>89.599956361355268</c:v>
                </c:pt>
                <c:pt idx="730">
                  <c:v>89.908629949732401</c:v>
                </c:pt>
                <c:pt idx="731">
                  <c:v>89.951142568791397</c:v>
                </c:pt>
                <c:pt idx="732">
                  <c:v>90.393760584451584</c:v>
                </c:pt>
                <c:pt idx="733">
                  <c:v>90.556106871840768</c:v>
                </c:pt>
                <c:pt idx="734">
                  <c:v>90.89382108067673</c:v>
                </c:pt>
                <c:pt idx="735">
                  <c:v>91.12201538161932</c:v>
                </c:pt>
                <c:pt idx="736">
                  <c:v>91.313098122972036</c:v>
                </c:pt>
                <c:pt idx="737">
                  <c:v>91.441135393086199</c:v>
                </c:pt>
                <c:pt idx="738">
                  <c:v>91.555783838380364</c:v>
                </c:pt>
                <c:pt idx="739">
                  <c:v>91.895245296995327</c:v>
                </c:pt>
                <c:pt idx="740">
                  <c:v>92.047125122508987</c:v>
                </c:pt>
                <c:pt idx="741">
                  <c:v>92.60812317802305</c:v>
                </c:pt>
                <c:pt idx="742">
                  <c:v>92.686342687159751</c:v>
                </c:pt>
                <c:pt idx="743">
                  <c:v>92.941242620185548</c:v>
                </c:pt>
                <c:pt idx="744">
                  <c:v>93.232239924312665</c:v>
                </c:pt>
                <c:pt idx="745">
                  <c:v>93.442392372793321</c:v>
                </c:pt>
                <c:pt idx="746">
                  <c:v>93.497882530320837</c:v>
                </c:pt>
                <c:pt idx="747">
                  <c:v>93.855547578010388</c:v>
                </c:pt>
                <c:pt idx="748">
                  <c:v>94.078566256335989</c:v>
                </c:pt>
                <c:pt idx="749">
                  <c:v>94.100474869098775</c:v>
                </c:pt>
                <c:pt idx="750">
                  <c:v>95.291167095448429</c:v>
                </c:pt>
                <c:pt idx="751">
                  <c:v>95.428131437108021</c:v>
                </c:pt>
                <c:pt idx="752">
                  <c:v>95.456630037062624</c:v>
                </c:pt>
                <c:pt idx="753">
                  <c:v>95.477220023207721</c:v>
                </c:pt>
                <c:pt idx="754">
                  <c:v>95.561646719785244</c:v>
                </c:pt>
                <c:pt idx="755">
                  <c:v>96.041687616034494</c:v>
                </c:pt>
                <c:pt idx="756">
                  <c:v>96.535851621163047</c:v>
                </c:pt>
                <c:pt idx="757">
                  <c:v>96.665118286912033</c:v>
                </c:pt>
                <c:pt idx="758">
                  <c:v>97.122734187173975</c:v>
                </c:pt>
                <c:pt idx="759">
                  <c:v>97.297583326819122</c:v>
                </c:pt>
                <c:pt idx="760">
                  <c:v>97.894643800812048</c:v>
                </c:pt>
                <c:pt idx="761">
                  <c:v>97.956386503319152</c:v>
                </c:pt>
                <c:pt idx="762">
                  <c:v>98.065442647464337</c:v>
                </c:pt>
                <c:pt idx="763">
                  <c:v>98.109291558208142</c:v>
                </c:pt>
                <c:pt idx="764">
                  <c:v>98.336826185589288</c:v>
                </c:pt>
                <c:pt idx="765">
                  <c:v>98.711848918671947</c:v>
                </c:pt>
                <c:pt idx="766">
                  <c:v>98.914496151037582</c:v>
                </c:pt>
                <c:pt idx="767">
                  <c:v>99.218726726339369</c:v>
                </c:pt>
                <c:pt idx="768">
                  <c:v>99.435243997895569</c:v>
                </c:pt>
                <c:pt idx="769">
                  <c:v>99.437948416056514</c:v>
                </c:pt>
                <c:pt idx="770">
                  <c:v>99.571850628965919</c:v>
                </c:pt>
                <c:pt idx="771">
                  <c:v>100.06975751343195</c:v>
                </c:pt>
                <c:pt idx="772">
                  <c:v>100.07065843190621</c:v>
                </c:pt>
                <c:pt idx="773">
                  <c:v>100.80813611994506</c:v>
                </c:pt>
                <c:pt idx="774">
                  <c:v>100.82695780306456</c:v>
                </c:pt>
                <c:pt idx="775">
                  <c:v>100.86783809325496</c:v>
                </c:pt>
                <c:pt idx="776">
                  <c:v>101.34184441797218</c:v>
                </c:pt>
                <c:pt idx="777">
                  <c:v>101.56976180919824</c:v>
                </c:pt>
                <c:pt idx="778">
                  <c:v>101.90175137484304</c:v>
                </c:pt>
                <c:pt idx="779">
                  <c:v>102.05844527259467</c:v>
                </c:pt>
                <c:pt idx="780">
                  <c:v>102.15759465264938</c:v>
                </c:pt>
                <c:pt idx="781">
                  <c:v>103.12999723566482</c:v>
                </c:pt>
                <c:pt idx="782">
                  <c:v>103.13619454791845</c:v>
                </c:pt>
                <c:pt idx="783">
                  <c:v>103.47883708808331</c:v>
                </c:pt>
                <c:pt idx="784">
                  <c:v>103.72490222073814</c:v>
                </c:pt>
                <c:pt idx="785">
                  <c:v>103.83348064421089</c:v>
                </c:pt>
                <c:pt idx="786">
                  <c:v>104.07930286097756</c:v>
                </c:pt>
                <c:pt idx="787">
                  <c:v>104.32713492553098</c:v>
                </c:pt>
                <c:pt idx="788">
                  <c:v>104.6273141519406</c:v>
                </c:pt>
                <c:pt idx="789">
                  <c:v>104.98277394976662</c:v>
                </c:pt>
                <c:pt idx="790">
                  <c:v>105.9017982975365</c:v>
                </c:pt>
                <c:pt idx="791">
                  <c:v>106.25171427527272</c:v>
                </c:pt>
                <c:pt idx="792">
                  <c:v>106.36961782532796</c:v>
                </c:pt>
                <c:pt idx="793">
                  <c:v>106.7268822637696</c:v>
                </c:pt>
                <c:pt idx="794">
                  <c:v>107.17120457760268</c:v>
                </c:pt>
                <c:pt idx="795">
                  <c:v>107.31869321590028</c:v>
                </c:pt>
                <c:pt idx="796">
                  <c:v>107.69210417130178</c:v>
                </c:pt>
                <c:pt idx="797">
                  <c:v>107.91969976098193</c:v>
                </c:pt>
                <c:pt idx="798">
                  <c:v>108.02238002015591</c:v>
                </c:pt>
                <c:pt idx="799">
                  <c:v>108.17548568673692</c:v>
                </c:pt>
                <c:pt idx="800">
                  <c:v>109.20074243569978</c:v>
                </c:pt>
                <c:pt idx="801">
                  <c:v>109.95803053809098</c:v>
                </c:pt>
                <c:pt idx="802">
                  <c:v>110.30296193316988</c:v>
                </c:pt>
                <c:pt idx="803">
                  <c:v>110.36752972001041</c:v>
                </c:pt>
                <c:pt idx="804">
                  <c:v>110.369432337733</c:v>
                </c:pt>
                <c:pt idx="805">
                  <c:v>110.52975791029377</c:v>
                </c:pt>
                <c:pt idx="806">
                  <c:v>110.91042336095609</c:v>
                </c:pt>
                <c:pt idx="807">
                  <c:v>111.48756339981381</c:v>
                </c:pt>
                <c:pt idx="808">
                  <c:v>111.66235595570367</c:v>
                </c:pt>
                <c:pt idx="809">
                  <c:v>112.32174778832662</c:v>
                </c:pt>
                <c:pt idx="810">
                  <c:v>113.7477367042902</c:v>
                </c:pt>
                <c:pt idx="811">
                  <c:v>114.56308915764134</c:v>
                </c:pt>
                <c:pt idx="812">
                  <c:v>116.81030483071923</c:v>
                </c:pt>
                <c:pt idx="813">
                  <c:v>119.33485292650717</c:v>
                </c:pt>
                <c:pt idx="814">
                  <c:v>119.54511701206603</c:v>
                </c:pt>
                <c:pt idx="815">
                  <c:v>120.15221836186549</c:v>
                </c:pt>
                <c:pt idx="816">
                  <c:v>120.86872080521057</c:v>
                </c:pt>
                <c:pt idx="817">
                  <c:v>121.38311765893371</c:v>
                </c:pt>
                <c:pt idx="818">
                  <c:v>121.79479256452373</c:v>
                </c:pt>
                <c:pt idx="819">
                  <c:v>122.20342260832636</c:v>
                </c:pt>
                <c:pt idx="820">
                  <c:v>122.2161755213215</c:v>
                </c:pt>
                <c:pt idx="821">
                  <c:v>122.80724496777214</c:v>
                </c:pt>
                <c:pt idx="822">
                  <c:v>123.13370367551937</c:v>
                </c:pt>
                <c:pt idx="823">
                  <c:v>123.42374230332321</c:v>
                </c:pt>
                <c:pt idx="824">
                  <c:v>123.78638124816639</c:v>
                </c:pt>
                <c:pt idx="825">
                  <c:v>124.16139461131633</c:v>
                </c:pt>
                <c:pt idx="826">
                  <c:v>125.21528340688127</c:v>
                </c:pt>
                <c:pt idx="827">
                  <c:v>126.69796962068079</c:v>
                </c:pt>
                <c:pt idx="828">
                  <c:v>126.96271398866325</c:v>
                </c:pt>
                <c:pt idx="829">
                  <c:v>128.29448332723538</c:v>
                </c:pt>
                <c:pt idx="830">
                  <c:v>129.37088037050822</c:v>
                </c:pt>
                <c:pt idx="831">
                  <c:v>129.63906477927455</c:v>
                </c:pt>
                <c:pt idx="832">
                  <c:v>129.70941184609759</c:v>
                </c:pt>
                <c:pt idx="833">
                  <c:v>130.72760440601022</c:v>
                </c:pt>
                <c:pt idx="834">
                  <c:v>132.77293828147739</c:v>
                </c:pt>
                <c:pt idx="835">
                  <c:v>133.71686136192176</c:v>
                </c:pt>
                <c:pt idx="836">
                  <c:v>136.47589279447047</c:v>
                </c:pt>
                <c:pt idx="837">
                  <c:v>136.74923974051526</c:v>
                </c:pt>
                <c:pt idx="838">
                  <c:v>137.71165211133103</c:v>
                </c:pt>
                <c:pt idx="839">
                  <c:v>137.82407113924657</c:v>
                </c:pt>
                <c:pt idx="840">
                  <c:v>139.80828578445855</c:v>
                </c:pt>
                <c:pt idx="841">
                  <c:v>140.32553737916746</c:v>
                </c:pt>
                <c:pt idx="842">
                  <c:v>144.91682304409449</c:v>
                </c:pt>
                <c:pt idx="843">
                  <c:v>146.4774942801975</c:v>
                </c:pt>
                <c:pt idx="844">
                  <c:v>148.00667666367269</c:v>
                </c:pt>
                <c:pt idx="845">
                  <c:v>148.50483160958197</c:v>
                </c:pt>
                <c:pt idx="846">
                  <c:v>152.55286403193764</c:v>
                </c:pt>
                <c:pt idx="847">
                  <c:v>158.2830960176189</c:v>
                </c:pt>
                <c:pt idx="848">
                  <c:v>158.6469335114669</c:v>
                </c:pt>
                <c:pt idx="849">
                  <c:v>159.26429133204658</c:v>
                </c:pt>
                <c:pt idx="850">
                  <c:v>165.68919620009501</c:v>
                </c:pt>
                <c:pt idx="851">
                  <c:v>165.73063493807288</c:v>
                </c:pt>
                <c:pt idx="852">
                  <c:v>172.61502195183468</c:v>
                </c:pt>
                <c:pt idx="853">
                  <c:v>176.21396515823645</c:v>
                </c:pt>
                <c:pt idx="854">
                  <c:v>178.28660392832819</c:v>
                </c:pt>
                <c:pt idx="855">
                  <c:v>181.82218973775826</c:v>
                </c:pt>
                <c:pt idx="856">
                  <c:v>190.92844801791455</c:v>
                </c:pt>
                <c:pt idx="857">
                  <c:v>192.15935188475919</c:v>
                </c:pt>
                <c:pt idx="858">
                  <c:v>195.69376398158587</c:v>
                </c:pt>
                <c:pt idx="859">
                  <c:v>229.9598862122358</c:v>
                </c:pt>
                <c:pt idx="860">
                  <c:v>281.18435811591849</c:v>
                </c:pt>
                <c:pt idx="861">
                  <c:v>286.33403341469415</c:v>
                </c:pt>
                <c:pt idx="862">
                  <c:v>312.32198504776818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82624"/>
        <c:axId val="38683200"/>
      </c:scatterChart>
      <c:valAx>
        <c:axId val="38682624"/>
        <c:scaling>
          <c:orientation val="minMax"/>
          <c:max val="25000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Landscaped Area, ft</a:t>
                </a:r>
                <a:r>
                  <a:rPr lang="en-US" sz="1800" baseline="30000" dirty="0"/>
                  <a:t>2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683200"/>
        <c:crosses val="autoZero"/>
        <c:crossBetween val="midCat"/>
      </c:valAx>
      <c:valAx>
        <c:axId val="38683200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Seasonal </a:t>
                </a:r>
                <a:r>
                  <a:rPr lang="en-US" sz="1800" dirty="0" smtClean="0"/>
                  <a:t>Landscape </a:t>
                </a:r>
                <a:r>
                  <a:rPr lang="en-US" sz="1800" dirty="0"/>
                  <a:t>Water </a:t>
                </a:r>
                <a:r>
                  <a:rPr lang="en-US" sz="1800" dirty="0" smtClean="0"/>
                  <a:t>Applied (inches)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976190476190476E-3"/>
              <c:y val="6.7368766404199476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682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0.48521</cdr:x>
      <cdr:y>0.21193</cdr:y>
    </cdr:from>
    <cdr:to>
      <cdr:x>0.8713</cdr:x>
      <cdr:y>0.33751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5600" y="1157357"/>
          <a:ext cx="33147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err="1" smtClean="0"/>
            <a:t>ETo</a:t>
          </a:r>
          <a:r>
            <a:rPr lang="en-US" sz="3200" dirty="0" smtClean="0"/>
            <a:t> = 39 inches</a:t>
          </a:r>
          <a:endParaRPr lang="en-US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D33990F-2D61-4B64-A1CC-9C2E0A68E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8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A800E-8B3F-43DF-9BE9-BC2EAF5F298C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3099C6-B911-4AA1-99AC-A76BCE52F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7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shows an example of the replacement method for an inline-gridded</a:t>
            </a:r>
            <a:r>
              <a:rPr lang="en-US" baseline="0" dirty="0" smtClean="0"/>
              <a:t> drip irrigation layout assuming the landscape is composed of conventional plants but with a shallow root zone where you assume there is safely only 1 inch (25 mm) of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83D9D-3D45-4D36-8C45-EF0798A91F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1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9C6-B911-4AA1-99AC-A76BCE52FC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use this one instead of previous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C78-8EC9-4903-8EB9-7C9448382D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9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9C6-B911-4AA1-99AC-A76BCE52FC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6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46050" y="6248401"/>
            <a:ext cx="8832850" cy="452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7338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 l="63479"/>
          <a:stretch/>
        </p:blipFill>
        <p:spPr>
          <a:xfrm>
            <a:off x="4245236" y="1876465"/>
            <a:ext cx="551929" cy="899557"/>
          </a:xfrm>
          <a:prstGeom prst="rect">
            <a:avLst/>
          </a:prstGeom>
        </p:spPr>
      </p:pic>
      <p:pic>
        <p:nvPicPr>
          <p:cNvPr id="23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143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68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880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QWEL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6931-70E3-48C8-B385-DFF42CEAE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7338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72" y="2071497"/>
            <a:ext cx="727456" cy="727456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2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302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1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72" y="2071497"/>
            <a:ext cx="727456" cy="727456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23405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85" y="228600"/>
            <a:ext cx="8534400" cy="7588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49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625" y="2347557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791330" y="2358485"/>
            <a:ext cx="403860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96" y="993210"/>
            <a:ext cx="601204" cy="6012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31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883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567361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4235BB-D331-4BD4-B4DB-4F34791D34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38" y="195262"/>
            <a:ext cx="661324" cy="6613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4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039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5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64" y="6296171"/>
            <a:ext cx="373301" cy="3733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03458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46050" y="6248401"/>
            <a:ext cx="8832850" cy="452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3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5"/>
          <a:srcRect l="63479"/>
          <a:stretch/>
        </p:blipFill>
        <p:spPr>
          <a:xfrm>
            <a:off x="4245236" y="1876465"/>
            <a:ext cx="551929" cy="89955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5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64" y="6296171"/>
            <a:ext cx="373301" cy="3733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77801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5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64" y="6296171"/>
            <a:ext cx="373301" cy="3733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46177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330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86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280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20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40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549DB1-88EA-4301-AF8A-ECD1E4DE06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7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16230" y="1470025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146050" y="6248401"/>
            <a:ext cx="8832850" cy="452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/>
          <a:srcRect l="63479"/>
          <a:stretch/>
        </p:blipFill>
        <p:spPr>
          <a:xfrm>
            <a:off x="4308735" y="1051880"/>
            <a:ext cx="551929" cy="899557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5648" y="6334760"/>
            <a:ext cx="1697355" cy="33528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30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7800" y="5969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146050" y="6248401"/>
            <a:ext cx="8832850" cy="452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75842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045993"/>
            <a:ext cx="2362200" cy="4114799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780" y="63052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5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5"/>
          <a:srcRect l="63479"/>
          <a:stretch/>
        </p:blipFill>
        <p:spPr>
          <a:xfrm>
            <a:off x="1286135" y="59531"/>
            <a:ext cx="551929" cy="89955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6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6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9729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7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541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298450" y="1047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5"/>
          <a:srcRect l="63479"/>
          <a:stretch/>
        </p:blipFill>
        <p:spPr>
          <a:xfrm>
            <a:off x="4297439" y="728075"/>
            <a:ext cx="551929" cy="899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2" y="6231403"/>
            <a:ext cx="1051237" cy="466261"/>
          </a:xfrm>
          <a:prstGeom prst="rect">
            <a:avLst/>
          </a:prstGeom>
        </p:spPr>
      </p:pic>
      <p:pic>
        <p:nvPicPr>
          <p:cNvPr id="25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4" r:id="rId2"/>
    <p:sldLayoutId id="2147483845" r:id="rId3"/>
    <p:sldLayoutId id="2147483825" r:id="rId4"/>
    <p:sldLayoutId id="2147483849" r:id="rId5"/>
    <p:sldLayoutId id="2147483827" r:id="rId6"/>
    <p:sldLayoutId id="2147483871" r:id="rId7"/>
    <p:sldLayoutId id="2147483851" r:id="rId8"/>
    <p:sldLayoutId id="2147483854" r:id="rId9"/>
    <p:sldLayoutId id="2147483855" r:id="rId10"/>
    <p:sldLayoutId id="2147483856" r:id="rId11"/>
    <p:sldLayoutId id="2147483853" r:id="rId12"/>
    <p:sldLayoutId id="2147483873" r:id="rId13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49225" y="6253162"/>
            <a:ext cx="8832850" cy="457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77" y="954419"/>
            <a:ext cx="661324" cy="6613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0780" y="6292596"/>
            <a:ext cx="1867091" cy="368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4" name="Picture 2" descr="Utate State University Extension Logo - Small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2" y="6294149"/>
            <a:ext cx="1327164" cy="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70" r:id="rId7"/>
    <p:sldLayoutId id="2147483869" r:id="rId8"/>
    <p:sldLayoutId id="2147483865" r:id="rId9"/>
    <p:sldLayoutId id="2147483866" r:id="rId10"/>
    <p:sldLayoutId id="2147483867" r:id="rId11"/>
    <p:sldLayoutId id="2147483868" r:id="rId12"/>
    <p:sldLayoutId id="2147483872" r:id="rId13"/>
    <p:sldLayoutId id="2147483874" r:id="rId14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radiantm.com/tree-irrigation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Simplified Landscape Irrigation Demand Estimation: SLIDE Rules for Landscape Water Budgets and Allocations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86" y="4038600"/>
            <a:ext cx="68580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Roger Kjelgren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Utah State University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Dept. Plants, Soils, &amp; Climate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836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2712" y="304800"/>
            <a:ext cx="8534400" cy="987425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SLIDE – Simplified Landscape Irrigation Demand </a:t>
            </a:r>
            <a:r>
              <a:rPr lang="en-US" sz="3200" b="1" dirty="0" smtClean="0">
                <a:latin typeface="Calibri" panose="020F0502020204030204" pitchFamily="34" charset="0"/>
              </a:rPr>
              <a:t>Estimation, based on ASABE S623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02270"/>
              </p:ext>
            </p:extLst>
          </p:nvPr>
        </p:nvGraphicFramePr>
        <p:xfrm>
          <a:off x="455112" y="1409178"/>
          <a:ext cx="8229600" cy="4459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97"/>
                <a:gridCol w="4008403"/>
              </a:tblGrid>
              <a:tr h="11780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Fraction of ET</a:t>
                      </a:r>
                      <a:r>
                        <a:rPr lang="en-US" sz="2400" baseline="-25000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(Plant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</a:rPr>
                        <a:t> Factor)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to estimate water use yet maintain acceptable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appearance of established landscape plants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Recommended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Plant Factor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Turf-Cool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Season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Turf-Warm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Season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Non-turf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</a:rPr>
                        <a:t>/woody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plants-Humid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Non-turf/woody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plants-Arid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Desert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plants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2501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8" y="228600"/>
            <a:ext cx="4648200" cy="1143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3200" b="1" dirty="0" smtClean="0">
                <a:latin typeface="Calibri" panose="020F0502020204030204" pitchFamily="34" charset="0"/>
              </a:rPr>
              <a:t>ETo x PF = water demand for different plant types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7" y="1598914"/>
            <a:ext cx="2952135" cy="394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758" y="0"/>
            <a:ext cx="3673287" cy="295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rkjel\Pictures\Research-Teaching-Plants\Landscape General\Various Landscapes\2010 Misc\IMG_20101022_171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98" y="3573677"/>
            <a:ext cx="4139860" cy="309179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4504186" y="5257064"/>
            <a:ext cx="1133880" cy="3733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4439542" y="1126863"/>
            <a:ext cx="1980644" cy="3441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7335994" y="1430811"/>
            <a:ext cx="2580619" cy="33620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7714" y="2889224"/>
            <a:ext cx="45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0.8 PF turf = </a:t>
            </a:r>
            <a:r>
              <a:rPr lang="en-US" sz="2800" b="1" dirty="0" smtClean="0"/>
              <a:t>32 inches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-1534924" y="3278800"/>
            <a:ext cx="3817100" cy="6724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60198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32565" y="5875023"/>
            <a:ext cx="386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Salt Lake City Seasonal ETo = </a:t>
            </a:r>
            <a:r>
              <a:rPr lang="en-US" sz="2800" b="1" dirty="0" smtClean="0"/>
              <a:t>40 inches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58014" y="1541928"/>
            <a:ext cx="19246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/>
              <a:t>X 0.5 PF non-turf = </a:t>
            </a:r>
            <a:r>
              <a:rPr lang="en-US" sz="2800" b="1" dirty="0" smtClean="0"/>
              <a:t>20 inches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96601" y="4028508"/>
            <a:ext cx="192466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/>
              <a:t>X 0.3 PF desert plants </a:t>
            </a:r>
            <a:br>
              <a:rPr lang="en-US" sz="2800" dirty="0" smtClean="0"/>
            </a:br>
            <a:r>
              <a:rPr lang="en-US" sz="2800" dirty="0" smtClean="0"/>
              <a:t>= </a:t>
            </a:r>
            <a:r>
              <a:rPr lang="en-US" sz="2800" b="1" dirty="0" smtClean="0"/>
              <a:t>12 </a:t>
            </a:r>
            <a:br>
              <a:rPr lang="en-US" sz="2800" b="1" dirty="0" smtClean="0"/>
            </a:br>
            <a:r>
              <a:rPr lang="en-US" sz="2800" b="1" dirty="0" smtClean="0"/>
              <a:t>inches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90605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6865" y="1676400"/>
            <a:ext cx="8503920" cy="4572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WaterMAPS™ - tool </a:t>
            </a:r>
            <a:r>
              <a:rPr lang="en-US" dirty="0">
                <a:latin typeface="Calibri" panose="020F0502020204030204" pitchFamily="34" charset="0"/>
              </a:rPr>
              <a:t>for direct use by water agencies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Identify customers with high capacity to conserve: applying water to landscapes in excess of plant water demand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Educate customers about their landscape irrigation practices compared to actual plant water demand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Assess water conservation customer and program performance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Aid landscape design community to design low water landscapes to meet specific water allocations/budgets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Provide minimum </a:t>
            </a:r>
            <a:r>
              <a:rPr lang="en-US" dirty="0">
                <a:latin typeface="Calibri" panose="020F0502020204030204" pitchFamily="34" charset="0"/>
              </a:rPr>
              <a:t>irrigation guidelines </a:t>
            </a:r>
            <a:r>
              <a:rPr lang="en-US" dirty="0" smtClean="0">
                <a:latin typeface="Calibri" panose="020F0502020204030204" pitchFamily="34" charset="0"/>
              </a:rPr>
              <a:t>to keep high value landscape elements (e.g., trees) alive during drought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385" y="152400"/>
            <a:ext cx="8534400" cy="758825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SLIDE </a:t>
            </a:r>
            <a:r>
              <a:rPr lang="en-US" sz="3500" b="1" dirty="0" smtClean="0">
                <a:latin typeface="Calibri" panose="020F0502020204030204" pitchFamily="34" charset="0"/>
              </a:rPr>
              <a:t>Rules – </a:t>
            </a:r>
            <a:r>
              <a:rPr lang="en-US" sz="3500" b="1" dirty="0">
                <a:latin typeface="Calibri" panose="020F0502020204030204" pitchFamily="34" charset="0"/>
              </a:rPr>
              <a:t>Three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742983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385" y="152400"/>
            <a:ext cx="8534400" cy="758825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SLIDE </a:t>
            </a:r>
            <a:r>
              <a:rPr lang="en-US" sz="3500" b="1" dirty="0" smtClean="0">
                <a:latin typeface="Calibri" panose="020F0502020204030204" pitchFamily="34" charset="0"/>
              </a:rPr>
              <a:t>Rules –Application #1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65" y="2767483"/>
            <a:ext cx="5751100" cy="1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55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343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Integrates various databases to compare actual landscape water use (derived from meter data) to estimated demand (needs) based on ETo x PF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First studied in Wasatch Front suburbs (Layton, West Jordan) then expanded to three other entities in metropolitan region (Logan, Weber Basin, Salt Lake City)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Difference between actual landscape water use and estimated demand (needs) = capacity to conserve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WaterMAPS™ automates calculation of capacity to conserve for all parcels in a water providers’ service area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224" y="24584"/>
            <a:ext cx="8839200" cy="911225"/>
          </a:xfrm>
        </p:spPr>
        <p:txBody>
          <a:bodyPr anchor="t"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WaterMAPS™ </a:t>
            </a:r>
            <a:r>
              <a:rPr lang="en-US" sz="3500" dirty="0" smtClean="0">
                <a:latin typeface="Calibri" panose="020F0502020204030204" pitchFamily="34" charset="0"/>
              </a:rPr>
              <a:t/>
            </a:r>
            <a:br>
              <a:rPr lang="en-US" sz="3500" dirty="0" smtClean="0">
                <a:latin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</a:rPr>
              <a:t>Water Management Analysis and Planning Software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764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5401"/>
            <a:ext cx="8813799" cy="1223961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West Jordan, Utah Residential Potable Water Use, 2000; n=2,090 homes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743173"/>
              </p:ext>
            </p:extLst>
          </p:nvPr>
        </p:nvGraphicFramePr>
        <p:xfrm>
          <a:off x="177800" y="1281043"/>
          <a:ext cx="85852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71600" y="4876800"/>
            <a:ext cx="6477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5257800"/>
            <a:ext cx="64770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492043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23B"/>
                </a:solidFill>
              </a:rPr>
              <a:t>19 inches trees </a:t>
            </a:r>
            <a:endParaRPr lang="en-US" sz="2000" b="1" dirty="0">
              <a:solidFill>
                <a:srgbClr val="00823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517378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C8300"/>
                </a:solidFill>
              </a:rPr>
              <a:t>31 inches turf water demand (uniform irrigation)</a:t>
            </a:r>
            <a:endParaRPr lang="en-US" sz="2000" b="1" dirty="0">
              <a:solidFill>
                <a:srgbClr val="AC83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5486400"/>
            <a:ext cx="64770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5423182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12 inches desert plants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696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Weber Basin WCD, Utah, Residential Secondary Water Use, 2012; n=859 homes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70489"/>
              </p:ext>
            </p:extLst>
          </p:nvPr>
        </p:nvGraphicFramePr>
        <p:xfrm>
          <a:off x="304800" y="1219201"/>
          <a:ext cx="8534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447800" y="5257800"/>
            <a:ext cx="6477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47800" y="5486400"/>
            <a:ext cx="64770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72100" y="517793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23B"/>
                </a:solidFill>
              </a:rPr>
              <a:t>20 inches trees, </a:t>
            </a:r>
            <a:endParaRPr lang="en-US" sz="2000" b="1" dirty="0">
              <a:solidFill>
                <a:srgbClr val="00823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1903" y="4800599"/>
            <a:ext cx="3622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AC8300"/>
                </a:solidFill>
              </a:rPr>
              <a:t>32 inches turf water demand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AC8300"/>
                </a:solidFill>
              </a:rPr>
              <a:t> (uniform irrigation)</a:t>
            </a:r>
            <a:endParaRPr lang="en-US" sz="2000" b="1" dirty="0">
              <a:solidFill>
                <a:srgbClr val="AC83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5715000"/>
            <a:ext cx="64770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0" y="5401389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12 inches desert plants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114800" y="2209800"/>
            <a:ext cx="33147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ETo</a:t>
            </a:r>
            <a:r>
              <a:rPr lang="en-US" sz="3200" dirty="0" smtClean="0"/>
              <a:t> = 40 inches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45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10250"/>
            <a:ext cx="4176075" cy="2765972"/>
          </a:xfrm>
          <a:prstGeom prst="rect">
            <a:avLst/>
          </a:prstGeom>
          <a:ln w="25400" cap="rnd" cmpd="sng">
            <a:solidFill>
              <a:schemeClr val="tx2">
                <a:lumMod val="75000"/>
              </a:schemeClr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80876" y="1651744"/>
            <a:ext cx="4358324" cy="78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Landscape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Irrigation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Ratio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LIR)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 the parcel scale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78915" y="3146921"/>
            <a:ext cx="3362246" cy="1091693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00B050"/>
                </a:solidFill>
                <a:latin typeface="Calibri" panose="020F0502020204030204" pitchFamily="34" charset="0"/>
              </a:rPr>
              <a:t>LIR less than 1     </a:t>
            </a:r>
            <a:r>
              <a:rPr lang="en-US" sz="15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alibri" panose="020F0502020204030204" pitchFamily="34" charset="0"/>
              </a:rPr>
              <a:t>=  </a:t>
            </a:r>
            <a:r>
              <a:rPr lang="en-US" sz="15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Efficient</a:t>
            </a:r>
            <a:endParaRPr lang="en-US" sz="15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92D050"/>
                </a:solidFill>
                <a:latin typeface="Calibri" panose="020F0502020204030204" pitchFamily="34" charset="0"/>
              </a:rPr>
              <a:t>Between 1 and 2   </a:t>
            </a:r>
            <a:r>
              <a:rPr lang="en-US" sz="15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=    Acceptable</a:t>
            </a:r>
            <a:endParaRPr lang="en-US" sz="15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FFC000"/>
                </a:solidFill>
                <a:latin typeface="Calibri" panose="020F0502020204030204" pitchFamily="34" charset="0"/>
              </a:rPr>
              <a:t>Between 2 and 3 </a:t>
            </a:r>
            <a:r>
              <a:rPr lang="en-US" sz="15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FC000"/>
                </a:solidFill>
                <a:latin typeface="Calibri" panose="020F0502020204030204" pitchFamily="34" charset="0"/>
              </a:rPr>
              <a:t>=  </a:t>
            </a:r>
            <a:r>
              <a:rPr lang="en-US" sz="15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Inefficient</a:t>
            </a:r>
            <a:endParaRPr lang="en-US" sz="15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Greater than 3     </a:t>
            </a:r>
            <a:r>
              <a:rPr lang="en-US" sz="1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=  </a:t>
            </a:r>
            <a:r>
              <a:rPr lang="en-US" sz="1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Excessive </a:t>
            </a:r>
            <a:endParaRPr lang="en-U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191000" y="4645536"/>
            <a:ext cx="4781570" cy="173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i="1" dirty="0">
                <a:latin typeface="Calibri" panose="020F0502020204030204" pitchFamily="34" charset="0"/>
              </a:rPr>
              <a:t>(estimated from analysis of </a:t>
            </a:r>
            <a:r>
              <a:rPr lang="en-US" sz="1600" b="1" i="1" dirty="0" smtClean="0">
                <a:latin typeface="Calibri" panose="020F0502020204030204" pitchFamily="34" charset="0"/>
              </a:rPr>
              <a:t>meter </a:t>
            </a:r>
            <a:r>
              <a:rPr lang="en-US" sz="1600" b="1" i="1" dirty="0">
                <a:latin typeface="Calibri" panose="020F0502020204030204" pitchFamily="34" charset="0"/>
              </a:rPr>
              <a:t>data</a:t>
            </a:r>
            <a:r>
              <a:rPr lang="en-US" sz="1600" b="1" i="1" dirty="0" smtClean="0">
                <a:latin typeface="Calibri" panose="020F0502020204030204" pitchFamily="34" charset="0"/>
              </a:rPr>
              <a:t>)</a:t>
            </a:r>
          </a:p>
          <a:p>
            <a:pPr defTabSz="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Calibri" panose="020F0502020204030204" pitchFamily="34" charset="0"/>
              </a:rPr>
              <a:t>________________________________________________</a:t>
            </a:r>
          </a:p>
          <a:p>
            <a:pPr defTabSz="34290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latin typeface="Calibri" panose="020F0502020204030204" pitchFamily="34" charset="0"/>
              </a:rPr>
              <a:t>(estimated </a:t>
            </a:r>
            <a:r>
              <a:rPr lang="en-US" sz="1600" b="1" i="1" dirty="0">
                <a:latin typeface="Calibri" panose="020F0502020204030204" pitchFamily="34" charset="0"/>
              </a:rPr>
              <a:t>from </a:t>
            </a:r>
            <a:r>
              <a:rPr lang="en-US" sz="1600" b="1" i="1" dirty="0" smtClean="0">
                <a:latin typeface="Calibri" panose="020F0502020204030204" pitchFamily="34" charset="0"/>
              </a:rPr>
              <a:t>classified airborne </a:t>
            </a:r>
            <a:r>
              <a:rPr lang="en-US" sz="1600" b="1" i="1" dirty="0">
                <a:latin typeface="Calibri" panose="020F0502020204030204" pitchFamily="34" charset="0"/>
              </a:rPr>
              <a:t>multispectral </a:t>
            </a:r>
            <a:r>
              <a:rPr lang="en-US" sz="1600" b="1" i="1" dirty="0" smtClean="0">
                <a:latin typeface="Calibri" panose="020F0502020204030204" pitchFamily="34" charset="0"/>
              </a:rPr>
              <a:t>imagery and localized ETo </a:t>
            </a:r>
            <a:r>
              <a:rPr lang="en-US" sz="1600" b="1" i="1" dirty="0">
                <a:latin typeface="Calibri" panose="020F0502020204030204" pitchFamily="34" charset="0"/>
              </a:rPr>
              <a:t>rates modified by relevant landscape </a:t>
            </a:r>
            <a:r>
              <a:rPr lang="en-US" sz="1600" b="1" i="1" dirty="0" smtClean="0">
                <a:latin typeface="Calibri" panose="020F0502020204030204" pitchFamily="34" charset="0"/>
              </a:rPr>
              <a:t>plant factors)</a:t>
            </a:r>
            <a:endParaRPr lang="en-US" sz="1600" b="1" i="1" dirty="0">
              <a:latin typeface="Calibri" panose="020F0502020204030204" pitchFamily="34" charset="0"/>
            </a:endParaRPr>
          </a:p>
          <a:p>
            <a:pPr defTabSz="342900">
              <a:lnSpc>
                <a:spcPts val="1350"/>
              </a:lnSpc>
              <a:defRPr/>
            </a:pPr>
            <a:endParaRPr lang="en-US" sz="1200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77919" y="4723507"/>
            <a:ext cx="3881944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ts val="1500"/>
              </a:lnSpc>
              <a:defRPr/>
            </a:pP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Landscape Water Use </a:t>
            </a:r>
            <a:r>
              <a:rPr lang="en-US" sz="2100" b="1" i="1" baseline="-25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       </a:t>
            </a:r>
          </a:p>
          <a:p>
            <a:pPr defTabSz="342900">
              <a:lnSpc>
                <a:spcPts val="1500"/>
              </a:lnSpc>
              <a:defRPr/>
            </a:pP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_________________</a:t>
            </a:r>
          </a:p>
          <a:p>
            <a:pPr defTabSz="342900">
              <a:lnSpc>
                <a:spcPts val="1500"/>
              </a:lnSpc>
              <a:defRPr/>
            </a:pPr>
            <a:endParaRPr lang="en-US" sz="21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defTabSz="342900">
              <a:lnSpc>
                <a:spcPts val="1500"/>
              </a:lnSpc>
              <a:defRPr/>
            </a:pP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Landscape Water Need</a:t>
            </a:r>
            <a:endParaRPr lang="en-US" sz="2100" b="1" i="1" baseline="-25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defTabSz="342900">
              <a:lnSpc>
                <a:spcPts val="1350"/>
              </a:lnSpc>
              <a:defRPr/>
            </a:pPr>
            <a:endParaRPr lang="en-US" sz="1800" i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defTabSz="342900">
              <a:lnSpc>
                <a:spcPts val="1350"/>
              </a:lnSpc>
              <a:defRPr/>
            </a:pP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83211" y="4881452"/>
            <a:ext cx="1200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LIR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66998" y="5502869"/>
            <a:ext cx="112196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05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(per unit of landscaped area) </a:t>
            </a:r>
            <a:endParaRPr lang="en-US" sz="105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83211" y="76200"/>
            <a:ext cx="8534400" cy="713684"/>
          </a:xfrm>
        </p:spPr>
        <p:txBody>
          <a:bodyPr/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Identifying Capacity to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Conserve through “LIR”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6984" y="1676400"/>
            <a:ext cx="4194175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Three neighborhoods with secondary water in Weber Basin WCD service district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Smart meters installed winter 2011/2012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Received reports on LIR/Capacity to Conserve since 2012 – seen significant water savings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445" y="14591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Customer Education – Secondary Users 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667054" y="2262721"/>
            <a:ext cx="1715702" cy="44650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26" y="1371600"/>
            <a:ext cx="3757259" cy="47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269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676400"/>
            <a:ext cx="4725879" cy="455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3810000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i="1" dirty="0" smtClean="0">
                <a:latin typeface="Calibri" panose="020F0502020204030204" pitchFamily="34" charset="0"/>
              </a:rPr>
              <a:t> Did people save water?</a:t>
            </a:r>
          </a:p>
          <a:p>
            <a:pPr lvl="1">
              <a:spcAft>
                <a:spcPts val="600"/>
              </a:spcAft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Logan City Residential customers</a:t>
            </a:r>
          </a:p>
          <a:p>
            <a:pPr lvl="1">
              <a:spcAft>
                <a:spcPts val="600"/>
              </a:spcAft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Received free irrigation system evaluation (Water Check)</a:t>
            </a:r>
          </a:p>
          <a:p>
            <a:pPr lvl="1">
              <a:spcAft>
                <a:spcPts val="600"/>
              </a:spcAft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Calculated LIR/Capacity to conserve before and after the Water Check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Water </a:t>
            </a:r>
            <a:r>
              <a:rPr lang="en-US" sz="3500" b="1" dirty="0">
                <a:latin typeface="Calibri" panose="020F0502020204030204" pitchFamily="34" charset="0"/>
              </a:rPr>
              <a:t>Conservation </a:t>
            </a:r>
            <a:r>
              <a:rPr lang="en-US" sz="3500" b="1" dirty="0" smtClean="0">
                <a:latin typeface="Calibri" panose="020F0502020204030204" pitchFamily="34" charset="0"/>
              </a:rPr>
              <a:t>Evaluation: </a:t>
            </a:r>
            <a:r>
              <a:rPr lang="en-US" sz="35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Participants</a:t>
            </a:r>
            <a:endParaRPr lang="en-US" sz="35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926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0703"/>
            <a:ext cx="2139592" cy="28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429000"/>
            <a:ext cx="4064399" cy="1801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6765"/>
            <a:ext cx="8610600" cy="79216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3500" b="1" dirty="0" smtClean="0">
                <a:latin typeface="Calibri" panose="020F0502020204030204" pitchFamily="34" charset="0"/>
              </a:rPr>
              <a:t>Urban Landscape Water is a “Hot” Topic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838200"/>
            <a:ext cx="5186363" cy="138552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417264"/>
            <a:ext cx="5491163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0" name="Picture 6" descr="http://turfterminators.com/wp-content/uploads/2014/09/31-249x2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37" y="4724400"/>
            <a:ext cx="25789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60577"/>
            <a:ext cx="5076825" cy="1497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77" y="3972876"/>
            <a:ext cx="2886075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336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3889375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i="1" dirty="0" smtClean="0">
                <a:latin typeface="Calibri" panose="020F0502020204030204" pitchFamily="34" charset="0"/>
              </a:rPr>
              <a:t>How can the program respond to customer performance?</a:t>
            </a:r>
            <a:endParaRPr lang="en-US" sz="2400" b="1" i="1" dirty="0" smtClean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Free Water Checks only worked with small number of customers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Customers who increased use, or had high LIR and no change, need different approach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108" y="76200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Water Conservation Evaluation: </a:t>
            </a:r>
            <a:r>
              <a:rPr lang="en-US" sz="35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Program</a:t>
            </a:r>
            <a:endParaRPr lang="en-US" sz="35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6308" y="1676400"/>
            <a:ext cx="4344477" cy="45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5456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SLIDE </a:t>
            </a:r>
            <a:r>
              <a:rPr lang="en-US" sz="3500" b="1" dirty="0" smtClean="0">
                <a:latin typeface="Calibri" panose="020F0502020204030204" pitchFamily="34" charset="0"/>
              </a:rPr>
              <a:t>Rules –Application #2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5340" y="3124200"/>
            <a:ext cx="27432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sz="3500" b="1" dirty="0" smtClean="0">
                <a:latin typeface="Calibri" panose="020F0502020204030204" pitchFamily="34" charset="0"/>
              </a:rPr>
              <a:t>Tool for the Landscape Design Community: </a:t>
            </a:r>
            <a:r>
              <a:rPr lang="en-US" sz="3500" b="1" dirty="0" err="1" smtClean="0">
                <a:latin typeface="Calibri" panose="020F0502020204030204" pitchFamily="34" charset="0"/>
              </a:rPr>
              <a:t>Hydrozones</a:t>
            </a:r>
            <a:r>
              <a:rPr lang="en-US" sz="3500" b="1" dirty="0" smtClean="0">
                <a:latin typeface="Calibri" panose="020F0502020204030204" pitchFamily="34" charset="0"/>
              </a:rPr>
              <a:t> based on Water Demand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pic>
        <p:nvPicPr>
          <p:cNvPr id="5" name="Picture 5" descr="KEEPER complete text  with ancillary stuff_Page_0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853" y="1543830"/>
            <a:ext cx="2977947" cy="43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3" t="2909" r="38731" b="2102"/>
          <a:stretch/>
        </p:blipFill>
        <p:spPr bwMode="auto">
          <a:xfrm>
            <a:off x="6248400" y="1406455"/>
            <a:ext cx="2286000" cy="46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985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" y="76200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Tool for Landscape Design Community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1470" y="1600200"/>
            <a:ext cx="8503920" cy="45720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Landscape architects/designers key to creating low water landscapes with identifiable water savings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SLIDE/ASABE S623 standardizes two key processes</a:t>
            </a:r>
          </a:p>
          <a:p>
            <a:pPr lvl="1"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Hydrozones as smallest landscape area managed by irrigation zone</a:t>
            </a:r>
          </a:p>
          <a:p>
            <a:pPr lvl="1"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Plant cover &lt;80%, water demand that of isolated plants</a:t>
            </a:r>
          </a:p>
          <a:p>
            <a:pPr lvl="1">
              <a:buSzPct val="50000"/>
            </a:pPr>
            <a:r>
              <a:rPr lang="en-US" sz="2400" dirty="0">
                <a:latin typeface="Calibri" panose="020F0502020204030204" pitchFamily="34" charset="0"/>
              </a:rPr>
              <a:t>Water demand for isolated plants based on cross-section crown area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To meet water allocation/budget, designers  now have two standardized tools: species with lower PF, using fewer plants (&lt;80% cover)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584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12" y="33747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Design Tools: Hydrozoning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994" y="1219200"/>
            <a:ext cx="5178206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Hydrozone controlled by 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  single irrigation valve</a:t>
            </a:r>
          </a:p>
          <a:p>
            <a:pPr lvl="1">
              <a:spcAft>
                <a:spcPts val="600"/>
              </a:spcAft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Plant species with highest Plant Factor dictates the overall zone PF (don’t mix turf and desert plants)</a:t>
            </a:r>
          </a:p>
          <a:p>
            <a:pPr lvl="1"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Low plant cover by widely spaced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plants, or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by creating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dense plant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oases within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larger non-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plant area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 descr="70 designing wa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975946"/>
            <a:ext cx="3002280" cy="51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kjel\Pictures\Research-Teaching-Plants\Landscape General\Water\Xeriscape\UDOT landscapes\IMG_02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039" y="3810000"/>
            <a:ext cx="3011761" cy="2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474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3288030" cy="758825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Design Tools: </a:t>
            </a:r>
            <a:r>
              <a:rPr lang="en-US" sz="3500" b="1" dirty="0" smtClean="0">
                <a:latin typeface="Calibri" panose="020F0502020204030204" pitchFamily="34" charset="0"/>
              </a:rPr>
              <a:t/>
            </a:r>
            <a:br>
              <a:rPr lang="en-US" sz="3500" b="1" dirty="0" smtClean="0">
                <a:latin typeface="Calibri" panose="020F0502020204030204" pitchFamily="34" charset="0"/>
              </a:rPr>
            </a:br>
            <a:r>
              <a:rPr lang="en-US" sz="3500" b="1" dirty="0" smtClean="0">
                <a:latin typeface="Calibri" panose="020F0502020204030204" pitchFamily="34" charset="0"/>
              </a:rPr>
              <a:t>Hydrozoning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9417" y="1484498"/>
            <a:ext cx="3265170" cy="45720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Low density planting water demand of either isolated plants or plant cluster</a:t>
            </a:r>
          </a:p>
          <a:p>
            <a:r>
              <a:rPr lang="en-US" sz="2800" dirty="0">
                <a:latin typeface="Calibri" panose="020F0502020204030204" pitchFamily="34" charset="0"/>
              </a:rPr>
              <a:t>Oasis incomplete plant cover; high density (&gt;80%) areas imbedded in hardscape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325148"/>
            <a:ext cx="344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Dense planting water demand: area x 0.5 PF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940736"/>
            <a:ext cx="30480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Isolated plant </a:t>
            </a:r>
            <a:br>
              <a:rPr lang="en-US" b="1" dirty="0" smtClean="0"/>
            </a:br>
            <a:r>
              <a:rPr lang="en-US" b="1" dirty="0" smtClean="0"/>
              <a:t>water demand: </a:t>
            </a:r>
          </a:p>
          <a:p>
            <a:r>
              <a:rPr lang="en-US" b="1" dirty="0" smtClean="0"/>
              <a:t>Circle area x </a:t>
            </a:r>
          </a:p>
          <a:p>
            <a:r>
              <a:rPr lang="en-US" b="1" dirty="0" smtClean="0"/>
              <a:t>0.5 PF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69030" y="332706"/>
            <a:ext cx="5257800" cy="5723792"/>
            <a:chOff x="3669030" y="332706"/>
            <a:chExt cx="5257800" cy="5723792"/>
          </a:xfrm>
        </p:grpSpPr>
        <p:pic>
          <p:nvPicPr>
            <p:cNvPr id="5" name="Picture 2" descr="C:\Users\rkjel\Pictures\Research-Teaching-Plants\Landscape General\Water\Xeriscape\UDOT landscapes\IMG_028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0344"/>
            <a:stretch/>
          </p:blipFill>
          <p:spPr bwMode="auto">
            <a:xfrm>
              <a:off x="3669030" y="332706"/>
              <a:ext cx="5257800" cy="5723792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extLst/>
          </p:spPr>
        </p:pic>
        <p:sp>
          <p:nvSpPr>
            <p:cNvPr id="8" name="Freeform 7"/>
            <p:cNvSpPr/>
            <p:nvPr/>
          </p:nvSpPr>
          <p:spPr>
            <a:xfrm>
              <a:off x="3801472" y="1757741"/>
              <a:ext cx="5125357" cy="1595059"/>
            </a:xfrm>
            <a:custGeom>
              <a:avLst/>
              <a:gdLst>
                <a:gd name="connsiteX0" fmla="*/ 2830286 w 4165600"/>
                <a:gd name="connsiteY0" fmla="*/ 1262743 h 1378857"/>
                <a:gd name="connsiteX1" fmla="*/ 2481943 w 4165600"/>
                <a:gd name="connsiteY1" fmla="*/ 1378857 h 1378857"/>
                <a:gd name="connsiteX2" fmla="*/ 1756229 w 4165600"/>
                <a:gd name="connsiteY2" fmla="*/ 1291772 h 1378857"/>
                <a:gd name="connsiteX3" fmla="*/ 914400 w 4165600"/>
                <a:gd name="connsiteY3" fmla="*/ 1103086 h 1378857"/>
                <a:gd name="connsiteX4" fmla="*/ 435429 w 4165600"/>
                <a:gd name="connsiteY4" fmla="*/ 943429 h 1378857"/>
                <a:gd name="connsiteX5" fmla="*/ 0 w 4165600"/>
                <a:gd name="connsiteY5" fmla="*/ 493486 h 1378857"/>
                <a:gd name="connsiteX6" fmla="*/ 362857 w 4165600"/>
                <a:gd name="connsiteY6" fmla="*/ 420915 h 1378857"/>
                <a:gd name="connsiteX7" fmla="*/ 1219200 w 4165600"/>
                <a:gd name="connsiteY7" fmla="*/ 420915 h 1378857"/>
                <a:gd name="connsiteX8" fmla="*/ 1799772 w 4165600"/>
                <a:gd name="connsiteY8" fmla="*/ 478972 h 1378857"/>
                <a:gd name="connsiteX9" fmla="*/ 2351315 w 4165600"/>
                <a:gd name="connsiteY9" fmla="*/ 478972 h 1378857"/>
                <a:gd name="connsiteX10" fmla="*/ 2699657 w 4165600"/>
                <a:gd name="connsiteY10" fmla="*/ 449943 h 1378857"/>
                <a:gd name="connsiteX11" fmla="*/ 2699657 w 4165600"/>
                <a:gd name="connsiteY11" fmla="*/ 377372 h 1378857"/>
                <a:gd name="connsiteX12" fmla="*/ 2452915 w 4165600"/>
                <a:gd name="connsiteY12" fmla="*/ 72572 h 1378857"/>
                <a:gd name="connsiteX13" fmla="*/ 4165600 w 4165600"/>
                <a:gd name="connsiteY13" fmla="*/ 0 h 1378857"/>
                <a:gd name="connsiteX14" fmla="*/ 4151086 w 4165600"/>
                <a:gd name="connsiteY14" fmla="*/ 537029 h 1378857"/>
                <a:gd name="connsiteX15" fmla="*/ 3933372 w 4165600"/>
                <a:gd name="connsiteY15" fmla="*/ 609600 h 1378857"/>
                <a:gd name="connsiteX16" fmla="*/ 3846286 w 4165600"/>
                <a:gd name="connsiteY16" fmla="*/ 769257 h 1378857"/>
                <a:gd name="connsiteX17" fmla="*/ 2148115 w 4165600"/>
                <a:gd name="connsiteY17" fmla="*/ 740229 h 1378857"/>
                <a:gd name="connsiteX18" fmla="*/ 1393372 w 4165600"/>
                <a:gd name="connsiteY18" fmla="*/ 638629 h 1378857"/>
                <a:gd name="connsiteX19" fmla="*/ 1465943 w 4165600"/>
                <a:gd name="connsiteY19" fmla="*/ 769257 h 1378857"/>
                <a:gd name="connsiteX20" fmla="*/ 2191657 w 4165600"/>
                <a:gd name="connsiteY20" fmla="*/ 1030515 h 1378857"/>
                <a:gd name="connsiteX21" fmla="*/ 2917372 w 4165600"/>
                <a:gd name="connsiteY21" fmla="*/ 1190172 h 137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5600" h="1378857">
                  <a:moveTo>
                    <a:pt x="2830286" y="1262743"/>
                  </a:moveTo>
                  <a:lnTo>
                    <a:pt x="2481943" y="1378857"/>
                  </a:lnTo>
                  <a:lnTo>
                    <a:pt x="1756229" y="1291772"/>
                  </a:lnTo>
                  <a:lnTo>
                    <a:pt x="914400" y="1103086"/>
                  </a:lnTo>
                  <a:lnTo>
                    <a:pt x="435429" y="943429"/>
                  </a:lnTo>
                  <a:lnTo>
                    <a:pt x="0" y="493486"/>
                  </a:lnTo>
                  <a:lnTo>
                    <a:pt x="362857" y="420915"/>
                  </a:lnTo>
                  <a:lnTo>
                    <a:pt x="1219200" y="420915"/>
                  </a:lnTo>
                  <a:lnTo>
                    <a:pt x="1799772" y="478972"/>
                  </a:lnTo>
                  <a:lnTo>
                    <a:pt x="2351315" y="478972"/>
                  </a:lnTo>
                  <a:lnTo>
                    <a:pt x="2699657" y="449943"/>
                  </a:lnTo>
                  <a:lnTo>
                    <a:pt x="2699657" y="377372"/>
                  </a:lnTo>
                  <a:lnTo>
                    <a:pt x="2452915" y="72572"/>
                  </a:lnTo>
                  <a:lnTo>
                    <a:pt x="4165600" y="0"/>
                  </a:lnTo>
                  <a:lnTo>
                    <a:pt x="4151086" y="537029"/>
                  </a:lnTo>
                  <a:lnTo>
                    <a:pt x="3933372" y="609600"/>
                  </a:lnTo>
                  <a:lnTo>
                    <a:pt x="3846286" y="769257"/>
                  </a:lnTo>
                  <a:lnTo>
                    <a:pt x="2148115" y="740229"/>
                  </a:lnTo>
                  <a:lnTo>
                    <a:pt x="1393372" y="638629"/>
                  </a:lnTo>
                  <a:lnTo>
                    <a:pt x="1465943" y="769257"/>
                  </a:lnTo>
                  <a:lnTo>
                    <a:pt x="2191657" y="1030515"/>
                  </a:lnTo>
                  <a:lnTo>
                    <a:pt x="2917372" y="1190172"/>
                  </a:lnTo>
                </a:path>
              </a:pathLst>
            </a:custGeom>
            <a:solidFill>
              <a:srgbClr val="00B0F0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95800" y="4513377"/>
              <a:ext cx="1066800" cy="73410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83529" y="5029200"/>
              <a:ext cx="1066800" cy="96327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675085" y="4136111"/>
              <a:ext cx="762000" cy="60767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51054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77275" cy="47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460375"/>
            <a:ext cx="8534400" cy="758825"/>
          </a:xfrm>
        </p:spPr>
        <p:txBody>
          <a:bodyPr/>
          <a:lstStyle/>
          <a:p>
            <a:pPr algn="l"/>
            <a:r>
              <a:rPr lang="en-US" dirty="0" smtClean="0"/>
              <a:t>Design of Things to Come: CA Regulations for New Landscapes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39859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SLIDE </a:t>
            </a:r>
            <a:r>
              <a:rPr lang="en-US" sz="3500" b="1" dirty="0" smtClean="0">
                <a:latin typeface="Calibri" panose="020F0502020204030204" pitchFamily="34" charset="0"/>
              </a:rPr>
              <a:t>Rules –Application #3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438400"/>
            <a:ext cx="27432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sz="3500" b="1" dirty="0" smtClean="0">
                <a:latin typeface="Calibri" panose="020F0502020204030204" pitchFamily="34" charset="0"/>
              </a:rPr>
              <a:t>Keeping </a:t>
            </a:r>
          </a:p>
          <a:p>
            <a:r>
              <a:rPr lang="en-US" sz="3500" b="1" dirty="0" smtClean="0">
                <a:latin typeface="Calibri" panose="020F0502020204030204" pitchFamily="34" charset="0"/>
              </a:rPr>
              <a:t>High-Value Landscapes Alive During Drought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D:\Pictures\Research-Teaching-Plants\Landscape General\Water\Drought\Drylaw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6" b="19035"/>
          <a:stretch/>
        </p:blipFill>
        <p:spPr bwMode="auto">
          <a:xfrm>
            <a:off x="4343400" y="1752600"/>
            <a:ext cx="3730487" cy="43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351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230" y="1524000"/>
            <a:ext cx="8534400" cy="4572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During drought, turf can be sacrificed (or removed)	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What happens to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trees important – 5-10 times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more valuable per ft</a:t>
            </a:r>
            <a:r>
              <a:rPr lang="en-US" sz="2400" baseline="30000" dirty="0" smtClean="0"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</a:rPr>
              <a:t> than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turf</a:t>
            </a:r>
          </a:p>
          <a:p>
            <a:pPr lvl="1">
              <a:lnSpc>
                <a:spcPts val="3000"/>
              </a:lnSpc>
              <a:buSzPct val="50000"/>
            </a:pPr>
            <a:r>
              <a:rPr lang="en-US" sz="2400" dirty="0" smtClean="0">
                <a:latin typeface="Calibri" panose="020F0502020204030204" pitchFamily="34" charset="0"/>
              </a:rPr>
              <a:t>Special attention needed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for trees previously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imbedded in and irrigated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with turf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Again, estimate water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demand of isolated trees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" y="-33337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Responding to Drought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95" y="2133600"/>
            <a:ext cx="4584358" cy="379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99" y="1914525"/>
            <a:ext cx="28765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12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7" y="0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Keeping Urban Trees Alive During Drought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930" y="1828800"/>
            <a:ext cx="850392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During drought, customers will likely focus on keeping trees alive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Estimate water demand of isolated tree based on 2-dimensional shape (mostly circle, but also triangle and rectangle)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Web site for calculating water demand of isolated tree and irrigation schedule: </a:t>
            </a:r>
            <a:r>
              <a:rPr lang="en-US" u="sng" dirty="0">
                <a:latin typeface="Calibri" panose="020F0502020204030204" pitchFamily="34" charset="0"/>
                <a:hlinkClick r:id="rId2"/>
              </a:rPr>
              <a:t>http://files.radiantm.com/tree-irrigation/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472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534400" cy="758825"/>
          </a:xfrm>
        </p:spPr>
        <p:txBody>
          <a:bodyPr/>
          <a:lstStyle/>
          <a:p>
            <a:r>
              <a:rPr lang="en-US" sz="3500" b="1" dirty="0" smtClean="0">
                <a:latin typeface="Calibri" panose="020F0502020204030204" pitchFamily="34" charset="0"/>
              </a:rPr>
              <a:t>Summary </a:t>
            </a:r>
            <a:endParaRPr lang="en-US" sz="35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SLIDE simplifies how to estimate landscape water demand for three general plant types: turf, non turf, desert plants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SLIDE does not include species-specific drought tolerance traits (root depth, leaf tolerance of desiccation)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Key tool in estimating potential water demand to: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Design landscapes within a targeted budget/allocation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Track customers’ performance relative to water demand of </a:t>
            </a:r>
            <a:r>
              <a:rPr lang="en-US" b="1" dirty="0" smtClean="0">
                <a:latin typeface="Calibri" panose="020F0502020204030204" pitchFamily="34" charset="0"/>
              </a:rPr>
              <a:t>their own landscape </a:t>
            </a:r>
            <a:r>
              <a:rPr lang="en-US" dirty="0" smtClean="0">
                <a:latin typeface="Calibri" panose="020F0502020204030204" pitchFamily="34" charset="0"/>
              </a:rPr>
              <a:t>configuration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Keep high value plants alive during drought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365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758825"/>
          </a:xfrm>
        </p:spPr>
        <p:txBody>
          <a:bodyPr/>
          <a:lstStyle/>
          <a:p>
            <a:r>
              <a:rPr lang="en-US" sz="4400" b="1" dirty="0" smtClean="0">
                <a:latin typeface="Calibri" panose="020F0502020204030204" pitchFamily="34" charset="0"/>
              </a:rPr>
              <a:t>Collaborators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6230" y="1447800"/>
            <a:ext cx="8503920" cy="44418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Trans-institutional colleagues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Dennis </a:t>
            </a:r>
            <a:r>
              <a:rPr lang="en-US" dirty="0" err="1">
                <a:latin typeface="Calibri" panose="020F0502020204030204" pitchFamily="34" charset="0"/>
              </a:rPr>
              <a:t>Pittenger</a:t>
            </a:r>
            <a:r>
              <a:rPr lang="en-US" dirty="0">
                <a:latin typeface="Calibri" panose="020F0502020204030204" pitchFamily="34" charset="0"/>
              </a:rPr>
              <a:t>, University California Cooperative Extension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Richard Beeson, University Florida Research &amp; Extension Ctr.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Thayne Montague, Texas Tech University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Center for Water Efficient Landscaping, USU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Kelly Kopp, Professor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Larry </a:t>
            </a:r>
            <a:r>
              <a:rPr lang="en-US" dirty="0" smtClean="0">
                <a:latin typeface="Calibri" panose="020F0502020204030204" pitchFamily="34" charset="0"/>
              </a:rPr>
              <a:t>Rupp, </a:t>
            </a:r>
            <a:r>
              <a:rPr lang="en-US" dirty="0">
                <a:latin typeface="Calibri" panose="020F0502020204030204" pitchFamily="34" charset="0"/>
              </a:rPr>
              <a:t>Professor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Paul Johnson, </a:t>
            </a:r>
            <a:r>
              <a:rPr lang="en-US" dirty="0">
                <a:latin typeface="Calibri" panose="020F0502020204030204" pitchFamily="34" charset="0"/>
              </a:rPr>
              <a:t>Professor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Joanna </a:t>
            </a:r>
            <a:r>
              <a:rPr lang="en-US" dirty="0" smtClean="0">
                <a:latin typeface="Calibri" panose="020F0502020204030204" pitchFamily="34" charset="0"/>
              </a:rPr>
              <a:t>Endter-Wada, </a:t>
            </a:r>
            <a:r>
              <a:rPr lang="en-US" dirty="0">
                <a:latin typeface="Calibri" panose="020F0502020204030204" pitchFamily="34" charset="0"/>
              </a:rPr>
              <a:t>Professor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Diana Glenn, Research Associate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Adrea Wheaton</a:t>
            </a:r>
            <a:r>
              <a:rPr lang="en-US" dirty="0">
                <a:latin typeface="Calibri" panose="020F0502020204030204" pitchFamily="34" charset="0"/>
              </a:rPr>
              <a:t>, Research </a:t>
            </a:r>
            <a:r>
              <a:rPr lang="en-US" dirty="0" smtClean="0">
                <a:latin typeface="Calibri" panose="020F0502020204030204" pitchFamily="34" charset="0"/>
              </a:rPr>
              <a:t>Associate</a:t>
            </a:r>
          </a:p>
        </p:txBody>
      </p:sp>
    </p:spTree>
    <p:extLst>
      <p:ext uri="{BB962C8B-B14F-4D97-AF65-F5344CB8AC3E}">
        <p14:creationId xmlns:p14="http://schemas.microsoft.com/office/powerpoint/2010/main" val="24912730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-25215"/>
            <a:ext cx="8534400" cy="758825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930" y="1530490"/>
            <a:ext cx="8503920" cy="45720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Drought, climate change </a:t>
            </a:r>
            <a:r>
              <a:rPr lang="en-US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Calibri" panose="020F0502020204030204" pitchFamily="34" charset="0"/>
              </a:rPr>
              <a:t>managing </a:t>
            </a:r>
            <a:r>
              <a:rPr lang="en-US" sz="2800" dirty="0">
                <a:latin typeface="Calibri" panose="020F0502020204030204" pitchFamily="34" charset="0"/>
              </a:rPr>
              <a:t>landscape water </a:t>
            </a:r>
            <a:r>
              <a:rPr lang="en-US" sz="2800" dirty="0" smtClean="0">
                <a:latin typeface="Calibri" panose="020F0502020204030204" pitchFamily="34" charset="0"/>
              </a:rPr>
              <a:t>is a major policy and program management challenge </a:t>
            </a:r>
            <a:r>
              <a:rPr lang="en-US" sz="2800" dirty="0">
                <a:latin typeface="Calibri" panose="020F0502020204030204" pitchFamily="34" charset="0"/>
              </a:rPr>
              <a:t>for water agencies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California </a:t>
            </a:r>
            <a:r>
              <a:rPr lang="en-US" sz="2400" dirty="0" smtClean="0">
                <a:latin typeface="Calibri" panose="020F0502020204030204" pitchFamily="34" charset="0"/>
              </a:rPr>
              <a:t>“social engineering” - how </a:t>
            </a:r>
            <a:r>
              <a:rPr lang="en-US" sz="2400" dirty="0">
                <a:latin typeface="Calibri" panose="020F0502020204030204" pitchFamily="34" charset="0"/>
              </a:rPr>
              <a:t>people relate to water via urban, irrigated landscape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82" y="3753147"/>
            <a:ext cx="496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Per capita (people) water demand</a:t>
            </a:r>
            <a:endParaRPr lang="en-US" i="1" dirty="0"/>
          </a:p>
        </p:txBody>
      </p:sp>
      <p:pic>
        <p:nvPicPr>
          <p:cNvPr id="5" name="Picture 2" descr="Image result for schematic water supply to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2"/>
            <a:ext cx="5358682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027341" y="5505449"/>
            <a:ext cx="2994485" cy="30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5362" y="3688615"/>
            <a:ext cx="354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/>
              <a:t>Per parcel/lot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landscape water demand</a:t>
            </a:r>
            <a:endParaRPr lang="en-US" i="1" dirty="0"/>
          </a:p>
        </p:txBody>
      </p:sp>
      <p:pic>
        <p:nvPicPr>
          <p:cNvPr id="8" name="Picture 4" descr="Image result for image landscape irri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82" y="4519612"/>
            <a:ext cx="356839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038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752600" y="94995"/>
            <a:ext cx="6598570" cy="691712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b="1" dirty="0" smtClean="0">
                <a:latin typeface="Calibri" panose="020F0502020204030204" pitchFamily="34" charset="0"/>
              </a:rPr>
              <a:t> Plant Water Demand</a:t>
            </a:r>
          </a:p>
        </p:txBody>
      </p:sp>
      <p:grpSp>
        <p:nvGrpSpPr>
          <p:cNvPr id="2" name="Group 2051"/>
          <p:cNvGrpSpPr>
            <a:grpSpLocks/>
          </p:cNvGrpSpPr>
          <p:nvPr/>
        </p:nvGrpSpPr>
        <p:grpSpPr bwMode="auto">
          <a:xfrm>
            <a:off x="3160713" y="1116115"/>
            <a:ext cx="2411412" cy="2411413"/>
            <a:chOff x="1091" y="730"/>
            <a:chExt cx="1519" cy="1519"/>
          </a:xfrm>
        </p:grpSpPr>
        <p:sp>
          <p:nvSpPr>
            <p:cNvPr id="33890" name="Freeform 2052"/>
            <p:cNvSpPr>
              <a:spLocks/>
            </p:cNvSpPr>
            <p:nvPr/>
          </p:nvSpPr>
          <p:spPr bwMode="auto">
            <a:xfrm>
              <a:off x="1104" y="1053"/>
              <a:ext cx="1479" cy="909"/>
            </a:xfrm>
            <a:custGeom>
              <a:avLst/>
              <a:gdLst>
                <a:gd name="T0" fmla="*/ 730 w 1479"/>
                <a:gd name="T1" fmla="*/ 0 h 909"/>
                <a:gd name="T2" fmla="*/ 699 w 1479"/>
                <a:gd name="T3" fmla="*/ 1 h 909"/>
                <a:gd name="T4" fmla="*/ 643 w 1479"/>
                <a:gd name="T5" fmla="*/ 11 h 909"/>
                <a:gd name="T6" fmla="*/ 557 w 1479"/>
                <a:gd name="T7" fmla="*/ 38 h 909"/>
                <a:gd name="T8" fmla="*/ 459 w 1479"/>
                <a:gd name="T9" fmla="*/ 76 h 909"/>
                <a:gd name="T10" fmla="*/ 300 w 1479"/>
                <a:gd name="T11" fmla="*/ 149 h 909"/>
                <a:gd name="T12" fmla="*/ 92 w 1479"/>
                <a:gd name="T13" fmla="*/ 257 h 909"/>
                <a:gd name="T14" fmla="*/ 4 w 1479"/>
                <a:gd name="T15" fmla="*/ 311 h 909"/>
                <a:gd name="T16" fmla="*/ 12 w 1479"/>
                <a:gd name="T17" fmla="*/ 320 h 909"/>
                <a:gd name="T18" fmla="*/ 29 w 1479"/>
                <a:gd name="T19" fmla="*/ 355 h 909"/>
                <a:gd name="T20" fmla="*/ 65 w 1479"/>
                <a:gd name="T21" fmla="*/ 433 h 909"/>
                <a:gd name="T22" fmla="*/ 106 w 1479"/>
                <a:gd name="T23" fmla="*/ 508 h 909"/>
                <a:gd name="T24" fmla="*/ 140 w 1479"/>
                <a:gd name="T25" fmla="*/ 562 h 909"/>
                <a:gd name="T26" fmla="*/ 183 w 1479"/>
                <a:gd name="T27" fmla="*/ 618 h 909"/>
                <a:gd name="T28" fmla="*/ 232 w 1479"/>
                <a:gd name="T29" fmla="*/ 671 h 909"/>
                <a:gd name="T30" fmla="*/ 292 w 1479"/>
                <a:gd name="T31" fmla="*/ 725 h 909"/>
                <a:gd name="T32" fmla="*/ 359 w 1479"/>
                <a:gd name="T33" fmla="*/ 775 h 909"/>
                <a:gd name="T34" fmla="*/ 438 w 1479"/>
                <a:gd name="T35" fmla="*/ 819 h 909"/>
                <a:gd name="T36" fmla="*/ 528 w 1479"/>
                <a:gd name="T37" fmla="*/ 858 h 909"/>
                <a:gd name="T38" fmla="*/ 630 w 1479"/>
                <a:gd name="T39" fmla="*/ 886 h 909"/>
                <a:gd name="T40" fmla="*/ 745 w 1479"/>
                <a:gd name="T41" fmla="*/ 906 h 909"/>
                <a:gd name="T42" fmla="*/ 826 w 1479"/>
                <a:gd name="T43" fmla="*/ 909 h 909"/>
                <a:gd name="T44" fmla="*/ 862 w 1479"/>
                <a:gd name="T45" fmla="*/ 908 h 909"/>
                <a:gd name="T46" fmla="*/ 922 w 1479"/>
                <a:gd name="T47" fmla="*/ 894 h 909"/>
                <a:gd name="T48" fmla="*/ 1008 w 1479"/>
                <a:gd name="T49" fmla="*/ 861 h 909"/>
                <a:gd name="T50" fmla="*/ 1097 w 1479"/>
                <a:gd name="T51" fmla="*/ 815 h 909"/>
                <a:gd name="T52" fmla="*/ 1187 w 1479"/>
                <a:gd name="T53" fmla="*/ 762 h 909"/>
                <a:gd name="T54" fmla="*/ 1277 w 1479"/>
                <a:gd name="T55" fmla="*/ 702 h 909"/>
                <a:gd name="T56" fmla="*/ 1404 w 1479"/>
                <a:gd name="T57" fmla="*/ 608 h 909"/>
                <a:gd name="T58" fmla="*/ 1387 w 1479"/>
                <a:gd name="T59" fmla="*/ 451 h 909"/>
                <a:gd name="T60" fmla="*/ 1231 w 1479"/>
                <a:gd name="T61" fmla="*/ 293 h 909"/>
                <a:gd name="T62" fmla="*/ 1114 w 1479"/>
                <a:gd name="T63" fmla="*/ 180 h 909"/>
                <a:gd name="T64" fmla="*/ 1024 w 1479"/>
                <a:gd name="T65" fmla="*/ 101 h 909"/>
                <a:gd name="T66" fmla="*/ 953 w 1479"/>
                <a:gd name="T67" fmla="*/ 53 h 909"/>
                <a:gd name="T68" fmla="*/ 893 w 1479"/>
                <a:gd name="T69" fmla="*/ 24 h 909"/>
                <a:gd name="T70" fmla="*/ 809 w 1479"/>
                <a:gd name="T71" fmla="*/ 7 h 9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9"/>
                <a:gd name="T109" fmla="*/ 0 h 909"/>
                <a:gd name="T110" fmla="*/ 1479 w 1479"/>
                <a:gd name="T111" fmla="*/ 909 h 9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9" h="909">
                  <a:moveTo>
                    <a:pt x="743" y="0"/>
                  </a:moveTo>
                  <a:lnTo>
                    <a:pt x="730" y="0"/>
                  </a:lnTo>
                  <a:lnTo>
                    <a:pt x="714" y="0"/>
                  </a:lnTo>
                  <a:lnTo>
                    <a:pt x="699" y="1"/>
                  </a:lnTo>
                  <a:lnTo>
                    <a:pt x="682" y="3"/>
                  </a:lnTo>
                  <a:lnTo>
                    <a:pt x="643" y="11"/>
                  </a:lnTo>
                  <a:lnTo>
                    <a:pt x="601" y="23"/>
                  </a:lnTo>
                  <a:lnTo>
                    <a:pt x="557" y="38"/>
                  </a:lnTo>
                  <a:lnTo>
                    <a:pt x="509" y="55"/>
                  </a:lnTo>
                  <a:lnTo>
                    <a:pt x="459" y="76"/>
                  </a:lnTo>
                  <a:lnTo>
                    <a:pt x="407" y="99"/>
                  </a:lnTo>
                  <a:lnTo>
                    <a:pt x="300" y="149"/>
                  </a:lnTo>
                  <a:lnTo>
                    <a:pt x="194" y="203"/>
                  </a:lnTo>
                  <a:lnTo>
                    <a:pt x="92" y="257"/>
                  </a:lnTo>
                  <a:lnTo>
                    <a:pt x="0" y="311"/>
                  </a:lnTo>
                  <a:lnTo>
                    <a:pt x="4" y="311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7" y="330"/>
                  </a:lnTo>
                  <a:lnTo>
                    <a:pt x="29" y="355"/>
                  </a:lnTo>
                  <a:lnTo>
                    <a:pt x="44" y="391"/>
                  </a:lnTo>
                  <a:lnTo>
                    <a:pt x="65" y="433"/>
                  </a:lnTo>
                  <a:lnTo>
                    <a:pt x="90" y="481"/>
                  </a:lnTo>
                  <a:lnTo>
                    <a:pt x="106" y="508"/>
                  </a:lnTo>
                  <a:lnTo>
                    <a:pt x="123" y="535"/>
                  </a:lnTo>
                  <a:lnTo>
                    <a:pt x="140" y="562"/>
                  </a:lnTo>
                  <a:lnTo>
                    <a:pt x="161" y="589"/>
                  </a:lnTo>
                  <a:lnTo>
                    <a:pt x="183" y="618"/>
                  </a:lnTo>
                  <a:lnTo>
                    <a:pt x="206" y="645"/>
                  </a:lnTo>
                  <a:lnTo>
                    <a:pt x="232" y="671"/>
                  </a:lnTo>
                  <a:lnTo>
                    <a:pt x="261" y="698"/>
                  </a:lnTo>
                  <a:lnTo>
                    <a:pt x="292" y="725"/>
                  </a:lnTo>
                  <a:lnTo>
                    <a:pt x="325" y="750"/>
                  </a:lnTo>
                  <a:lnTo>
                    <a:pt x="359" y="775"/>
                  </a:lnTo>
                  <a:lnTo>
                    <a:pt x="398" y="798"/>
                  </a:lnTo>
                  <a:lnTo>
                    <a:pt x="438" y="819"/>
                  </a:lnTo>
                  <a:lnTo>
                    <a:pt x="482" y="838"/>
                  </a:lnTo>
                  <a:lnTo>
                    <a:pt x="528" y="858"/>
                  </a:lnTo>
                  <a:lnTo>
                    <a:pt x="578" y="873"/>
                  </a:lnTo>
                  <a:lnTo>
                    <a:pt x="630" y="886"/>
                  </a:lnTo>
                  <a:lnTo>
                    <a:pt x="686" y="896"/>
                  </a:lnTo>
                  <a:lnTo>
                    <a:pt x="745" y="906"/>
                  </a:lnTo>
                  <a:lnTo>
                    <a:pt x="809" y="909"/>
                  </a:lnTo>
                  <a:lnTo>
                    <a:pt x="826" y="909"/>
                  </a:lnTo>
                  <a:lnTo>
                    <a:pt x="843" y="909"/>
                  </a:lnTo>
                  <a:lnTo>
                    <a:pt x="862" y="908"/>
                  </a:lnTo>
                  <a:lnTo>
                    <a:pt x="882" y="904"/>
                  </a:lnTo>
                  <a:lnTo>
                    <a:pt x="922" y="894"/>
                  </a:lnTo>
                  <a:lnTo>
                    <a:pt x="964" y="879"/>
                  </a:lnTo>
                  <a:lnTo>
                    <a:pt x="1008" y="861"/>
                  </a:lnTo>
                  <a:lnTo>
                    <a:pt x="1052" y="840"/>
                  </a:lnTo>
                  <a:lnTo>
                    <a:pt x="1097" y="815"/>
                  </a:lnTo>
                  <a:lnTo>
                    <a:pt x="1143" y="790"/>
                  </a:lnTo>
                  <a:lnTo>
                    <a:pt x="1187" y="762"/>
                  </a:lnTo>
                  <a:lnTo>
                    <a:pt x="1233" y="733"/>
                  </a:lnTo>
                  <a:lnTo>
                    <a:pt x="1277" y="702"/>
                  </a:lnTo>
                  <a:lnTo>
                    <a:pt x="1321" y="671"/>
                  </a:lnTo>
                  <a:lnTo>
                    <a:pt x="1404" y="608"/>
                  </a:lnTo>
                  <a:lnTo>
                    <a:pt x="1479" y="549"/>
                  </a:lnTo>
                  <a:lnTo>
                    <a:pt x="1387" y="451"/>
                  </a:lnTo>
                  <a:lnTo>
                    <a:pt x="1304" y="366"/>
                  </a:lnTo>
                  <a:lnTo>
                    <a:pt x="1231" y="293"/>
                  </a:lnTo>
                  <a:lnTo>
                    <a:pt x="1170" y="232"/>
                  </a:lnTo>
                  <a:lnTo>
                    <a:pt x="1114" y="180"/>
                  </a:lnTo>
                  <a:lnTo>
                    <a:pt x="1066" y="136"/>
                  </a:lnTo>
                  <a:lnTo>
                    <a:pt x="1024" y="101"/>
                  </a:lnTo>
                  <a:lnTo>
                    <a:pt x="985" y="74"/>
                  </a:lnTo>
                  <a:lnTo>
                    <a:pt x="953" y="53"/>
                  </a:lnTo>
                  <a:lnTo>
                    <a:pt x="922" y="36"/>
                  </a:lnTo>
                  <a:lnTo>
                    <a:pt x="893" y="24"/>
                  </a:lnTo>
                  <a:lnTo>
                    <a:pt x="866" y="17"/>
                  </a:lnTo>
                  <a:lnTo>
                    <a:pt x="809" y="7"/>
                  </a:lnTo>
                  <a:lnTo>
                    <a:pt x="7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891" name="Group 2053"/>
            <p:cNvGrpSpPr>
              <a:grpSpLocks/>
            </p:cNvGrpSpPr>
            <p:nvPr/>
          </p:nvGrpSpPr>
          <p:grpSpPr bwMode="auto">
            <a:xfrm>
              <a:off x="1091" y="730"/>
              <a:ext cx="1519" cy="1519"/>
              <a:chOff x="1091" y="730"/>
              <a:chExt cx="1519" cy="1519"/>
            </a:xfrm>
          </p:grpSpPr>
          <p:sp>
            <p:nvSpPr>
              <p:cNvPr id="33892" name="Freeform 2054"/>
              <p:cNvSpPr>
                <a:spLocks/>
              </p:cNvSpPr>
              <p:nvPr/>
            </p:nvSpPr>
            <p:spPr bwMode="auto">
              <a:xfrm>
                <a:off x="1851" y="730"/>
                <a:ext cx="759" cy="758"/>
              </a:xfrm>
              <a:custGeom>
                <a:avLst/>
                <a:gdLst>
                  <a:gd name="T0" fmla="*/ 757 w 759"/>
                  <a:gd name="T1" fmla="*/ 720 h 758"/>
                  <a:gd name="T2" fmla="*/ 749 w 759"/>
                  <a:gd name="T3" fmla="*/ 643 h 758"/>
                  <a:gd name="T4" fmla="*/ 734 w 759"/>
                  <a:gd name="T5" fmla="*/ 570 h 758"/>
                  <a:gd name="T6" fmla="*/ 713 w 759"/>
                  <a:gd name="T7" fmla="*/ 499 h 758"/>
                  <a:gd name="T8" fmla="*/ 684 w 759"/>
                  <a:gd name="T9" fmla="*/ 430 h 758"/>
                  <a:gd name="T10" fmla="*/ 649 w 759"/>
                  <a:gd name="T11" fmla="*/ 367 h 758"/>
                  <a:gd name="T12" fmla="*/ 607 w 759"/>
                  <a:gd name="T13" fmla="*/ 305 h 758"/>
                  <a:gd name="T14" fmla="*/ 561 w 759"/>
                  <a:gd name="T15" fmla="*/ 250 h 758"/>
                  <a:gd name="T16" fmla="*/ 509 w 759"/>
                  <a:gd name="T17" fmla="*/ 198 h 758"/>
                  <a:gd name="T18" fmla="*/ 453 w 759"/>
                  <a:gd name="T19" fmla="*/ 152 h 758"/>
                  <a:gd name="T20" fmla="*/ 392 w 759"/>
                  <a:gd name="T21" fmla="*/ 109 h 758"/>
                  <a:gd name="T22" fmla="*/ 329 w 759"/>
                  <a:gd name="T23" fmla="*/ 75 h 758"/>
                  <a:gd name="T24" fmla="*/ 259 w 759"/>
                  <a:gd name="T25" fmla="*/ 46 h 758"/>
                  <a:gd name="T26" fmla="*/ 188 w 759"/>
                  <a:gd name="T27" fmla="*/ 23 h 758"/>
                  <a:gd name="T28" fmla="*/ 115 w 759"/>
                  <a:gd name="T29" fmla="*/ 8 h 758"/>
                  <a:gd name="T30" fmla="*/ 39 w 759"/>
                  <a:gd name="T31" fmla="*/ 0 h 758"/>
                  <a:gd name="T32" fmla="*/ 0 w 759"/>
                  <a:gd name="T33" fmla="*/ 15 h 758"/>
                  <a:gd name="T34" fmla="*/ 75 w 759"/>
                  <a:gd name="T35" fmla="*/ 19 h 758"/>
                  <a:gd name="T36" fmla="*/ 148 w 759"/>
                  <a:gd name="T37" fmla="*/ 31 h 758"/>
                  <a:gd name="T38" fmla="*/ 219 w 759"/>
                  <a:gd name="T39" fmla="*/ 50 h 758"/>
                  <a:gd name="T40" fmla="*/ 288 w 759"/>
                  <a:gd name="T41" fmla="*/ 75 h 758"/>
                  <a:gd name="T42" fmla="*/ 353 w 759"/>
                  <a:gd name="T43" fmla="*/ 106 h 758"/>
                  <a:gd name="T44" fmla="*/ 415 w 759"/>
                  <a:gd name="T45" fmla="*/ 144 h 758"/>
                  <a:gd name="T46" fmla="*/ 473 w 759"/>
                  <a:gd name="T47" fmla="*/ 186 h 758"/>
                  <a:gd name="T48" fmla="*/ 524 w 759"/>
                  <a:gd name="T49" fmla="*/ 234 h 758"/>
                  <a:gd name="T50" fmla="*/ 572 w 759"/>
                  <a:gd name="T51" fmla="*/ 286 h 758"/>
                  <a:gd name="T52" fmla="*/ 615 w 759"/>
                  <a:gd name="T53" fmla="*/ 344 h 758"/>
                  <a:gd name="T54" fmla="*/ 653 w 759"/>
                  <a:gd name="T55" fmla="*/ 405 h 758"/>
                  <a:gd name="T56" fmla="*/ 684 w 759"/>
                  <a:gd name="T57" fmla="*/ 470 h 758"/>
                  <a:gd name="T58" fmla="*/ 709 w 759"/>
                  <a:gd name="T59" fmla="*/ 538 h 758"/>
                  <a:gd name="T60" fmla="*/ 728 w 759"/>
                  <a:gd name="T61" fmla="*/ 609 h 758"/>
                  <a:gd name="T62" fmla="*/ 739 w 759"/>
                  <a:gd name="T63" fmla="*/ 683 h 758"/>
                  <a:gd name="T64" fmla="*/ 743 w 759"/>
                  <a:gd name="T65" fmla="*/ 758 h 7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9"/>
                  <a:gd name="T100" fmla="*/ 0 h 758"/>
                  <a:gd name="T101" fmla="*/ 759 w 759"/>
                  <a:gd name="T102" fmla="*/ 758 h 7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9" h="758">
                    <a:moveTo>
                      <a:pt x="759" y="758"/>
                    </a:moveTo>
                    <a:lnTo>
                      <a:pt x="757" y="720"/>
                    </a:lnTo>
                    <a:lnTo>
                      <a:pt x="755" y="682"/>
                    </a:lnTo>
                    <a:lnTo>
                      <a:pt x="749" y="643"/>
                    </a:lnTo>
                    <a:lnTo>
                      <a:pt x="743" y="607"/>
                    </a:lnTo>
                    <a:lnTo>
                      <a:pt x="734" y="570"/>
                    </a:lnTo>
                    <a:lnTo>
                      <a:pt x="724" y="534"/>
                    </a:lnTo>
                    <a:lnTo>
                      <a:pt x="713" y="499"/>
                    </a:lnTo>
                    <a:lnTo>
                      <a:pt x="699" y="465"/>
                    </a:lnTo>
                    <a:lnTo>
                      <a:pt x="684" y="430"/>
                    </a:lnTo>
                    <a:lnTo>
                      <a:pt x="666" y="397"/>
                    </a:lnTo>
                    <a:lnTo>
                      <a:pt x="649" y="367"/>
                    </a:lnTo>
                    <a:lnTo>
                      <a:pt x="628" y="334"/>
                    </a:lnTo>
                    <a:lnTo>
                      <a:pt x="607" y="305"/>
                    </a:lnTo>
                    <a:lnTo>
                      <a:pt x="586" y="276"/>
                    </a:lnTo>
                    <a:lnTo>
                      <a:pt x="561" y="250"/>
                    </a:lnTo>
                    <a:lnTo>
                      <a:pt x="536" y="223"/>
                    </a:lnTo>
                    <a:lnTo>
                      <a:pt x="509" y="198"/>
                    </a:lnTo>
                    <a:lnTo>
                      <a:pt x="482" y="173"/>
                    </a:lnTo>
                    <a:lnTo>
                      <a:pt x="453" y="152"/>
                    </a:lnTo>
                    <a:lnTo>
                      <a:pt x="423" y="131"/>
                    </a:lnTo>
                    <a:lnTo>
                      <a:pt x="392" y="109"/>
                    </a:lnTo>
                    <a:lnTo>
                      <a:pt x="361" y="92"/>
                    </a:lnTo>
                    <a:lnTo>
                      <a:pt x="329" y="75"/>
                    </a:lnTo>
                    <a:lnTo>
                      <a:pt x="294" y="59"/>
                    </a:lnTo>
                    <a:lnTo>
                      <a:pt x="259" y="46"/>
                    </a:lnTo>
                    <a:lnTo>
                      <a:pt x="225" y="35"/>
                    </a:lnTo>
                    <a:lnTo>
                      <a:pt x="188" y="23"/>
                    </a:lnTo>
                    <a:lnTo>
                      <a:pt x="152" y="15"/>
                    </a:lnTo>
                    <a:lnTo>
                      <a:pt x="115" y="8"/>
                    </a:lnTo>
                    <a:lnTo>
                      <a:pt x="77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9" y="17"/>
                    </a:lnTo>
                    <a:lnTo>
                      <a:pt x="75" y="19"/>
                    </a:lnTo>
                    <a:lnTo>
                      <a:pt x="112" y="25"/>
                    </a:lnTo>
                    <a:lnTo>
                      <a:pt x="148" y="31"/>
                    </a:lnTo>
                    <a:lnTo>
                      <a:pt x="184" y="40"/>
                    </a:lnTo>
                    <a:lnTo>
                      <a:pt x="219" y="50"/>
                    </a:lnTo>
                    <a:lnTo>
                      <a:pt x="254" y="61"/>
                    </a:lnTo>
                    <a:lnTo>
                      <a:pt x="288" y="75"/>
                    </a:lnTo>
                    <a:lnTo>
                      <a:pt x="321" y="90"/>
                    </a:lnTo>
                    <a:lnTo>
                      <a:pt x="353" y="106"/>
                    </a:lnTo>
                    <a:lnTo>
                      <a:pt x="384" y="123"/>
                    </a:lnTo>
                    <a:lnTo>
                      <a:pt x="415" y="144"/>
                    </a:lnTo>
                    <a:lnTo>
                      <a:pt x="444" y="163"/>
                    </a:lnTo>
                    <a:lnTo>
                      <a:pt x="473" y="186"/>
                    </a:lnTo>
                    <a:lnTo>
                      <a:pt x="499" y="209"/>
                    </a:lnTo>
                    <a:lnTo>
                      <a:pt x="524" y="234"/>
                    </a:lnTo>
                    <a:lnTo>
                      <a:pt x="549" y="259"/>
                    </a:lnTo>
                    <a:lnTo>
                      <a:pt x="572" y="286"/>
                    </a:lnTo>
                    <a:lnTo>
                      <a:pt x="595" y="315"/>
                    </a:lnTo>
                    <a:lnTo>
                      <a:pt x="615" y="344"/>
                    </a:lnTo>
                    <a:lnTo>
                      <a:pt x="634" y="374"/>
                    </a:lnTo>
                    <a:lnTo>
                      <a:pt x="653" y="405"/>
                    </a:lnTo>
                    <a:lnTo>
                      <a:pt x="668" y="438"/>
                    </a:lnTo>
                    <a:lnTo>
                      <a:pt x="684" y="470"/>
                    </a:lnTo>
                    <a:lnTo>
                      <a:pt x="697" y="503"/>
                    </a:lnTo>
                    <a:lnTo>
                      <a:pt x="709" y="538"/>
                    </a:lnTo>
                    <a:lnTo>
                      <a:pt x="718" y="574"/>
                    </a:lnTo>
                    <a:lnTo>
                      <a:pt x="728" y="609"/>
                    </a:lnTo>
                    <a:lnTo>
                      <a:pt x="734" y="645"/>
                    </a:lnTo>
                    <a:lnTo>
                      <a:pt x="739" y="683"/>
                    </a:lnTo>
                    <a:lnTo>
                      <a:pt x="741" y="720"/>
                    </a:lnTo>
                    <a:lnTo>
                      <a:pt x="743" y="758"/>
                    </a:lnTo>
                    <a:lnTo>
                      <a:pt x="759" y="7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93" name="Freeform 2055"/>
              <p:cNvSpPr>
                <a:spLocks/>
              </p:cNvSpPr>
              <p:nvPr/>
            </p:nvSpPr>
            <p:spPr bwMode="auto">
              <a:xfrm>
                <a:off x="1851" y="1488"/>
                <a:ext cx="759" cy="761"/>
              </a:xfrm>
              <a:custGeom>
                <a:avLst/>
                <a:gdLst>
                  <a:gd name="T0" fmla="*/ 39 w 759"/>
                  <a:gd name="T1" fmla="*/ 759 h 761"/>
                  <a:gd name="T2" fmla="*/ 115 w 759"/>
                  <a:gd name="T3" fmla="*/ 751 h 761"/>
                  <a:gd name="T4" fmla="*/ 188 w 759"/>
                  <a:gd name="T5" fmla="*/ 736 h 761"/>
                  <a:gd name="T6" fmla="*/ 259 w 759"/>
                  <a:gd name="T7" fmla="*/ 714 h 761"/>
                  <a:gd name="T8" fmla="*/ 329 w 759"/>
                  <a:gd name="T9" fmla="*/ 684 h 761"/>
                  <a:gd name="T10" fmla="*/ 392 w 759"/>
                  <a:gd name="T11" fmla="*/ 649 h 761"/>
                  <a:gd name="T12" fmla="*/ 453 w 759"/>
                  <a:gd name="T13" fmla="*/ 609 h 761"/>
                  <a:gd name="T14" fmla="*/ 509 w 759"/>
                  <a:gd name="T15" fmla="*/ 563 h 761"/>
                  <a:gd name="T16" fmla="*/ 561 w 759"/>
                  <a:gd name="T17" fmla="*/ 511 h 761"/>
                  <a:gd name="T18" fmla="*/ 607 w 759"/>
                  <a:gd name="T19" fmla="*/ 455 h 761"/>
                  <a:gd name="T20" fmla="*/ 649 w 759"/>
                  <a:gd name="T21" fmla="*/ 394 h 761"/>
                  <a:gd name="T22" fmla="*/ 684 w 759"/>
                  <a:gd name="T23" fmla="*/ 329 h 761"/>
                  <a:gd name="T24" fmla="*/ 713 w 759"/>
                  <a:gd name="T25" fmla="*/ 261 h 761"/>
                  <a:gd name="T26" fmla="*/ 734 w 759"/>
                  <a:gd name="T27" fmla="*/ 190 h 761"/>
                  <a:gd name="T28" fmla="*/ 749 w 759"/>
                  <a:gd name="T29" fmla="*/ 115 h 761"/>
                  <a:gd name="T30" fmla="*/ 757 w 759"/>
                  <a:gd name="T31" fmla="*/ 41 h 761"/>
                  <a:gd name="T32" fmla="*/ 743 w 759"/>
                  <a:gd name="T33" fmla="*/ 0 h 761"/>
                  <a:gd name="T34" fmla="*/ 739 w 759"/>
                  <a:gd name="T35" fmla="*/ 77 h 761"/>
                  <a:gd name="T36" fmla="*/ 728 w 759"/>
                  <a:gd name="T37" fmla="*/ 150 h 761"/>
                  <a:gd name="T38" fmla="*/ 709 w 759"/>
                  <a:gd name="T39" fmla="*/ 221 h 761"/>
                  <a:gd name="T40" fmla="*/ 684 w 759"/>
                  <a:gd name="T41" fmla="*/ 290 h 761"/>
                  <a:gd name="T42" fmla="*/ 653 w 759"/>
                  <a:gd name="T43" fmla="*/ 354 h 761"/>
                  <a:gd name="T44" fmla="*/ 615 w 759"/>
                  <a:gd name="T45" fmla="*/ 415 h 761"/>
                  <a:gd name="T46" fmla="*/ 572 w 759"/>
                  <a:gd name="T47" fmla="*/ 473 h 761"/>
                  <a:gd name="T48" fmla="*/ 524 w 759"/>
                  <a:gd name="T49" fmla="*/ 526 h 761"/>
                  <a:gd name="T50" fmla="*/ 473 w 759"/>
                  <a:gd name="T51" fmla="*/ 574 h 761"/>
                  <a:gd name="T52" fmla="*/ 415 w 759"/>
                  <a:gd name="T53" fmla="*/ 617 h 761"/>
                  <a:gd name="T54" fmla="*/ 353 w 759"/>
                  <a:gd name="T55" fmla="*/ 653 h 761"/>
                  <a:gd name="T56" fmla="*/ 288 w 759"/>
                  <a:gd name="T57" fmla="*/ 686 h 761"/>
                  <a:gd name="T58" fmla="*/ 219 w 759"/>
                  <a:gd name="T59" fmla="*/ 711 h 761"/>
                  <a:gd name="T60" fmla="*/ 148 w 759"/>
                  <a:gd name="T61" fmla="*/ 728 h 761"/>
                  <a:gd name="T62" fmla="*/ 75 w 759"/>
                  <a:gd name="T63" fmla="*/ 739 h 761"/>
                  <a:gd name="T64" fmla="*/ 0 w 759"/>
                  <a:gd name="T65" fmla="*/ 743 h 7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9"/>
                  <a:gd name="T100" fmla="*/ 0 h 761"/>
                  <a:gd name="T101" fmla="*/ 759 w 759"/>
                  <a:gd name="T102" fmla="*/ 761 h 7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9" h="761">
                    <a:moveTo>
                      <a:pt x="0" y="761"/>
                    </a:moveTo>
                    <a:lnTo>
                      <a:pt x="39" y="759"/>
                    </a:lnTo>
                    <a:lnTo>
                      <a:pt x="77" y="757"/>
                    </a:lnTo>
                    <a:lnTo>
                      <a:pt x="115" y="751"/>
                    </a:lnTo>
                    <a:lnTo>
                      <a:pt x="152" y="745"/>
                    </a:lnTo>
                    <a:lnTo>
                      <a:pt x="188" y="736"/>
                    </a:lnTo>
                    <a:lnTo>
                      <a:pt x="225" y="726"/>
                    </a:lnTo>
                    <a:lnTo>
                      <a:pt x="259" y="714"/>
                    </a:lnTo>
                    <a:lnTo>
                      <a:pt x="294" y="699"/>
                    </a:lnTo>
                    <a:lnTo>
                      <a:pt x="329" y="684"/>
                    </a:lnTo>
                    <a:lnTo>
                      <a:pt x="361" y="668"/>
                    </a:lnTo>
                    <a:lnTo>
                      <a:pt x="392" y="649"/>
                    </a:lnTo>
                    <a:lnTo>
                      <a:pt x="423" y="630"/>
                    </a:lnTo>
                    <a:lnTo>
                      <a:pt x="453" y="609"/>
                    </a:lnTo>
                    <a:lnTo>
                      <a:pt x="482" y="586"/>
                    </a:lnTo>
                    <a:lnTo>
                      <a:pt x="509" y="563"/>
                    </a:lnTo>
                    <a:lnTo>
                      <a:pt x="536" y="538"/>
                    </a:lnTo>
                    <a:lnTo>
                      <a:pt x="561" y="511"/>
                    </a:lnTo>
                    <a:lnTo>
                      <a:pt x="586" y="482"/>
                    </a:lnTo>
                    <a:lnTo>
                      <a:pt x="607" y="455"/>
                    </a:lnTo>
                    <a:lnTo>
                      <a:pt x="628" y="425"/>
                    </a:lnTo>
                    <a:lnTo>
                      <a:pt x="649" y="394"/>
                    </a:lnTo>
                    <a:lnTo>
                      <a:pt x="666" y="361"/>
                    </a:lnTo>
                    <a:lnTo>
                      <a:pt x="684" y="329"/>
                    </a:lnTo>
                    <a:lnTo>
                      <a:pt x="699" y="296"/>
                    </a:lnTo>
                    <a:lnTo>
                      <a:pt x="713" y="261"/>
                    </a:lnTo>
                    <a:lnTo>
                      <a:pt x="724" y="227"/>
                    </a:lnTo>
                    <a:lnTo>
                      <a:pt x="734" y="190"/>
                    </a:lnTo>
                    <a:lnTo>
                      <a:pt x="743" y="154"/>
                    </a:lnTo>
                    <a:lnTo>
                      <a:pt x="749" y="115"/>
                    </a:lnTo>
                    <a:lnTo>
                      <a:pt x="755" y="79"/>
                    </a:lnTo>
                    <a:lnTo>
                      <a:pt x="757" y="41"/>
                    </a:lnTo>
                    <a:lnTo>
                      <a:pt x="759" y="0"/>
                    </a:lnTo>
                    <a:lnTo>
                      <a:pt x="743" y="0"/>
                    </a:lnTo>
                    <a:lnTo>
                      <a:pt x="741" y="39"/>
                    </a:lnTo>
                    <a:lnTo>
                      <a:pt x="739" y="77"/>
                    </a:lnTo>
                    <a:lnTo>
                      <a:pt x="734" y="114"/>
                    </a:lnTo>
                    <a:lnTo>
                      <a:pt x="728" y="150"/>
                    </a:lnTo>
                    <a:lnTo>
                      <a:pt x="718" y="187"/>
                    </a:lnTo>
                    <a:lnTo>
                      <a:pt x="709" y="221"/>
                    </a:lnTo>
                    <a:lnTo>
                      <a:pt x="697" y="256"/>
                    </a:lnTo>
                    <a:lnTo>
                      <a:pt x="684" y="290"/>
                    </a:lnTo>
                    <a:lnTo>
                      <a:pt x="668" y="323"/>
                    </a:lnTo>
                    <a:lnTo>
                      <a:pt x="653" y="354"/>
                    </a:lnTo>
                    <a:lnTo>
                      <a:pt x="634" y="386"/>
                    </a:lnTo>
                    <a:lnTo>
                      <a:pt x="615" y="415"/>
                    </a:lnTo>
                    <a:lnTo>
                      <a:pt x="595" y="446"/>
                    </a:lnTo>
                    <a:lnTo>
                      <a:pt x="572" y="473"/>
                    </a:lnTo>
                    <a:lnTo>
                      <a:pt x="549" y="499"/>
                    </a:lnTo>
                    <a:lnTo>
                      <a:pt x="524" y="526"/>
                    </a:lnTo>
                    <a:lnTo>
                      <a:pt x="499" y="549"/>
                    </a:lnTo>
                    <a:lnTo>
                      <a:pt x="473" y="574"/>
                    </a:lnTo>
                    <a:lnTo>
                      <a:pt x="444" y="595"/>
                    </a:lnTo>
                    <a:lnTo>
                      <a:pt x="415" y="617"/>
                    </a:lnTo>
                    <a:lnTo>
                      <a:pt x="384" y="636"/>
                    </a:lnTo>
                    <a:lnTo>
                      <a:pt x="353" y="653"/>
                    </a:lnTo>
                    <a:lnTo>
                      <a:pt x="321" y="670"/>
                    </a:lnTo>
                    <a:lnTo>
                      <a:pt x="288" y="686"/>
                    </a:lnTo>
                    <a:lnTo>
                      <a:pt x="254" y="699"/>
                    </a:lnTo>
                    <a:lnTo>
                      <a:pt x="219" y="711"/>
                    </a:lnTo>
                    <a:lnTo>
                      <a:pt x="184" y="720"/>
                    </a:lnTo>
                    <a:lnTo>
                      <a:pt x="148" y="728"/>
                    </a:lnTo>
                    <a:lnTo>
                      <a:pt x="112" y="736"/>
                    </a:lnTo>
                    <a:lnTo>
                      <a:pt x="75" y="739"/>
                    </a:lnTo>
                    <a:lnTo>
                      <a:pt x="39" y="743"/>
                    </a:lnTo>
                    <a:lnTo>
                      <a:pt x="0" y="743"/>
                    </a:lnTo>
                    <a:lnTo>
                      <a:pt x="0" y="7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94" name="Freeform 2056"/>
              <p:cNvSpPr>
                <a:spLocks/>
              </p:cNvSpPr>
              <p:nvPr/>
            </p:nvSpPr>
            <p:spPr bwMode="auto">
              <a:xfrm>
                <a:off x="1091" y="1488"/>
                <a:ext cx="760" cy="761"/>
              </a:xfrm>
              <a:custGeom>
                <a:avLst/>
                <a:gdLst>
                  <a:gd name="T0" fmla="*/ 2 w 760"/>
                  <a:gd name="T1" fmla="*/ 41 h 761"/>
                  <a:gd name="T2" fmla="*/ 9 w 760"/>
                  <a:gd name="T3" fmla="*/ 115 h 761"/>
                  <a:gd name="T4" fmla="*/ 25 w 760"/>
                  <a:gd name="T5" fmla="*/ 190 h 761"/>
                  <a:gd name="T6" fmla="*/ 46 w 760"/>
                  <a:gd name="T7" fmla="*/ 261 h 761"/>
                  <a:gd name="T8" fmla="*/ 75 w 760"/>
                  <a:gd name="T9" fmla="*/ 329 h 761"/>
                  <a:gd name="T10" fmla="*/ 111 w 760"/>
                  <a:gd name="T11" fmla="*/ 394 h 761"/>
                  <a:gd name="T12" fmla="*/ 151 w 760"/>
                  <a:gd name="T13" fmla="*/ 455 h 761"/>
                  <a:gd name="T14" fmla="*/ 197 w 760"/>
                  <a:gd name="T15" fmla="*/ 511 h 761"/>
                  <a:gd name="T16" fmla="*/ 249 w 760"/>
                  <a:gd name="T17" fmla="*/ 563 h 761"/>
                  <a:gd name="T18" fmla="*/ 305 w 760"/>
                  <a:gd name="T19" fmla="*/ 609 h 761"/>
                  <a:gd name="T20" fmla="*/ 366 w 760"/>
                  <a:gd name="T21" fmla="*/ 649 h 761"/>
                  <a:gd name="T22" fmla="*/ 432 w 760"/>
                  <a:gd name="T23" fmla="*/ 684 h 761"/>
                  <a:gd name="T24" fmla="*/ 499 w 760"/>
                  <a:gd name="T25" fmla="*/ 714 h 761"/>
                  <a:gd name="T26" fmla="*/ 570 w 760"/>
                  <a:gd name="T27" fmla="*/ 736 h 761"/>
                  <a:gd name="T28" fmla="*/ 645 w 760"/>
                  <a:gd name="T29" fmla="*/ 751 h 761"/>
                  <a:gd name="T30" fmla="*/ 720 w 760"/>
                  <a:gd name="T31" fmla="*/ 759 h 761"/>
                  <a:gd name="T32" fmla="*/ 760 w 760"/>
                  <a:gd name="T33" fmla="*/ 743 h 761"/>
                  <a:gd name="T34" fmla="*/ 683 w 760"/>
                  <a:gd name="T35" fmla="*/ 739 h 761"/>
                  <a:gd name="T36" fmla="*/ 610 w 760"/>
                  <a:gd name="T37" fmla="*/ 728 h 761"/>
                  <a:gd name="T38" fmla="*/ 539 w 760"/>
                  <a:gd name="T39" fmla="*/ 711 h 761"/>
                  <a:gd name="T40" fmla="*/ 470 w 760"/>
                  <a:gd name="T41" fmla="*/ 686 h 761"/>
                  <a:gd name="T42" fmla="*/ 405 w 760"/>
                  <a:gd name="T43" fmla="*/ 653 h 761"/>
                  <a:gd name="T44" fmla="*/ 345 w 760"/>
                  <a:gd name="T45" fmla="*/ 617 h 761"/>
                  <a:gd name="T46" fmla="*/ 288 w 760"/>
                  <a:gd name="T47" fmla="*/ 574 h 761"/>
                  <a:gd name="T48" fmla="*/ 234 w 760"/>
                  <a:gd name="T49" fmla="*/ 526 h 761"/>
                  <a:gd name="T50" fmla="*/ 186 w 760"/>
                  <a:gd name="T51" fmla="*/ 473 h 761"/>
                  <a:gd name="T52" fmla="*/ 144 w 760"/>
                  <a:gd name="T53" fmla="*/ 415 h 761"/>
                  <a:gd name="T54" fmla="*/ 107 w 760"/>
                  <a:gd name="T55" fmla="*/ 354 h 761"/>
                  <a:gd name="T56" fmla="*/ 75 w 760"/>
                  <a:gd name="T57" fmla="*/ 290 h 761"/>
                  <a:gd name="T58" fmla="*/ 50 w 760"/>
                  <a:gd name="T59" fmla="*/ 221 h 761"/>
                  <a:gd name="T60" fmla="*/ 32 w 760"/>
                  <a:gd name="T61" fmla="*/ 150 h 761"/>
                  <a:gd name="T62" fmla="*/ 21 w 760"/>
                  <a:gd name="T63" fmla="*/ 77 h 761"/>
                  <a:gd name="T64" fmla="*/ 17 w 760"/>
                  <a:gd name="T65" fmla="*/ 0 h 7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0"/>
                  <a:gd name="T100" fmla="*/ 0 h 761"/>
                  <a:gd name="T101" fmla="*/ 760 w 760"/>
                  <a:gd name="T102" fmla="*/ 761 h 7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0" h="761">
                    <a:moveTo>
                      <a:pt x="0" y="0"/>
                    </a:moveTo>
                    <a:lnTo>
                      <a:pt x="2" y="41"/>
                    </a:lnTo>
                    <a:lnTo>
                      <a:pt x="4" y="79"/>
                    </a:lnTo>
                    <a:lnTo>
                      <a:pt x="9" y="115"/>
                    </a:lnTo>
                    <a:lnTo>
                      <a:pt x="15" y="154"/>
                    </a:lnTo>
                    <a:lnTo>
                      <a:pt x="25" y="190"/>
                    </a:lnTo>
                    <a:lnTo>
                      <a:pt x="34" y="227"/>
                    </a:lnTo>
                    <a:lnTo>
                      <a:pt x="46" y="261"/>
                    </a:lnTo>
                    <a:lnTo>
                      <a:pt x="61" y="296"/>
                    </a:lnTo>
                    <a:lnTo>
                      <a:pt x="75" y="329"/>
                    </a:lnTo>
                    <a:lnTo>
                      <a:pt x="92" y="361"/>
                    </a:lnTo>
                    <a:lnTo>
                      <a:pt x="111" y="394"/>
                    </a:lnTo>
                    <a:lnTo>
                      <a:pt x="130" y="425"/>
                    </a:lnTo>
                    <a:lnTo>
                      <a:pt x="151" y="455"/>
                    </a:lnTo>
                    <a:lnTo>
                      <a:pt x="174" y="482"/>
                    </a:lnTo>
                    <a:lnTo>
                      <a:pt x="197" y="511"/>
                    </a:lnTo>
                    <a:lnTo>
                      <a:pt x="222" y="538"/>
                    </a:lnTo>
                    <a:lnTo>
                      <a:pt x="249" y="563"/>
                    </a:lnTo>
                    <a:lnTo>
                      <a:pt x="276" y="586"/>
                    </a:lnTo>
                    <a:lnTo>
                      <a:pt x="305" y="609"/>
                    </a:lnTo>
                    <a:lnTo>
                      <a:pt x="336" y="630"/>
                    </a:lnTo>
                    <a:lnTo>
                      <a:pt x="366" y="649"/>
                    </a:lnTo>
                    <a:lnTo>
                      <a:pt x="397" y="668"/>
                    </a:lnTo>
                    <a:lnTo>
                      <a:pt x="432" y="684"/>
                    </a:lnTo>
                    <a:lnTo>
                      <a:pt x="464" y="699"/>
                    </a:lnTo>
                    <a:lnTo>
                      <a:pt x="499" y="714"/>
                    </a:lnTo>
                    <a:lnTo>
                      <a:pt x="534" y="726"/>
                    </a:lnTo>
                    <a:lnTo>
                      <a:pt x="570" y="736"/>
                    </a:lnTo>
                    <a:lnTo>
                      <a:pt x="607" y="745"/>
                    </a:lnTo>
                    <a:lnTo>
                      <a:pt x="645" y="751"/>
                    </a:lnTo>
                    <a:lnTo>
                      <a:pt x="681" y="757"/>
                    </a:lnTo>
                    <a:lnTo>
                      <a:pt x="720" y="759"/>
                    </a:lnTo>
                    <a:lnTo>
                      <a:pt x="760" y="761"/>
                    </a:lnTo>
                    <a:lnTo>
                      <a:pt x="760" y="743"/>
                    </a:lnTo>
                    <a:lnTo>
                      <a:pt x="722" y="743"/>
                    </a:lnTo>
                    <a:lnTo>
                      <a:pt x="683" y="739"/>
                    </a:lnTo>
                    <a:lnTo>
                      <a:pt x="647" y="736"/>
                    </a:lnTo>
                    <a:lnTo>
                      <a:pt x="610" y="728"/>
                    </a:lnTo>
                    <a:lnTo>
                      <a:pt x="574" y="720"/>
                    </a:lnTo>
                    <a:lnTo>
                      <a:pt x="539" y="711"/>
                    </a:lnTo>
                    <a:lnTo>
                      <a:pt x="505" y="699"/>
                    </a:lnTo>
                    <a:lnTo>
                      <a:pt x="470" y="686"/>
                    </a:lnTo>
                    <a:lnTo>
                      <a:pt x="438" y="670"/>
                    </a:lnTo>
                    <a:lnTo>
                      <a:pt x="405" y="653"/>
                    </a:lnTo>
                    <a:lnTo>
                      <a:pt x="374" y="636"/>
                    </a:lnTo>
                    <a:lnTo>
                      <a:pt x="345" y="617"/>
                    </a:lnTo>
                    <a:lnTo>
                      <a:pt x="315" y="595"/>
                    </a:lnTo>
                    <a:lnTo>
                      <a:pt x="288" y="574"/>
                    </a:lnTo>
                    <a:lnTo>
                      <a:pt x="261" y="549"/>
                    </a:lnTo>
                    <a:lnTo>
                      <a:pt x="234" y="526"/>
                    </a:lnTo>
                    <a:lnTo>
                      <a:pt x="209" y="499"/>
                    </a:lnTo>
                    <a:lnTo>
                      <a:pt x="186" y="473"/>
                    </a:lnTo>
                    <a:lnTo>
                      <a:pt x="165" y="446"/>
                    </a:lnTo>
                    <a:lnTo>
                      <a:pt x="144" y="415"/>
                    </a:lnTo>
                    <a:lnTo>
                      <a:pt x="125" y="386"/>
                    </a:lnTo>
                    <a:lnTo>
                      <a:pt x="107" y="354"/>
                    </a:lnTo>
                    <a:lnTo>
                      <a:pt x="90" y="323"/>
                    </a:lnTo>
                    <a:lnTo>
                      <a:pt x="75" y="290"/>
                    </a:lnTo>
                    <a:lnTo>
                      <a:pt x="61" y="256"/>
                    </a:lnTo>
                    <a:lnTo>
                      <a:pt x="50" y="221"/>
                    </a:lnTo>
                    <a:lnTo>
                      <a:pt x="40" y="187"/>
                    </a:lnTo>
                    <a:lnTo>
                      <a:pt x="32" y="150"/>
                    </a:lnTo>
                    <a:lnTo>
                      <a:pt x="25" y="114"/>
                    </a:lnTo>
                    <a:lnTo>
                      <a:pt x="21" y="77"/>
                    </a:lnTo>
                    <a:lnTo>
                      <a:pt x="17" y="39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95" name="Freeform 2057"/>
              <p:cNvSpPr>
                <a:spLocks/>
              </p:cNvSpPr>
              <p:nvPr/>
            </p:nvSpPr>
            <p:spPr bwMode="auto">
              <a:xfrm>
                <a:off x="1091" y="730"/>
                <a:ext cx="760" cy="758"/>
              </a:xfrm>
              <a:custGeom>
                <a:avLst/>
                <a:gdLst>
                  <a:gd name="T0" fmla="*/ 720 w 760"/>
                  <a:gd name="T1" fmla="*/ 0 h 758"/>
                  <a:gd name="T2" fmla="*/ 645 w 760"/>
                  <a:gd name="T3" fmla="*/ 8 h 758"/>
                  <a:gd name="T4" fmla="*/ 570 w 760"/>
                  <a:gd name="T5" fmla="*/ 23 h 758"/>
                  <a:gd name="T6" fmla="*/ 499 w 760"/>
                  <a:gd name="T7" fmla="*/ 46 h 758"/>
                  <a:gd name="T8" fmla="*/ 432 w 760"/>
                  <a:gd name="T9" fmla="*/ 75 h 758"/>
                  <a:gd name="T10" fmla="*/ 366 w 760"/>
                  <a:gd name="T11" fmla="*/ 109 h 758"/>
                  <a:gd name="T12" fmla="*/ 305 w 760"/>
                  <a:gd name="T13" fmla="*/ 152 h 758"/>
                  <a:gd name="T14" fmla="*/ 249 w 760"/>
                  <a:gd name="T15" fmla="*/ 198 h 758"/>
                  <a:gd name="T16" fmla="*/ 197 w 760"/>
                  <a:gd name="T17" fmla="*/ 250 h 758"/>
                  <a:gd name="T18" fmla="*/ 151 w 760"/>
                  <a:gd name="T19" fmla="*/ 305 h 758"/>
                  <a:gd name="T20" fmla="*/ 111 w 760"/>
                  <a:gd name="T21" fmla="*/ 367 h 758"/>
                  <a:gd name="T22" fmla="*/ 75 w 760"/>
                  <a:gd name="T23" fmla="*/ 430 h 758"/>
                  <a:gd name="T24" fmla="*/ 46 w 760"/>
                  <a:gd name="T25" fmla="*/ 499 h 758"/>
                  <a:gd name="T26" fmla="*/ 25 w 760"/>
                  <a:gd name="T27" fmla="*/ 570 h 758"/>
                  <a:gd name="T28" fmla="*/ 9 w 760"/>
                  <a:gd name="T29" fmla="*/ 643 h 758"/>
                  <a:gd name="T30" fmla="*/ 2 w 760"/>
                  <a:gd name="T31" fmla="*/ 720 h 758"/>
                  <a:gd name="T32" fmla="*/ 17 w 760"/>
                  <a:gd name="T33" fmla="*/ 758 h 758"/>
                  <a:gd name="T34" fmla="*/ 21 w 760"/>
                  <a:gd name="T35" fmla="*/ 683 h 758"/>
                  <a:gd name="T36" fmla="*/ 32 w 760"/>
                  <a:gd name="T37" fmla="*/ 609 h 758"/>
                  <a:gd name="T38" fmla="*/ 50 w 760"/>
                  <a:gd name="T39" fmla="*/ 538 h 758"/>
                  <a:gd name="T40" fmla="*/ 75 w 760"/>
                  <a:gd name="T41" fmla="*/ 470 h 758"/>
                  <a:gd name="T42" fmla="*/ 107 w 760"/>
                  <a:gd name="T43" fmla="*/ 405 h 758"/>
                  <a:gd name="T44" fmla="*/ 144 w 760"/>
                  <a:gd name="T45" fmla="*/ 344 h 758"/>
                  <a:gd name="T46" fmla="*/ 186 w 760"/>
                  <a:gd name="T47" fmla="*/ 286 h 758"/>
                  <a:gd name="T48" fmla="*/ 234 w 760"/>
                  <a:gd name="T49" fmla="*/ 234 h 758"/>
                  <a:gd name="T50" fmla="*/ 288 w 760"/>
                  <a:gd name="T51" fmla="*/ 186 h 758"/>
                  <a:gd name="T52" fmla="*/ 345 w 760"/>
                  <a:gd name="T53" fmla="*/ 144 h 758"/>
                  <a:gd name="T54" fmla="*/ 405 w 760"/>
                  <a:gd name="T55" fmla="*/ 106 h 758"/>
                  <a:gd name="T56" fmla="*/ 470 w 760"/>
                  <a:gd name="T57" fmla="*/ 75 h 758"/>
                  <a:gd name="T58" fmla="*/ 539 w 760"/>
                  <a:gd name="T59" fmla="*/ 50 h 758"/>
                  <a:gd name="T60" fmla="*/ 610 w 760"/>
                  <a:gd name="T61" fmla="*/ 31 h 758"/>
                  <a:gd name="T62" fmla="*/ 683 w 760"/>
                  <a:gd name="T63" fmla="*/ 19 h 758"/>
                  <a:gd name="T64" fmla="*/ 760 w 760"/>
                  <a:gd name="T65" fmla="*/ 15 h 7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0"/>
                  <a:gd name="T100" fmla="*/ 0 h 758"/>
                  <a:gd name="T101" fmla="*/ 760 w 760"/>
                  <a:gd name="T102" fmla="*/ 758 h 7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0" h="758">
                    <a:moveTo>
                      <a:pt x="760" y="0"/>
                    </a:moveTo>
                    <a:lnTo>
                      <a:pt x="720" y="0"/>
                    </a:lnTo>
                    <a:lnTo>
                      <a:pt x="681" y="4"/>
                    </a:lnTo>
                    <a:lnTo>
                      <a:pt x="645" y="8"/>
                    </a:lnTo>
                    <a:lnTo>
                      <a:pt x="607" y="15"/>
                    </a:lnTo>
                    <a:lnTo>
                      <a:pt x="570" y="23"/>
                    </a:lnTo>
                    <a:lnTo>
                      <a:pt x="534" y="35"/>
                    </a:lnTo>
                    <a:lnTo>
                      <a:pt x="499" y="46"/>
                    </a:lnTo>
                    <a:lnTo>
                      <a:pt x="464" y="59"/>
                    </a:lnTo>
                    <a:lnTo>
                      <a:pt x="432" y="75"/>
                    </a:lnTo>
                    <a:lnTo>
                      <a:pt x="397" y="92"/>
                    </a:lnTo>
                    <a:lnTo>
                      <a:pt x="366" y="109"/>
                    </a:lnTo>
                    <a:lnTo>
                      <a:pt x="336" y="131"/>
                    </a:lnTo>
                    <a:lnTo>
                      <a:pt x="305" y="152"/>
                    </a:lnTo>
                    <a:lnTo>
                      <a:pt x="276" y="173"/>
                    </a:lnTo>
                    <a:lnTo>
                      <a:pt x="249" y="198"/>
                    </a:lnTo>
                    <a:lnTo>
                      <a:pt x="222" y="223"/>
                    </a:lnTo>
                    <a:lnTo>
                      <a:pt x="197" y="250"/>
                    </a:lnTo>
                    <a:lnTo>
                      <a:pt x="174" y="276"/>
                    </a:lnTo>
                    <a:lnTo>
                      <a:pt x="151" y="305"/>
                    </a:lnTo>
                    <a:lnTo>
                      <a:pt x="130" y="334"/>
                    </a:lnTo>
                    <a:lnTo>
                      <a:pt x="111" y="367"/>
                    </a:lnTo>
                    <a:lnTo>
                      <a:pt x="92" y="397"/>
                    </a:lnTo>
                    <a:lnTo>
                      <a:pt x="75" y="430"/>
                    </a:lnTo>
                    <a:lnTo>
                      <a:pt x="61" y="465"/>
                    </a:lnTo>
                    <a:lnTo>
                      <a:pt x="46" y="499"/>
                    </a:lnTo>
                    <a:lnTo>
                      <a:pt x="34" y="534"/>
                    </a:lnTo>
                    <a:lnTo>
                      <a:pt x="25" y="570"/>
                    </a:lnTo>
                    <a:lnTo>
                      <a:pt x="15" y="607"/>
                    </a:lnTo>
                    <a:lnTo>
                      <a:pt x="9" y="643"/>
                    </a:lnTo>
                    <a:lnTo>
                      <a:pt x="4" y="682"/>
                    </a:lnTo>
                    <a:lnTo>
                      <a:pt x="2" y="720"/>
                    </a:lnTo>
                    <a:lnTo>
                      <a:pt x="0" y="758"/>
                    </a:lnTo>
                    <a:lnTo>
                      <a:pt x="17" y="758"/>
                    </a:lnTo>
                    <a:lnTo>
                      <a:pt x="17" y="720"/>
                    </a:lnTo>
                    <a:lnTo>
                      <a:pt x="21" y="683"/>
                    </a:lnTo>
                    <a:lnTo>
                      <a:pt x="25" y="645"/>
                    </a:lnTo>
                    <a:lnTo>
                      <a:pt x="32" y="609"/>
                    </a:lnTo>
                    <a:lnTo>
                      <a:pt x="40" y="574"/>
                    </a:lnTo>
                    <a:lnTo>
                      <a:pt x="50" y="538"/>
                    </a:lnTo>
                    <a:lnTo>
                      <a:pt x="61" y="503"/>
                    </a:lnTo>
                    <a:lnTo>
                      <a:pt x="75" y="470"/>
                    </a:lnTo>
                    <a:lnTo>
                      <a:pt x="90" y="438"/>
                    </a:lnTo>
                    <a:lnTo>
                      <a:pt x="107" y="405"/>
                    </a:lnTo>
                    <a:lnTo>
                      <a:pt x="125" y="374"/>
                    </a:lnTo>
                    <a:lnTo>
                      <a:pt x="144" y="344"/>
                    </a:lnTo>
                    <a:lnTo>
                      <a:pt x="165" y="315"/>
                    </a:lnTo>
                    <a:lnTo>
                      <a:pt x="186" y="286"/>
                    </a:lnTo>
                    <a:lnTo>
                      <a:pt x="209" y="259"/>
                    </a:lnTo>
                    <a:lnTo>
                      <a:pt x="234" y="234"/>
                    </a:lnTo>
                    <a:lnTo>
                      <a:pt x="261" y="209"/>
                    </a:lnTo>
                    <a:lnTo>
                      <a:pt x="288" y="186"/>
                    </a:lnTo>
                    <a:lnTo>
                      <a:pt x="315" y="163"/>
                    </a:lnTo>
                    <a:lnTo>
                      <a:pt x="345" y="144"/>
                    </a:lnTo>
                    <a:lnTo>
                      <a:pt x="374" y="123"/>
                    </a:lnTo>
                    <a:lnTo>
                      <a:pt x="405" y="106"/>
                    </a:lnTo>
                    <a:lnTo>
                      <a:pt x="438" y="90"/>
                    </a:lnTo>
                    <a:lnTo>
                      <a:pt x="470" y="75"/>
                    </a:lnTo>
                    <a:lnTo>
                      <a:pt x="505" y="61"/>
                    </a:lnTo>
                    <a:lnTo>
                      <a:pt x="539" y="50"/>
                    </a:lnTo>
                    <a:lnTo>
                      <a:pt x="574" y="40"/>
                    </a:lnTo>
                    <a:lnTo>
                      <a:pt x="610" y="31"/>
                    </a:lnTo>
                    <a:lnTo>
                      <a:pt x="647" y="25"/>
                    </a:lnTo>
                    <a:lnTo>
                      <a:pt x="683" y="19"/>
                    </a:lnTo>
                    <a:lnTo>
                      <a:pt x="722" y="17"/>
                    </a:lnTo>
                    <a:lnTo>
                      <a:pt x="760" y="15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896" name="Group 2058"/>
              <p:cNvGrpSpPr>
                <a:grpSpLocks/>
              </p:cNvGrpSpPr>
              <p:nvPr/>
            </p:nvGrpSpPr>
            <p:grpSpPr bwMode="auto">
              <a:xfrm>
                <a:off x="1104" y="1056"/>
                <a:ext cx="1479" cy="909"/>
                <a:chOff x="1104" y="1053"/>
                <a:chExt cx="1479" cy="909"/>
              </a:xfrm>
            </p:grpSpPr>
            <p:sp>
              <p:nvSpPr>
                <p:cNvPr id="33897" name="Freeform 2059"/>
                <p:cNvSpPr>
                  <a:spLocks/>
                </p:cNvSpPr>
                <p:nvPr/>
              </p:nvSpPr>
              <p:spPr bwMode="auto">
                <a:xfrm>
                  <a:off x="1104" y="1053"/>
                  <a:ext cx="1479" cy="909"/>
                </a:xfrm>
                <a:custGeom>
                  <a:avLst/>
                  <a:gdLst>
                    <a:gd name="T0" fmla="*/ 730 w 1479"/>
                    <a:gd name="T1" fmla="*/ 0 h 909"/>
                    <a:gd name="T2" fmla="*/ 699 w 1479"/>
                    <a:gd name="T3" fmla="*/ 1 h 909"/>
                    <a:gd name="T4" fmla="*/ 643 w 1479"/>
                    <a:gd name="T5" fmla="*/ 11 h 909"/>
                    <a:gd name="T6" fmla="*/ 557 w 1479"/>
                    <a:gd name="T7" fmla="*/ 38 h 909"/>
                    <a:gd name="T8" fmla="*/ 459 w 1479"/>
                    <a:gd name="T9" fmla="*/ 76 h 909"/>
                    <a:gd name="T10" fmla="*/ 300 w 1479"/>
                    <a:gd name="T11" fmla="*/ 149 h 909"/>
                    <a:gd name="T12" fmla="*/ 92 w 1479"/>
                    <a:gd name="T13" fmla="*/ 257 h 909"/>
                    <a:gd name="T14" fmla="*/ 4 w 1479"/>
                    <a:gd name="T15" fmla="*/ 311 h 909"/>
                    <a:gd name="T16" fmla="*/ 12 w 1479"/>
                    <a:gd name="T17" fmla="*/ 320 h 909"/>
                    <a:gd name="T18" fmla="*/ 29 w 1479"/>
                    <a:gd name="T19" fmla="*/ 355 h 909"/>
                    <a:gd name="T20" fmla="*/ 65 w 1479"/>
                    <a:gd name="T21" fmla="*/ 433 h 909"/>
                    <a:gd name="T22" fmla="*/ 106 w 1479"/>
                    <a:gd name="T23" fmla="*/ 508 h 909"/>
                    <a:gd name="T24" fmla="*/ 140 w 1479"/>
                    <a:gd name="T25" fmla="*/ 562 h 909"/>
                    <a:gd name="T26" fmla="*/ 183 w 1479"/>
                    <a:gd name="T27" fmla="*/ 618 h 909"/>
                    <a:gd name="T28" fmla="*/ 232 w 1479"/>
                    <a:gd name="T29" fmla="*/ 671 h 909"/>
                    <a:gd name="T30" fmla="*/ 292 w 1479"/>
                    <a:gd name="T31" fmla="*/ 725 h 909"/>
                    <a:gd name="T32" fmla="*/ 359 w 1479"/>
                    <a:gd name="T33" fmla="*/ 775 h 909"/>
                    <a:gd name="T34" fmla="*/ 438 w 1479"/>
                    <a:gd name="T35" fmla="*/ 819 h 909"/>
                    <a:gd name="T36" fmla="*/ 528 w 1479"/>
                    <a:gd name="T37" fmla="*/ 858 h 909"/>
                    <a:gd name="T38" fmla="*/ 630 w 1479"/>
                    <a:gd name="T39" fmla="*/ 886 h 909"/>
                    <a:gd name="T40" fmla="*/ 745 w 1479"/>
                    <a:gd name="T41" fmla="*/ 906 h 909"/>
                    <a:gd name="T42" fmla="*/ 826 w 1479"/>
                    <a:gd name="T43" fmla="*/ 909 h 909"/>
                    <a:gd name="T44" fmla="*/ 862 w 1479"/>
                    <a:gd name="T45" fmla="*/ 908 h 909"/>
                    <a:gd name="T46" fmla="*/ 922 w 1479"/>
                    <a:gd name="T47" fmla="*/ 894 h 909"/>
                    <a:gd name="T48" fmla="*/ 1008 w 1479"/>
                    <a:gd name="T49" fmla="*/ 861 h 909"/>
                    <a:gd name="T50" fmla="*/ 1097 w 1479"/>
                    <a:gd name="T51" fmla="*/ 815 h 909"/>
                    <a:gd name="T52" fmla="*/ 1187 w 1479"/>
                    <a:gd name="T53" fmla="*/ 762 h 909"/>
                    <a:gd name="T54" fmla="*/ 1277 w 1479"/>
                    <a:gd name="T55" fmla="*/ 702 h 909"/>
                    <a:gd name="T56" fmla="*/ 1404 w 1479"/>
                    <a:gd name="T57" fmla="*/ 608 h 909"/>
                    <a:gd name="T58" fmla="*/ 1387 w 1479"/>
                    <a:gd name="T59" fmla="*/ 451 h 909"/>
                    <a:gd name="T60" fmla="*/ 1231 w 1479"/>
                    <a:gd name="T61" fmla="*/ 293 h 909"/>
                    <a:gd name="T62" fmla="*/ 1114 w 1479"/>
                    <a:gd name="T63" fmla="*/ 180 h 909"/>
                    <a:gd name="T64" fmla="*/ 1024 w 1479"/>
                    <a:gd name="T65" fmla="*/ 101 h 909"/>
                    <a:gd name="T66" fmla="*/ 953 w 1479"/>
                    <a:gd name="T67" fmla="*/ 53 h 909"/>
                    <a:gd name="T68" fmla="*/ 893 w 1479"/>
                    <a:gd name="T69" fmla="*/ 24 h 909"/>
                    <a:gd name="T70" fmla="*/ 809 w 1479"/>
                    <a:gd name="T71" fmla="*/ 7 h 90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479"/>
                    <a:gd name="T109" fmla="*/ 0 h 909"/>
                    <a:gd name="T110" fmla="*/ 1479 w 1479"/>
                    <a:gd name="T111" fmla="*/ 909 h 90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479" h="909">
                      <a:moveTo>
                        <a:pt x="743" y="0"/>
                      </a:moveTo>
                      <a:lnTo>
                        <a:pt x="730" y="0"/>
                      </a:lnTo>
                      <a:lnTo>
                        <a:pt x="714" y="0"/>
                      </a:lnTo>
                      <a:lnTo>
                        <a:pt x="699" y="1"/>
                      </a:lnTo>
                      <a:lnTo>
                        <a:pt x="682" y="3"/>
                      </a:lnTo>
                      <a:lnTo>
                        <a:pt x="643" y="11"/>
                      </a:lnTo>
                      <a:lnTo>
                        <a:pt x="601" y="23"/>
                      </a:lnTo>
                      <a:lnTo>
                        <a:pt x="557" y="38"/>
                      </a:lnTo>
                      <a:lnTo>
                        <a:pt x="509" y="55"/>
                      </a:lnTo>
                      <a:lnTo>
                        <a:pt x="459" y="76"/>
                      </a:lnTo>
                      <a:lnTo>
                        <a:pt x="407" y="99"/>
                      </a:lnTo>
                      <a:lnTo>
                        <a:pt x="300" y="149"/>
                      </a:lnTo>
                      <a:lnTo>
                        <a:pt x="194" y="203"/>
                      </a:lnTo>
                      <a:lnTo>
                        <a:pt x="92" y="257"/>
                      </a:lnTo>
                      <a:lnTo>
                        <a:pt x="0" y="311"/>
                      </a:lnTo>
                      <a:lnTo>
                        <a:pt x="4" y="311"/>
                      </a:lnTo>
                      <a:lnTo>
                        <a:pt x="8" y="314"/>
                      </a:lnTo>
                      <a:lnTo>
                        <a:pt x="12" y="320"/>
                      </a:lnTo>
                      <a:lnTo>
                        <a:pt x="17" y="330"/>
                      </a:lnTo>
                      <a:lnTo>
                        <a:pt x="29" y="355"/>
                      </a:lnTo>
                      <a:lnTo>
                        <a:pt x="44" y="391"/>
                      </a:lnTo>
                      <a:lnTo>
                        <a:pt x="65" y="433"/>
                      </a:lnTo>
                      <a:lnTo>
                        <a:pt x="90" y="481"/>
                      </a:lnTo>
                      <a:lnTo>
                        <a:pt x="106" y="508"/>
                      </a:lnTo>
                      <a:lnTo>
                        <a:pt x="123" y="535"/>
                      </a:lnTo>
                      <a:lnTo>
                        <a:pt x="140" y="562"/>
                      </a:lnTo>
                      <a:lnTo>
                        <a:pt x="161" y="589"/>
                      </a:lnTo>
                      <a:lnTo>
                        <a:pt x="183" y="618"/>
                      </a:lnTo>
                      <a:lnTo>
                        <a:pt x="206" y="645"/>
                      </a:lnTo>
                      <a:lnTo>
                        <a:pt x="232" y="671"/>
                      </a:lnTo>
                      <a:lnTo>
                        <a:pt x="261" y="698"/>
                      </a:lnTo>
                      <a:lnTo>
                        <a:pt x="292" y="725"/>
                      </a:lnTo>
                      <a:lnTo>
                        <a:pt x="325" y="750"/>
                      </a:lnTo>
                      <a:lnTo>
                        <a:pt x="359" y="775"/>
                      </a:lnTo>
                      <a:lnTo>
                        <a:pt x="398" y="798"/>
                      </a:lnTo>
                      <a:lnTo>
                        <a:pt x="438" y="819"/>
                      </a:lnTo>
                      <a:lnTo>
                        <a:pt x="482" y="838"/>
                      </a:lnTo>
                      <a:lnTo>
                        <a:pt x="528" y="858"/>
                      </a:lnTo>
                      <a:lnTo>
                        <a:pt x="578" y="873"/>
                      </a:lnTo>
                      <a:lnTo>
                        <a:pt x="630" y="886"/>
                      </a:lnTo>
                      <a:lnTo>
                        <a:pt x="686" y="896"/>
                      </a:lnTo>
                      <a:lnTo>
                        <a:pt x="745" y="906"/>
                      </a:lnTo>
                      <a:lnTo>
                        <a:pt x="809" y="909"/>
                      </a:lnTo>
                      <a:lnTo>
                        <a:pt x="826" y="909"/>
                      </a:lnTo>
                      <a:lnTo>
                        <a:pt x="843" y="909"/>
                      </a:lnTo>
                      <a:lnTo>
                        <a:pt x="862" y="908"/>
                      </a:lnTo>
                      <a:lnTo>
                        <a:pt x="882" y="904"/>
                      </a:lnTo>
                      <a:lnTo>
                        <a:pt x="922" y="894"/>
                      </a:lnTo>
                      <a:lnTo>
                        <a:pt x="964" y="879"/>
                      </a:lnTo>
                      <a:lnTo>
                        <a:pt x="1008" y="861"/>
                      </a:lnTo>
                      <a:lnTo>
                        <a:pt x="1052" y="840"/>
                      </a:lnTo>
                      <a:lnTo>
                        <a:pt x="1097" y="815"/>
                      </a:lnTo>
                      <a:lnTo>
                        <a:pt x="1143" y="790"/>
                      </a:lnTo>
                      <a:lnTo>
                        <a:pt x="1187" y="762"/>
                      </a:lnTo>
                      <a:lnTo>
                        <a:pt x="1233" y="733"/>
                      </a:lnTo>
                      <a:lnTo>
                        <a:pt x="1277" y="702"/>
                      </a:lnTo>
                      <a:lnTo>
                        <a:pt x="1321" y="671"/>
                      </a:lnTo>
                      <a:lnTo>
                        <a:pt x="1404" y="608"/>
                      </a:lnTo>
                      <a:lnTo>
                        <a:pt x="1479" y="549"/>
                      </a:lnTo>
                      <a:lnTo>
                        <a:pt x="1387" y="451"/>
                      </a:lnTo>
                      <a:lnTo>
                        <a:pt x="1304" y="366"/>
                      </a:lnTo>
                      <a:lnTo>
                        <a:pt x="1231" y="293"/>
                      </a:lnTo>
                      <a:lnTo>
                        <a:pt x="1170" y="232"/>
                      </a:lnTo>
                      <a:lnTo>
                        <a:pt x="1114" y="180"/>
                      </a:lnTo>
                      <a:lnTo>
                        <a:pt x="1066" y="136"/>
                      </a:lnTo>
                      <a:lnTo>
                        <a:pt x="1024" y="101"/>
                      </a:lnTo>
                      <a:lnTo>
                        <a:pt x="985" y="74"/>
                      </a:lnTo>
                      <a:lnTo>
                        <a:pt x="953" y="53"/>
                      </a:lnTo>
                      <a:lnTo>
                        <a:pt x="922" y="36"/>
                      </a:lnTo>
                      <a:lnTo>
                        <a:pt x="893" y="24"/>
                      </a:lnTo>
                      <a:lnTo>
                        <a:pt x="866" y="17"/>
                      </a:lnTo>
                      <a:lnTo>
                        <a:pt x="809" y="7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3898" name="Group 2060"/>
                <p:cNvGrpSpPr>
                  <a:grpSpLocks/>
                </p:cNvGrpSpPr>
                <p:nvPr/>
              </p:nvGrpSpPr>
              <p:grpSpPr bwMode="auto">
                <a:xfrm>
                  <a:off x="1304" y="1316"/>
                  <a:ext cx="1020" cy="364"/>
                  <a:chOff x="1304" y="1316"/>
                  <a:chExt cx="1020" cy="364"/>
                </a:xfrm>
              </p:grpSpPr>
              <p:sp>
                <p:nvSpPr>
                  <p:cNvPr id="33899" name="Freeform 2061"/>
                  <p:cNvSpPr>
                    <a:spLocks/>
                  </p:cNvSpPr>
                  <p:nvPr/>
                </p:nvSpPr>
                <p:spPr bwMode="auto">
                  <a:xfrm>
                    <a:off x="1304" y="1316"/>
                    <a:ext cx="411" cy="280"/>
                  </a:xfrm>
                  <a:custGeom>
                    <a:avLst/>
                    <a:gdLst>
                      <a:gd name="T0" fmla="*/ 0 w 411"/>
                      <a:gd name="T1" fmla="*/ 165 h 280"/>
                      <a:gd name="T2" fmla="*/ 25 w 411"/>
                      <a:gd name="T3" fmla="*/ 155 h 280"/>
                      <a:gd name="T4" fmla="*/ 46 w 411"/>
                      <a:gd name="T5" fmla="*/ 144 h 280"/>
                      <a:gd name="T6" fmla="*/ 63 w 411"/>
                      <a:gd name="T7" fmla="*/ 134 h 280"/>
                      <a:gd name="T8" fmla="*/ 79 w 411"/>
                      <a:gd name="T9" fmla="*/ 120 h 280"/>
                      <a:gd name="T10" fmla="*/ 105 w 411"/>
                      <a:gd name="T11" fmla="*/ 96 h 280"/>
                      <a:gd name="T12" fmla="*/ 127 w 411"/>
                      <a:gd name="T13" fmla="*/ 71 h 280"/>
                      <a:gd name="T14" fmla="*/ 144 w 411"/>
                      <a:gd name="T15" fmla="*/ 48 h 280"/>
                      <a:gd name="T16" fmla="*/ 163 w 411"/>
                      <a:gd name="T17" fmla="*/ 26 h 280"/>
                      <a:gd name="T18" fmla="*/ 173 w 411"/>
                      <a:gd name="T19" fmla="*/ 19 h 280"/>
                      <a:gd name="T20" fmla="*/ 182 w 411"/>
                      <a:gd name="T21" fmla="*/ 11 h 280"/>
                      <a:gd name="T22" fmla="*/ 196 w 411"/>
                      <a:gd name="T23" fmla="*/ 3 h 280"/>
                      <a:gd name="T24" fmla="*/ 209 w 411"/>
                      <a:gd name="T25" fmla="*/ 0 h 280"/>
                      <a:gd name="T26" fmla="*/ 223 w 411"/>
                      <a:gd name="T27" fmla="*/ 3 h 280"/>
                      <a:gd name="T28" fmla="*/ 236 w 411"/>
                      <a:gd name="T29" fmla="*/ 7 h 280"/>
                      <a:gd name="T30" fmla="*/ 246 w 411"/>
                      <a:gd name="T31" fmla="*/ 15 h 280"/>
                      <a:gd name="T32" fmla="*/ 255 w 411"/>
                      <a:gd name="T33" fmla="*/ 23 h 280"/>
                      <a:gd name="T34" fmla="*/ 274 w 411"/>
                      <a:gd name="T35" fmla="*/ 40 h 280"/>
                      <a:gd name="T36" fmla="*/ 292 w 411"/>
                      <a:gd name="T37" fmla="*/ 61 h 280"/>
                      <a:gd name="T38" fmla="*/ 311 w 411"/>
                      <a:gd name="T39" fmla="*/ 82 h 280"/>
                      <a:gd name="T40" fmla="*/ 336 w 411"/>
                      <a:gd name="T41" fmla="*/ 105 h 280"/>
                      <a:gd name="T42" fmla="*/ 351 w 411"/>
                      <a:gd name="T43" fmla="*/ 115 h 280"/>
                      <a:gd name="T44" fmla="*/ 369 w 411"/>
                      <a:gd name="T45" fmla="*/ 126 h 280"/>
                      <a:gd name="T46" fmla="*/ 388 w 411"/>
                      <a:gd name="T47" fmla="*/ 134 h 280"/>
                      <a:gd name="T48" fmla="*/ 411 w 411"/>
                      <a:gd name="T49" fmla="*/ 144 h 280"/>
                      <a:gd name="T50" fmla="*/ 392 w 411"/>
                      <a:gd name="T51" fmla="*/ 149 h 280"/>
                      <a:gd name="T52" fmla="*/ 376 w 411"/>
                      <a:gd name="T53" fmla="*/ 157 h 280"/>
                      <a:gd name="T54" fmla="*/ 361 w 411"/>
                      <a:gd name="T55" fmla="*/ 167 h 280"/>
                      <a:gd name="T56" fmla="*/ 347 w 411"/>
                      <a:gd name="T57" fmla="*/ 178 h 280"/>
                      <a:gd name="T58" fmla="*/ 326 w 411"/>
                      <a:gd name="T59" fmla="*/ 199 h 280"/>
                      <a:gd name="T60" fmla="*/ 309 w 411"/>
                      <a:gd name="T61" fmla="*/ 222 h 280"/>
                      <a:gd name="T62" fmla="*/ 294 w 411"/>
                      <a:gd name="T63" fmla="*/ 245 h 280"/>
                      <a:gd name="T64" fmla="*/ 278 w 411"/>
                      <a:gd name="T65" fmla="*/ 263 h 280"/>
                      <a:gd name="T66" fmla="*/ 269 w 411"/>
                      <a:gd name="T67" fmla="*/ 270 h 280"/>
                      <a:gd name="T68" fmla="*/ 261 w 411"/>
                      <a:gd name="T69" fmla="*/ 276 h 280"/>
                      <a:gd name="T70" fmla="*/ 249 w 411"/>
                      <a:gd name="T71" fmla="*/ 280 h 280"/>
                      <a:gd name="T72" fmla="*/ 238 w 411"/>
                      <a:gd name="T73" fmla="*/ 280 h 280"/>
                      <a:gd name="T74" fmla="*/ 213 w 411"/>
                      <a:gd name="T75" fmla="*/ 274 h 280"/>
                      <a:gd name="T76" fmla="*/ 194 w 411"/>
                      <a:gd name="T77" fmla="*/ 268 h 280"/>
                      <a:gd name="T78" fmla="*/ 177 w 411"/>
                      <a:gd name="T79" fmla="*/ 261 h 280"/>
                      <a:gd name="T80" fmla="*/ 163 w 411"/>
                      <a:gd name="T81" fmla="*/ 253 h 280"/>
                      <a:gd name="T82" fmla="*/ 144 w 411"/>
                      <a:gd name="T83" fmla="*/ 238 h 280"/>
                      <a:gd name="T84" fmla="*/ 127 w 411"/>
                      <a:gd name="T85" fmla="*/ 220 h 280"/>
                      <a:gd name="T86" fmla="*/ 119 w 411"/>
                      <a:gd name="T87" fmla="*/ 211 h 280"/>
                      <a:gd name="T88" fmla="*/ 109 w 411"/>
                      <a:gd name="T89" fmla="*/ 203 h 280"/>
                      <a:gd name="T90" fmla="*/ 100 w 411"/>
                      <a:gd name="T91" fmla="*/ 195 h 280"/>
                      <a:gd name="T92" fmla="*/ 86 w 411"/>
                      <a:gd name="T93" fmla="*/ 188 h 280"/>
                      <a:gd name="T94" fmla="*/ 71 w 411"/>
                      <a:gd name="T95" fmla="*/ 182 h 280"/>
                      <a:gd name="T96" fmla="*/ 52 w 411"/>
                      <a:gd name="T97" fmla="*/ 174 h 280"/>
                      <a:gd name="T98" fmla="*/ 29 w 411"/>
                      <a:gd name="T99" fmla="*/ 170 h 280"/>
                      <a:gd name="T100" fmla="*/ 0 w 411"/>
                      <a:gd name="T101" fmla="*/ 165 h 28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11"/>
                      <a:gd name="T154" fmla="*/ 0 h 280"/>
                      <a:gd name="T155" fmla="*/ 411 w 411"/>
                      <a:gd name="T156" fmla="*/ 280 h 28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11" h="280">
                        <a:moveTo>
                          <a:pt x="0" y="165"/>
                        </a:moveTo>
                        <a:lnTo>
                          <a:pt x="25" y="155"/>
                        </a:lnTo>
                        <a:lnTo>
                          <a:pt x="46" y="144"/>
                        </a:lnTo>
                        <a:lnTo>
                          <a:pt x="63" y="134"/>
                        </a:lnTo>
                        <a:lnTo>
                          <a:pt x="79" y="120"/>
                        </a:lnTo>
                        <a:lnTo>
                          <a:pt x="105" y="96"/>
                        </a:lnTo>
                        <a:lnTo>
                          <a:pt x="127" y="71"/>
                        </a:lnTo>
                        <a:lnTo>
                          <a:pt x="144" y="48"/>
                        </a:lnTo>
                        <a:lnTo>
                          <a:pt x="163" y="26"/>
                        </a:lnTo>
                        <a:lnTo>
                          <a:pt x="173" y="19"/>
                        </a:lnTo>
                        <a:lnTo>
                          <a:pt x="182" y="11"/>
                        </a:lnTo>
                        <a:lnTo>
                          <a:pt x="196" y="3"/>
                        </a:lnTo>
                        <a:lnTo>
                          <a:pt x="209" y="0"/>
                        </a:lnTo>
                        <a:lnTo>
                          <a:pt x="223" y="3"/>
                        </a:lnTo>
                        <a:lnTo>
                          <a:pt x="236" y="7"/>
                        </a:lnTo>
                        <a:lnTo>
                          <a:pt x="246" y="15"/>
                        </a:lnTo>
                        <a:lnTo>
                          <a:pt x="255" y="23"/>
                        </a:lnTo>
                        <a:lnTo>
                          <a:pt x="274" y="40"/>
                        </a:lnTo>
                        <a:lnTo>
                          <a:pt x="292" y="61"/>
                        </a:lnTo>
                        <a:lnTo>
                          <a:pt x="311" y="82"/>
                        </a:lnTo>
                        <a:lnTo>
                          <a:pt x="336" y="105"/>
                        </a:lnTo>
                        <a:lnTo>
                          <a:pt x="351" y="115"/>
                        </a:lnTo>
                        <a:lnTo>
                          <a:pt x="369" y="126"/>
                        </a:lnTo>
                        <a:lnTo>
                          <a:pt x="388" y="134"/>
                        </a:lnTo>
                        <a:lnTo>
                          <a:pt x="411" y="144"/>
                        </a:lnTo>
                        <a:lnTo>
                          <a:pt x="392" y="149"/>
                        </a:lnTo>
                        <a:lnTo>
                          <a:pt x="376" y="157"/>
                        </a:lnTo>
                        <a:lnTo>
                          <a:pt x="361" y="167"/>
                        </a:lnTo>
                        <a:lnTo>
                          <a:pt x="347" y="178"/>
                        </a:lnTo>
                        <a:lnTo>
                          <a:pt x="326" y="199"/>
                        </a:lnTo>
                        <a:lnTo>
                          <a:pt x="309" y="222"/>
                        </a:lnTo>
                        <a:lnTo>
                          <a:pt x="294" y="245"/>
                        </a:lnTo>
                        <a:lnTo>
                          <a:pt x="278" y="263"/>
                        </a:lnTo>
                        <a:lnTo>
                          <a:pt x="269" y="270"/>
                        </a:lnTo>
                        <a:lnTo>
                          <a:pt x="261" y="276"/>
                        </a:lnTo>
                        <a:lnTo>
                          <a:pt x="249" y="280"/>
                        </a:lnTo>
                        <a:lnTo>
                          <a:pt x="238" y="280"/>
                        </a:lnTo>
                        <a:lnTo>
                          <a:pt x="213" y="274"/>
                        </a:lnTo>
                        <a:lnTo>
                          <a:pt x="194" y="268"/>
                        </a:lnTo>
                        <a:lnTo>
                          <a:pt x="177" y="261"/>
                        </a:lnTo>
                        <a:lnTo>
                          <a:pt x="163" y="253"/>
                        </a:lnTo>
                        <a:lnTo>
                          <a:pt x="144" y="238"/>
                        </a:lnTo>
                        <a:lnTo>
                          <a:pt x="127" y="220"/>
                        </a:lnTo>
                        <a:lnTo>
                          <a:pt x="119" y="211"/>
                        </a:lnTo>
                        <a:lnTo>
                          <a:pt x="109" y="203"/>
                        </a:lnTo>
                        <a:lnTo>
                          <a:pt x="100" y="195"/>
                        </a:lnTo>
                        <a:lnTo>
                          <a:pt x="86" y="188"/>
                        </a:lnTo>
                        <a:lnTo>
                          <a:pt x="71" y="182"/>
                        </a:lnTo>
                        <a:lnTo>
                          <a:pt x="52" y="174"/>
                        </a:lnTo>
                        <a:lnTo>
                          <a:pt x="29" y="170"/>
                        </a:lnTo>
                        <a:lnTo>
                          <a:pt x="0" y="16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900" name="Freeform 2062"/>
                  <p:cNvSpPr>
                    <a:spLocks/>
                  </p:cNvSpPr>
                  <p:nvPr/>
                </p:nvSpPr>
                <p:spPr bwMode="auto">
                  <a:xfrm>
                    <a:off x="1304" y="1316"/>
                    <a:ext cx="411" cy="280"/>
                  </a:xfrm>
                  <a:custGeom>
                    <a:avLst/>
                    <a:gdLst>
                      <a:gd name="T0" fmla="*/ 0 w 411"/>
                      <a:gd name="T1" fmla="*/ 165 h 280"/>
                      <a:gd name="T2" fmla="*/ 25 w 411"/>
                      <a:gd name="T3" fmla="*/ 155 h 280"/>
                      <a:gd name="T4" fmla="*/ 46 w 411"/>
                      <a:gd name="T5" fmla="*/ 144 h 280"/>
                      <a:gd name="T6" fmla="*/ 63 w 411"/>
                      <a:gd name="T7" fmla="*/ 134 h 280"/>
                      <a:gd name="T8" fmla="*/ 79 w 411"/>
                      <a:gd name="T9" fmla="*/ 120 h 280"/>
                      <a:gd name="T10" fmla="*/ 105 w 411"/>
                      <a:gd name="T11" fmla="*/ 96 h 280"/>
                      <a:gd name="T12" fmla="*/ 127 w 411"/>
                      <a:gd name="T13" fmla="*/ 71 h 280"/>
                      <a:gd name="T14" fmla="*/ 144 w 411"/>
                      <a:gd name="T15" fmla="*/ 48 h 280"/>
                      <a:gd name="T16" fmla="*/ 163 w 411"/>
                      <a:gd name="T17" fmla="*/ 26 h 280"/>
                      <a:gd name="T18" fmla="*/ 173 w 411"/>
                      <a:gd name="T19" fmla="*/ 19 h 280"/>
                      <a:gd name="T20" fmla="*/ 182 w 411"/>
                      <a:gd name="T21" fmla="*/ 11 h 280"/>
                      <a:gd name="T22" fmla="*/ 196 w 411"/>
                      <a:gd name="T23" fmla="*/ 3 h 280"/>
                      <a:gd name="T24" fmla="*/ 209 w 411"/>
                      <a:gd name="T25" fmla="*/ 0 h 280"/>
                      <a:gd name="T26" fmla="*/ 223 w 411"/>
                      <a:gd name="T27" fmla="*/ 3 h 280"/>
                      <a:gd name="T28" fmla="*/ 236 w 411"/>
                      <a:gd name="T29" fmla="*/ 7 h 280"/>
                      <a:gd name="T30" fmla="*/ 246 w 411"/>
                      <a:gd name="T31" fmla="*/ 15 h 280"/>
                      <a:gd name="T32" fmla="*/ 255 w 411"/>
                      <a:gd name="T33" fmla="*/ 23 h 280"/>
                      <a:gd name="T34" fmla="*/ 274 w 411"/>
                      <a:gd name="T35" fmla="*/ 40 h 280"/>
                      <a:gd name="T36" fmla="*/ 292 w 411"/>
                      <a:gd name="T37" fmla="*/ 61 h 280"/>
                      <a:gd name="T38" fmla="*/ 311 w 411"/>
                      <a:gd name="T39" fmla="*/ 82 h 280"/>
                      <a:gd name="T40" fmla="*/ 336 w 411"/>
                      <a:gd name="T41" fmla="*/ 105 h 280"/>
                      <a:gd name="T42" fmla="*/ 351 w 411"/>
                      <a:gd name="T43" fmla="*/ 115 h 280"/>
                      <a:gd name="T44" fmla="*/ 369 w 411"/>
                      <a:gd name="T45" fmla="*/ 126 h 280"/>
                      <a:gd name="T46" fmla="*/ 388 w 411"/>
                      <a:gd name="T47" fmla="*/ 134 h 280"/>
                      <a:gd name="T48" fmla="*/ 411 w 411"/>
                      <a:gd name="T49" fmla="*/ 144 h 280"/>
                      <a:gd name="T50" fmla="*/ 392 w 411"/>
                      <a:gd name="T51" fmla="*/ 149 h 280"/>
                      <a:gd name="T52" fmla="*/ 376 w 411"/>
                      <a:gd name="T53" fmla="*/ 157 h 280"/>
                      <a:gd name="T54" fmla="*/ 361 w 411"/>
                      <a:gd name="T55" fmla="*/ 167 h 280"/>
                      <a:gd name="T56" fmla="*/ 347 w 411"/>
                      <a:gd name="T57" fmla="*/ 178 h 280"/>
                      <a:gd name="T58" fmla="*/ 326 w 411"/>
                      <a:gd name="T59" fmla="*/ 199 h 280"/>
                      <a:gd name="T60" fmla="*/ 309 w 411"/>
                      <a:gd name="T61" fmla="*/ 222 h 280"/>
                      <a:gd name="T62" fmla="*/ 294 w 411"/>
                      <a:gd name="T63" fmla="*/ 245 h 280"/>
                      <a:gd name="T64" fmla="*/ 278 w 411"/>
                      <a:gd name="T65" fmla="*/ 263 h 280"/>
                      <a:gd name="T66" fmla="*/ 269 w 411"/>
                      <a:gd name="T67" fmla="*/ 270 h 280"/>
                      <a:gd name="T68" fmla="*/ 261 w 411"/>
                      <a:gd name="T69" fmla="*/ 276 h 280"/>
                      <a:gd name="T70" fmla="*/ 249 w 411"/>
                      <a:gd name="T71" fmla="*/ 280 h 280"/>
                      <a:gd name="T72" fmla="*/ 238 w 411"/>
                      <a:gd name="T73" fmla="*/ 280 h 280"/>
                      <a:gd name="T74" fmla="*/ 213 w 411"/>
                      <a:gd name="T75" fmla="*/ 274 h 280"/>
                      <a:gd name="T76" fmla="*/ 194 w 411"/>
                      <a:gd name="T77" fmla="*/ 268 h 280"/>
                      <a:gd name="T78" fmla="*/ 177 w 411"/>
                      <a:gd name="T79" fmla="*/ 261 h 280"/>
                      <a:gd name="T80" fmla="*/ 163 w 411"/>
                      <a:gd name="T81" fmla="*/ 253 h 280"/>
                      <a:gd name="T82" fmla="*/ 144 w 411"/>
                      <a:gd name="T83" fmla="*/ 238 h 280"/>
                      <a:gd name="T84" fmla="*/ 127 w 411"/>
                      <a:gd name="T85" fmla="*/ 220 h 280"/>
                      <a:gd name="T86" fmla="*/ 119 w 411"/>
                      <a:gd name="T87" fmla="*/ 211 h 280"/>
                      <a:gd name="T88" fmla="*/ 109 w 411"/>
                      <a:gd name="T89" fmla="*/ 203 h 280"/>
                      <a:gd name="T90" fmla="*/ 100 w 411"/>
                      <a:gd name="T91" fmla="*/ 195 h 280"/>
                      <a:gd name="T92" fmla="*/ 86 w 411"/>
                      <a:gd name="T93" fmla="*/ 188 h 280"/>
                      <a:gd name="T94" fmla="*/ 71 w 411"/>
                      <a:gd name="T95" fmla="*/ 182 h 280"/>
                      <a:gd name="T96" fmla="*/ 52 w 411"/>
                      <a:gd name="T97" fmla="*/ 174 h 280"/>
                      <a:gd name="T98" fmla="*/ 29 w 411"/>
                      <a:gd name="T99" fmla="*/ 170 h 280"/>
                      <a:gd name="T100" fmla="*/ 0 w 411"/>
                      <a:gd name="T101" fmla="*/ 165 h 28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11"/>
                      <a:gd name="T154" fmla="*/ 0 h 280"/>
                      <a:gd name="T155" fmla="*/ 411 w 411"/>
                      <a:gd name="T156" fmla="*/ 280 h 28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11" h="280">
                        <a:moveTo>
                          <a:pt x="0" y="165"/>
                        </a:moveTo>
                        <a:lnTo>
                          <a:pt x="25" y="155"/>
                        </a:lnTo>
                        <a:lnTo>
                          <a:pt x="46" y="144"/>
                        </a:lnTo>
                        <a:lnTo>
                          <a:pt x="63" y="134"/>
                        </a:lnTo>
                        <a:lnTo>
                          <a:pt x="79" y="120"/>
                        </a:lnTo>
                        <a:lnTo>
                          <a:pt x="105" y="96"/>
                        </a:lnTo>
                        <a:lnTo>
                          <a:pt x="127" y="71"/>
                        </a:lnTo>
                        <a:lnTo>
                          <a:pt x="144" y="48"/>
                        </a:lnTo>
                        <a:lnTo>
                          <a:pt x="163" y="26"/>
                        </a:lnTo>
                        <a:lnTo>
                          <a:pt x="173" y="19"/>
                        </a:lnTo>
                        <a:lnTo>
                          <a:pt x="182" y="11"/>
                        </a:lnTo>
                        <a:lnTo>
                          <a:pt x="196" y="3"/>
                        </a:lnTo>
                        <a:lnTo>
                          <a:pt x="209" y="0"/>
                        </a:lnTo>
                        <a:lnTo>
                          <a:pt x="223" y="3"/>
                        </a:lnTo>
                        <a:lnTo>
                          <a:pt x="236" y="7"/>
                        </a:lnTo>
                        <a:lnTo>
                          <a:pt x="246" y="15"/>
                        </a:lnTo>
                        <a:lnTo>
                          <a:pt x="255" y="23"/>
                        </a:lnTo>
                        <a:lnTo>
                          <a:pt x="274" y="40"/>
                        </a:lnTo>
                        <a:lnTo>
                          <a:pt x="292" y="61"/>
                        </a:lnTo>
                        <a:lnTo>
                          <a:pt x="311" y="82"/>
                        </a:lnTo>
                        <a:lnTo>
                          <a:pt x="336" y="105"/>
                        </a:lnTo>
                        <a:lnTo>
                          <a:pt x="351" y="115"/>
                        </a:lnTo>
                        <a:lnTo>
                          <a:pt x="369" y="126"/>
                        </a:lnTo>
                        <a:lnTo>
                          <a:pt x="388" y="134"/>
                        </a:lnTo>
                        <a:lnTo>
                          <a:pt x="411" y="144"/>
                        </a:lnTo>
                        <a:lnTo>
                          <a:pt x="392" y="149"/>
                        </a:lnTo>
                        <a:lnTo>
                          <a:pt x="376" y="157"/>
                        </a:lnTo>
                        <a:lnTo>
                          <a:pt x="361" y="167"/>
                        </a:lnTo>
                        <a:lnTo>
                          <a:pt x="347" y="178"/>
                        </a:lnTo>
                        <a:lnTo>
                          <a:pt x="326" y="199"/>
                        </a:lnTo>
                        <a:lnTo>
                          <a:pt x="309" y="222"/>
                        </a:lnTo>
                        <a:lnTo>
                          <a:pt x="294" y="245"/>
                        </a:lnTo>
                        <a:lnTo>
                          <a:pt x="278" y="263"/>
                        </a:lnTo>
                        <a:lnTo>
                          <a:pt x="269" y="270"/>
                        </a:lnTo>
                        <a:lnTo>
                          <a:pt x="261" y="276"/>
                        </a:lnTo>
                        <a:lnTo>
                          <a:pt x="249" y="280"/>
                        </a:lnTo>
                        <a:lnTo>
                          <a:pt x="238" y="280"/>
                        </a:lnTo>
                        <a:lnTo>
                          <a:pt x="213" y="274"/>
                        </a:lnTo>
                        <a:lnTo>
                          <a:pt x="194" y="268"/>
                        </a:lnTo>
                        <a:lnTo>
                          <a:pt x="177" y="261"/>
                        </a:lnTo>
                        <a:lnTo>
                          <a:pt x="163" y="253"/>
                        </a:lnTo>
                        <a:lnTo>
                          <a:pt x="144" y="238"/>
                        </a:lnTo>
                        <a:lnTo>
                          <a:pt x="127" y="220"/>
                        </a:lnTo>
                        <a:lnTo>
                          <a:pt x="119" y="211"/>
                        </a:lnTo>
                        <a:lnTo>
                          <a:pt x="109" y="203"/>
                        </a:lnTo>
                        <a:lnTo>
                          <a:pt x="100" y="195"/>
                        </a:lnTo>
                        <a:lnTo>
                          <a:pt x="86" y="188"/>
                        </a:lnTo>
                        <a:lnTo>
                          <a:pt x="71" y="182"/>
                        </a:lnTo>
                        <a:lnTo>
                          <a:pt x="52" y="174"/>
                        </a:lnTo>
                        <a:lnTo>
                          <a:pt x="29" y="170"/>
                        </a:lnTo>
                        <a:lnTo>
                          <a:pt x="0" y="16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901" name="Freeform 2063"/>
                  <p:cNvSpPr>
                    <a:spLocks/>
                  </p:cNvSpPr>
                  <p:nvPr/>
                </p:nvSpPr>
                <p:spPr bwMode="auto">
                  <a:xfrm>
                    <a:off x="1913" y="1400"/>
                    <a:ext cx="411" cy="280"/>
                  </a:xfrm>
                  <a:custGeom>
                    <a:avLst/>
                    <a:gdLst>
                      <a:gd name="T0" fmla="*/ 0 w 411"/>
                      <a:gd name="T1" fmla="*/ 165 h 280"/>
                      <a:gd name="T2" fmla="*/ 23 w 411"/>
                      <a:gd name="T3" fmla="*/ 155 h 280"/>
                      <a:gd name="T4" fmla="*/ 44 w 411"/>
                      <a:gd name="T5" fmla="*/ 144 h 280"/>
                      <a:gd name="T6" fmla="*/ 63 w 411"/>
                      <a:gd name="T7" fmla="*/ 132 h 280"/>
                      <a:gd name="T8" fmla="*/ 78 w 411"/>
                      <a:gd name="T9" fmla="*/ 121 h 280"/>
                      <a:gd name="T10" fmla="*/ 105 w 411"/>
                      <a:gd name="T11" fmla="*/ 96 h 280"/>
                      <a:gd name="T12" fmla="*/ 126 w 411"/>
                      <a:gd name="T13" fmla="*/ 71 h 280"/>
                      <a:gd name="T14" fmla="*/ 144 w 411"/>
                      <a:gd name="T15" fmla="*/ 48 h 280"/>
                      <a:gd name="T16" fmla="*/ 161 w 411"/>
                      <a:gd name="T17" fmla="*/ 27 h 280"/>
                      <a:gd name="T18" fmla="*/ 170 w 411"/>
                      <a:gd name="T19" fmla="*/ 19 h 280"/>
                      <a:gd name="T20" fmla="*/ 182 w 411"/>
                      <a:gd name="T21" fmla="*/ 12 h 280"/>
                      <a:gd name="T22" fmla="*/ 194 w 411"/>
                      <a:gd name="T23" fmla="*/ 4 h 280"/>
                      <a:gd name="T24" fmla="*/ 209 w 411"/>
                      <a:gd name="T25" fmla="*/ 0 h 280"/>
                      <a:gd name="T26" fmla="*/ 222 w 411"/>
                      <a:gd name="T27" fmla="*/ 4 h 280"/>
                      <a:gd name="T28" fmla="*/ 234 w 411"/>
                      <a:gd name="T29" fmla="*/ 8 h 280"/>
                      <a:gd name="T30" fmla="*/ 245 w 411"/>
                      <a:gd name="T31" fmla="*/ 15 h 280"/>
                      <a:gd name="T32" fmla="*/ 255 w 411"/>
                      <a:gd name="T33" fmla="*/ 23 h 280"/>
                      <a:gd name="T34" fmla="*/ 272 w 411"/>
                      <a:gd name="T35" fmla="*/ 40 h 280"/>
                      <a:gd name="T36" fmla="*/ 291 w 411"/>
                      <a:gd name="T37" fmla="*/ 61 h 280"/>
                      <a:gd name="T38" fmla="*/ 311 w 411"/>
                      <a:gd name="T39" fmla="*/ 83 h 280"/>
                      <a:gd name="T40" fmla="*/ 336 w 411"/>
                      <a:gd name="T41" fmla="*/ 106 h 280"/>
                      <a:gd name="T42" fmla="*/ 351 w 411"/>
                      <a:gd name="T43" fmla="*/ 115 h 280"/>
                      <a:gd name="T44" fmla="*/ 368 w 411"/>
                      <a:gd name="T45" fmla="*/ 125 h 280"/>
                      <a:gd name="T46" fmla="*/ 387 w 411"/>
                      <a:gd name="T47" fmla="*/ 134 h 280"/>
                      <a:gd name="T48" fmla="*/ 411 w 411"/>
                      <a:gd name="T49" fmla="*/ 144 h 280"/>
                      <a:gd name="T50" fmla="*/ 391 w 411"/>
                      <a:gd name="T51" fmla="*/ 150 h 280"/>
                      <a:gd name="T52" fmla="*/ 374 w 411"/>
                      <a:gd name="T53" fmla="*/ 157 h 280"/>
                      <a:gd name="T54" fmla="*/ 361 w 411"/>
                      <a:gd name="T55" fmla="*/ 167 h 280"/>
                      <a:gd name="T56" fmla="*/ 347 w 411"/>
                      <a:gd name="T57" fmla="*/ 177 h 280"/>
                      <a:gd name="T58" fmla="*/ 326 w 411"/>
                      <a:gd name="T59" fmla="*/ 200 h 280"/>
                      <a:gd name="T60" fmla="*/ 309 w 411"/>
                      <a:gd name="T61" fmla="*/ 223 h 280"/>
                      <a:gd name="T62" fmla="*/ 293 w 411"/>
                      <a:gd name="T63" fmla="*/ 246 h 280"/>
                      <a:gd name="T64" fmla="*/ 276 w 411"/>
                      <a:gd name="T65" fmla="*/ 263 h 280"/>
                      <a:gd name="T66" fmla="*/ 268 w 411"/>
                      <a:gd name="T67" fmla="*/ 271 h 280"/>
                      <a:gd name="T68" fmla="*/ 259 w 411"/>
                      <a:gd name="T69" fmla="*/ 276 h 280"/>
                      <a:gd name="T70" fmla="*/ 249 w 411"/>
                      <a:gd name="T71" fmla="*/ 280 h 280"/>
                      <a:gd name="T72" fmla="*/ 238 w 411"/>
                      <a:gd name="T73" fmla="*/ 280 h 280"/>
                      <a:gd name="T74" fmla="*/ 213 w 411"/>
                      <a:gd name="T75" fmla="*/ 275 h 280"/>
                      <a:gd name="T76" fmla="*/ 192 w 411"/>
                      <a:gd name="T77" fmla="*/ 269 h 280"/>
                      <a:gd name="T78" fmla="*/ 176 w 411"/>
                      <a:gd name="T79" fmla="*/ 261 h 280"/>
                      <a:gd name="T80" fmla="*/ 163 w 411"/>
                      <a:gd name="T81" fmla="*/ 253 h 280"/>
                      <a:gd name="T82" fmla="*/ 142 w 411"/>
                      <a:gd name="T83" fmla="*/ 236 h 280"/>
                      <a:gd name="T84" fmla="*/ 126 w 411"/>
                      <a:gd name="T85" fmla="*/ 221 h 280"/>
                      <a:gd name="T86" fmla="*/ 119 w 411"/>
                      <a:gd name="T87" fmla="*/ 211 h 280"/>
                      <a:gd name="T88" fmla="*/ 109 w 411"/>
                      <a:gd name="T89" fmla="*/ 203 h 280"/>
                      <a:gd name="T90" fmla="*/ 99 w 411"/>
                      <a:gd name="T91" fmla="*/ 196 h 280"/>
                      <a:gd name="T92" fmla="*/ 86 w 411"/>
                      <a:gd name="T93" fmla="*/ 188 h 280"/>
                      <a:gd name="T94" fmla="*/ 71 w 411"/>
                      <a:gd name="T95" fmla="*/ 182 h 280"/>
                      <a:gd name="T96" fmla="*/ 51 w 411"/>
                      <a:gd name="T97" fmla="*/ 175 h 280"/>
                      <a:gd name="T98" fmla="*/ 28 w 411"/>
                      <a:gd name="T99" fmla="*/ 169 h 280"/>
                      <a:gd name="T100" fmla="*/ 0 w 411"/>
                      <a:gd name="T101" fmla="*/ 165 h 28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11"/>
                      <a:gd name="T154" fmla="*/ 0 h 280"/>
                      <a:gd name="T155" fmla="*/ 411 w 411"/>
                      <a:gd name="T156" fmla="*/ 280 h 28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11" h="280">
                        <a:moveTo>
                          <a:pt x="0" y="165"/>
                        </a:moveTo>
                        <a:lnTo>
                          <a:pt x="23" y="155"/>
                        </a:lnTo>
                        <a:lnTo>
                          <a:pt x="44" y="144"/>
                        </a:lnTo>
                        <a:lnTo>
                          <a:pt x="63" y="132"/>
                        </a:lnTo>
                        <a:lnTo>
                          <a:pt x="78" y="121"/>
                        </a:lnTo>
                        <a:lnTo>
                          <a:pt x="105" y="96"/>
                        </a:lnTo>
                        <a:lnTo>
                          <a:pt x="126" y="71"/>
                        </a:lnTo>
                        <a:lnTo>
                          <a:pt x="144" y="48"/>
                        </a:lnTo>
                        <a:lnTo>
                          <a:pt x="161" y="27"/>
                        </a:lnTo>
                        <a:lnTo>
                          <a:pt x="170" y="19"/>
                        </a:lnTo>
                        <a:lnTo>
                          <a:pt x="182" y="12"/>
                        </a:lnTo>
                        <a:lnTo>
                          <a:pt x="194" y="4"/>
                        </a:lnTo>
                        <a:lnTo>
                          <a:pt x="209" y="0"/>
                        </a:lnTo>
                        <a:lnTo>
                          <a:pt x="222" y="4"/>
                        </a:lnTo>
                        <a:lnTo>
                          <a:pt x="234" y="8"/>
                        </a:lnTo>
                        <a:lnTo>
                          <a:pt x="245" y="15"/>
                        </a:lnTo>
                        <a:lnTo>
                          <a:pt x="255" y="23"/>
                        </a:lnTo>
                        <a:lnTo>
                          <a:pt x="272" y="40"/>
                        </a:lnTo>
                        <a:lnTo>
                          <a:pt x="291" y="61"/>
                        </a:lnTo>
                        <a:lnTo>
                          <a:pt x="311" y="83"/>
                        </a:lnTo>
                        <a:lnTo>
                          <a:pt x="336" y="106"/>
                        </a:lnTo>
                        <a:lnTo>
                          <a:pt x="351" y="115"/>
                        </a:lnTo>
                        <a:lnTo>
                          <a:pt x="368" y="125"/>
                        </a:lnTo>
                        <a:lnTo>
                          <a:pt x="387" y="134"/>
                        </a:lnTo>
                        <a:lnTo>
                          <a:pt x="411" y="144"/>
                        </a:lnTo>
                        <a:lnTo>
                          <a:pt x="391" y="150"/>
                        </a:lnTo>
                        <a:lnTo>
                          <a:pt x="374" y="157"/>
                        </a:lnTo>
                        <a:lnTo>
                          <a:pt x="361" y="167"/>
                        </a:lnTo>
                        <a:lnTo>
                          <a:pt x="347" y="177"/>
                        </a:lnTo>
                        <a:lnTo>
                          <a:pt x="326" y="200"/>
                        </a:lnTo>
                        <a:lnTo>
                          <a:pt x="309" y="223"/>
                        </a:lnTo>
                        <a:lnTo>
                          <a:pt x="293" y="246"/>
                        </a:lnTo>
                        <a:lnTo>
                          <a:pt x="276" y="263"/>
                        </a:lnTo>
                        <a:lnTo>
                          <a:pt x="268" y="271"/>
                        </a:lnTo>
                        <a:lnTo>
                          <a:pt x="259" y="276"/>
                        </a:lnTo>
                        <a:lnTo>
                          <a:pt x="249" y="280"/>
                        </a:lnTo>
                        <a:lnTo>
                          <a:pt x="238" y="280"/>
                        </a:lnTo>
                        <a:lnTo>
                          <a:pt x="213" y="275"/>
                        </a:lnTo>
                        <a:lnTo>
                          <a:pt x="192" y="269"/>
                        </a:lnTo>
                        <a:lnTo>
                          <a:pt x="176" y="261"/>
                        </a:lnTo>
                        <a:lnTo>
                          <a:pt x="163" y="253"/>
                        </a:lnTo>
                        <a:lnTo>
                          <a:pt x="142" y="236"/>
                        </a:lnTo>
                        <a:lnTo>
                          <a:pt x="126" y="221"/>
                        </a:lnTo>
                        <a:lnTo>
                          <a:pt x="119" y="211"/>
                        </a:lnTo>
                        <a:lnTo>
                          <a:pt x="109" y="203"/>
                        </a:lnTo>
                        <a:lnTo>
                          <a:pt x="99" y="196"/>
                        </a:lnTo>
                        <a:lnTo>
                          <a:pt x="86" y="188"/>
                        </a:lnTo>
                        <a:lnTo>
                          <a:pt x="71" y="182"/>
                        </a:lnTo>
                        <a:lnTo>
                          <a:pt x="51" y="175"/>
                        </a:lnTo>
                        <a:lnTo>
                          <a:pt x="28" y="169"/>
                        </a:lnTo>
                        <a:lnTo>
                          <a:pt x="0" y="16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902" name="Freeform 2064"/>
                  <p:cNvSpPr>
                    <a:spLocks/>
                  </p:cNvSpPr>
                  <p:nvPr/>
                </p:nvSpPr>
                <p:spPr bwMode="auto">
                  <a:xfrm>
                    <a:off x="1913" y="1400"/>
                    <a:ext cx="411" cy="280"/>
                  </a:xfrm>
                  <a:custGeom>
                    <a:avLst/>
                    <a:gdLst>
                      <a:gd name="T0" fmla="*/ 0 w 411"/>
                      <a:gd name="T1" fmla="*/ 165 h 280"/>
                      <a:gd name="T2" fmla="*/ 23 w 411"/>
                      <a:gd name="T3" fmla="*/ 155 h 280"/>
                      <a:gd name="T4" fmla="*/ 44 w 411"/>
                      <a:gd name="T5" fmla="*/ 144 h 280"/>
                      <a:gd name="T6" fmla="*/ 63 w 411"/>
                      <a:gd name="T7" fmla="*/ 132 h 280"/>
                      <a:gd name="T8" fmla="*/ 78 w 411"/>
                      <a:gd name="T9" fmla="*/ 121 h 280"/>
                      <a:gd name="T10" fmla="*/ 105 w 411"/>
                      <a:gd name="T11" fmla="*/ 96 h 280"/>
                      <a:gd name="T12" fmla="*/ 126 w 411"/>
                      <a:gd name="T13" fmla="*/ 71 h 280"/>
                      <a:gd name="T14" fmla="*/ 144 w 411"/>
                      <a:gd name="T15" fmla="*/ 48 h 280"/>
                      <a:gd name="T16" fmla="*/ 161 w 411"/>
                      <a:gd name="T17" fmla="*/ 27 h 280"/>
                      <a:gd name="T18" fmla="*/ 170 w 411"/>
                      <a:gd name="T19" fmla="*/ 19 h 280"/>
                      <a:gd name="T20" fmla="*/ 182 w 411"/>
                      <a:gd name="T21" fmla="*/ 12 h 280"/>
                      <a:gd name="T22" fmla="*/ 194 w 411"/>
                      <a:gd name="T23" fmla="*/ 4 h 280"/>
                      <a:gd name="T24" fmla="*/ 209 w 411"/>
                      <a:gd name="T25" fmla="*/ 0 h 280"/>
                      <a:gd name="T26" fmla="*/ 222 w 411"/>
                      <a:gd name="T27" fmla="*/ 4 h 280"/>
                      <a:gd name="T28" fmla="*/ 234 w 411"/>
                      <a:gd name="T29" fmla="*/ 8 h 280"/>
                      <a:gd name="T30" fmla="*/ 245 w 411"/>
                      <a:gd name="T31" fmla="*/ 15 h 280"/>
                      <a:gd name="T32" fmla="*/ 255 w 411"/>
                      <a:gd name="T33" fmla="*/ 23 h 280"/>
                      <a:gd name="T34" fmla="*/ 272 w 411"/>
                      <a:gd name="T35" fmla="*/ 40 h 280"/>
                      <a:gd name="T36" fmla="*/ 291 w 411"/>
                      <a:gd name="T37" fmla="*/ 61 h 280"/>
                      <a:gd name="T38" fmla="*/ 311 w 411"/>
                      <a:gd name="T39" fmla="*/ 83 h 280"/>
                      <a:gd name="T40" fmla="*/ 336 w 411"/>
                      <a:gd name="T41" fmla="*/ 106 h 280"/>
                      <a:gd name="T42" fmla="*/ 351 w 411"/>
                      <a:gd name="T43" fmla="*/ 115 h 280"/>
                      <a:gd name="T44" fmla="*/ 368 w 411"/>
                      <a:gd name="T45" fmla="*/ 125 h 280"/>
                      <a:gd name="T46" fmla="*/ 387 w 411"/>
                      <a:gd name="T47" fmla="*/ 134 h 280"/>
                      <a:gd name="T48" fmla="*/ 411 w 411"/>
                      <a:gd name="T49" fmla="*/ 144 h 280"/>
                      <a:gd name="T50" fmla="*/ 391 w 411"/>
                      <a:gd name="T51" fmla="*/ 150 h 280"/>
                      <a:gd name="T52" fmla="*/ 374 w 411"/>
                      <a:gd name="T53" fmla="*/ 157 h 280"/>
                      <a:gd name="T54" fmla="*/ 361 w 411"/>
                      <a:gd name="T55" fmla="*/ 167 h 280"/>
                      <a:gd name="T56" fmla="*/ 347 w 411"/>
                      <a:gd name="T57" fmla="*/ 177 h 280"/>
                      <a:gd name="T58" fmla="*/ 326 w 411"/>
                      <a:gd name="T59" fmla="*/ 200 h 280"/>
                      <a:gd name="T60" fmla="*/ 309 w 411"/>
                      <a:gd name="T61" fmla="*/ 223 h 280"/>
                      <a:gd name="T62" fmla="*/ 293 w 411"/>
                      <a:gd name="T63" fmla="*/ 246 h 280"/>
                      <a:gd name="T64" fmla="*/ 276 w 411"/>
                      <a:gd name="T65" fmla="*/ 263 h 280"/>
                      <a:gd name="T66" fmla="*/ 268 w 411"/>
                      <a:gd name="T67" fmla="*/ 271 h 280"/>
                      <a:gd name="T68" fmla="*/ 259 w 411"/>
                      <a:gd name="T69" fmla="*/ 276 h 280"/>
                      <a:gd name="T70" fmla="*/ 249 w 411"/>
                      <a:gd name="T71" fmla="*/ 280 h 280"/>
                      <a:gd name="T72" fmla="*/ 238 w 411"/>
                      <a:gd name="T73" fmla="*/ 280 h 280"/>
                      <a:gd name="T74" fmla="*/ 213 w 411"/>
                      <a:gd name="T75" fmla="*/ 275 h 280"/>
                      <a:gd name="T76" fmla="*/ 192 w 411"/>
                      <a:gd name="T77" fmla="*/ 269 h 280"/>
                      <a:gd name="T78" fmla="*/ 176 w 411"/>
                      <a:gd name="T79" fmla="*/ 261 h 280"/>
                      <a:gd name="T80" fmla="*/ 163 w 411"/>
                      <a:gd name="T81" fmla="*/ 253 h 280"/>
                      <a:gd name="T82" fmla="*/ 142 w 411"/>
                      <a:gd name="T83" fmla="*/ 236 h 280"/>
                      <a:gd name="T84" fmla="*/ 126 w 411"/>
                      <a:gd name="T85" fmla="*/ 221 h 280"/>
                      <a:gd name="T86" fmla="*/ 119 w 411"/>
                      <a:gd name="T87" fmla="*/ 211 h 280"/>
                      <a:gd name="T88" fmla="*/ 109 w 411"/>
                      <a:gd name="T89" fmla="*/ 203 h 280"/>
                      <a:gd name="T90" fmla="*/ 99 w 411"/>
                      <a:gd name="T91" fmla="*/ 196 h 280"/>
                      <a:gd name="T92" fmla="*/ 86 w 411"/>
                      <a:gd name="T93" fmla="*/ 188 h 280"/>
                      <a:gd name="T94" fmla="*/ 71 w 411"/>
                      <a:gd name="T95" fmla="*/ 182 h 280"/>
                      <a:gd name="T96" fmla="*/ 51 w 411"/>
                      <a:gd name="T97" fmla="*/ 175 h 280"/>
                      <a:gd name="T98" fmla="*/ 28 w 411"/>
                      <a:gd name="T99" fmla="*/ 169 h 280"/>
                      <a:gd name="T100" fmla="*/ 0 w 411"/>
                      <a:gd name="T101" fmla="*/ 165 h 28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11"/>
                      <a:gd name="T154" fmla="*/ 0 h 280"/>
                      <a:gd name="T155" fmla="*/ 411 w 411"/>
                      <a:gd name="T156" fmla="*/ 280 h 28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11" h="280">
                        <a:moveTo>
                          <a:pt x="0" y="165"/>
                        </a:moveTo>
                        <a:lnTo>
                          <a:pt x="23" y="155"/>
                        </a:lnTo>
                        <a:lnTo>
                          <a:pt x="44" y="144"/>
                        </a:lnTo>
                        <a:lnTo>
                          <a:pt x="63" y="132"/>
                        </a:lnTo>
                        <a:lnTo>
                          <a:pt x="78" y="121"/>
                        </a:lnTo>
                        <a:lnTo>
                          <a:pt x="105" y="96"/>
                        </a:lnTo>
                        <a:lnTo>
                          <a:pt x="126" y="71"/>
                        </a:lnTo>
                        <a:lnTo>
                          <a:pt x="144" y="48"/>
                        </a:lnTo>
                        <a:lnTo>
                          <a:pt x="161" y="27"/>
                        </a:lnTo>
                        <a:lnTo>
                          <a:pt x="170" y="19"/>
                        </a:lnTo>
                        <a:lnTo>
                          <a:pt x="182" y="12"/>
                        </a:lnTo>
                        <a:lnTo>
                          <a:pt x="194" y="4"/>
                        </a:lnTo>
                        <a:lnTo>
                          <a:pt x="209" y="0"/>
                        </a:lnTo>
                        <a:lnTo>
                          <a:pt x="222" y="4"/>
                        </a:lnTo>
                        <a:lnTo>
                          <a:pt x="234" y="8"/>
                        </a:lnTo>
                        <a:lnTo>
                          <a:pt x="245" y="15"/>
                        </a:lnTo>
                        <a:lnTo>
                          <a:pt x="255" y="23"/>
                        </a:lnTo>
                        <a:lnTo>
                          <a:pt x="272" y="40"/>
                        </a:lnTo>
                        <a:lnTo>
                          <a:pt x="291" y="61"/>
                        </a:lnTo>
                        <a:lnTo>
                          <a:pt x="311" y="83"/>
                        </a:lnTo>
                        <a:lnTo>
                          <a:pt x="336" y="106"/>
                        </a:lnTo>
                        <a:lnTo>
                          <a:pt x="351" y="115"/>
                        </a:lnTo>
                        <a:lnTo>
                          <a:pt x="368" y="125"/>
                        </a:lnTo>
                        <a:lnTo>
                          <a:pt x="387" y="134"/>
                        </a:lnTo>
                        <a:lnTo>
                          <a:pt x="411" y="144"/>
                        </a:lnTo>
                        <a:lnTo>
                          <a:pt x="391" y="150"/>
                        </a:lnTo>
                        <a:lnTo>
                          <a:pt x="374" y="157"/>
                        </a:lnTo>
                        <a:lnTo>
                          <a:pt x="361" y="167"/>
                        </a:lnTo>
                        <a:lnTo>
                          <a:pt x="347" y="177"/>
                        </a:lnTo>
                        <a:lnTo>
                          <a:pt x="326" y="200"/>
                        </a:lnTo>
                        <a:lnTo>
                          <a:pt x="309" y="223"/>
                        </a:lnTo>
                        <a:lnTo>
                          <a:pt x="293" y="246"/>
                        </a:lnTo>
                        <a:lnTo>
                          <a:pt x="276" y="263"/>
                        </a:lnTo>
                        <a:lnTo>
                          <a:pt x="268" y="271"/>
                        </a:lnTo>
                        <a:lnTo>
                          <a:pt x="259" y="276"/>
                        </a:lnTo>
                        <a:lnTo>
                          <a:pt x="249" y="280"/>
                        </a:lnTo>
                        <a:lnTo>
                          <a:pt x="238" y="280"/>
                        </a:lnTo>
                        <a:lnTo>
                          <a:pt x="213" y="275"/>
                        </a:lnTo>
                        <a:lnTo>
                          <a:pt x="192" y="269"/>
                        </a:lnTo>
                        <a:lnTo>
                          <a:pt x="176" y="261"/>
                        </a:lnTo>
                        <a:lnTo>
                          <a:pt x="163" y="253"/>
                        </a:lnTo>
                        <a:lnTo>
                          <a:pt x="142" y="236"/>
                        </a:lnTo>
                        <a:lnTo>
                          <a:pt x="126" y="221"/>
                        </a:lnTo>
                        <a:lnTo>
                          <a:pt x="119" y="211"/>
                        </a:lnTo>
                        <a:lnTo>
                          <a:pt x="109" y="203"/>
                        </a:lnTo>
                        <a:lnTo>
                          <a:pt x="99" y="196"/>
                        </a:lnTo>
                        <a:lnTo>
                          <a:pt x="86" y="188"/>
                        </a:lnTo>
                        <a:lnTo>
                          <a:pt x="71" y="182"/>
                        </a:lnTo>
                        <a:lnTo>
                          <a:pt x="51" y="175"/>
                        </a:lnTo>
                        <a:lnTo>
                          <a:pt x="28" y="169"/>
                        </a:lnTo>
                        <a:lnTo>
                          <a:pt x="0" y="16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33797" name="Group 2065"/>
          <p:cNvGrpSpPr>
            <a:grpSpLocks/>
          </p:cNvGrpSpPr>
          <p:nvPr/>
        </p:nvGrpSpPr>
        <p:grpSpPr bwMode="auto">
          <a:xfrm>
            <a:off x="3498850" y="4468916"/>
            <a:ext cx="5648722" cy="2249488"/>
            <a:chOff x="298" y="2888"/>
            <a:chExt cx="5161" cy="1417"/>
          </a:xfrm>
        </p:grpSpPr>
        <p:sp>
          <p:nvSpPr>
            <p:cNvPr id="33886" name="Rectangle 2066"/>
            <p:cNvSpPr>
              <a:spLocks noChangeArrowheads="1"/>
            </p:cNvSpPr>
            <p:nvPr/>
          </p:nvSpPr>
          <p:spPr bwMode="auto">
            <a:xfrm>
              <a:off x="298" y="2896"/>
              <a:ext cx="5161" cy="140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33887" name="Group 2067"/>
            <p:cNvGrpSpPr>
              <a:grpSpLocks/>
            </p:cNvGrpSpPr>
            <p:nvPr/>
          </p:nvGrpSpPr>
          <p:grpSpPr bwMode="auto">
            <a:xfrm>
              <a:off x="298" y="2888"/>
              <a:ext cx="5161" cy="1417"/>
              <a:chOff x="298" y="2888"/>
              <a:chExt cx="5161" cy="1417"/>
            </a:xfrm>
          </p:grpSpPr>
          <p:sp>
            <p:nvSpPr>
              <p:cNvPr id="33888" name="Rectangle 2068"/>
              <p:cNvSpPr>
                <a:spLocks noChangeArrowheads="1"/>
              </p:cNvSpPr>
              <p:nvPr/>
            </p:nvSpPr>
            <p:spPr bwMode="auto">
              <a:xfrm>
                <a:off x="298" y="2896"/>
                <a:ext cx="5161" cy="1409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889" name="Freeform 2069"/>
              <p:cNvSpPr>
                <a:spLocks/>
              </p:cNvSpPr>
              <p:nvPr/>
            </p:nvSpPr>
            <p:spPr bwMode="auto">
              <a:xfrm>
                <a:off x="298" y="2888"/>
                <a:ext cx="5161" cy="15"/>
              </a:xfrm>
              <a:custGeom>
                <a:avLst/>
                <a:gdLst>
                  <a:gd name="T0" fmla="*/ 5161 w 5161"/>
                  <a:gd name="T1" fmla="*/ 8 h 15"/>
                  <a:gd name="T2" fmla="*/ 5161 w 5161"/>
                  <a:gd name="T3" fmla="*/ 0 h 15"/>
                  <a:gd name="T4" fmla="*/ 0 w 5161"/>
                  <a:gd name="T5" fmla="*/ 0 h 15"/>
                  <a:gd name="T6" fmla="*/ 0 w 5161"/>
                  <a:gd name="T7" fmla="*/ 15 h 15"/>
                  <a:gd name="T8" fmla="*/ 5161 w 5161"/>
                  <a:gd name="T9" fmla="*/ 15 h 15"/>
                  <a:gd name="T10" fmla="*/ 5161 w 5161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61"/>
                  <a:gd name="T19" fmla="*/ 0 h 15"/>
                  <a:gd name="T20" fmla="*/ 5161 w 516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61" h="15">
                    <a:moveTo>
                      <a:pt x="5161" y="8"/>
                    </a:moveTo>
                    <a:lnTo>
                      <a:pt x="516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5161" y="15"/>
                    </a:lnTo>
                    <a:lnTo>
                      <a:pt x="516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31097" name="Rectangle 2073"/>
          <p:cNvSpPr>
            <a:spLocks noChangeArrowheads="1"/>
          </p:cNvSpPr>
          <p:nvPr/>
        </p:nvSpPr>
        <p:spPr bwMode="auto">
          <a:xfrm>
            <a:off x="287342" y="2961386"/>
            <a:ext cx="2873713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When soil water is not limited, water demand is a function of atmospheric conditions</a:t>
            </a:r>
            <a:endParaRPr lang="en-US" altLang="en-US" sz="35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2074"/>
          <p:cNvGrpSpPr>
            <a:grpSpLocks/>
          </p:cNvGrpSpPr>
          <p:nvPr/>
        </p:nvGrpSpPr>
        <p:grpSpPr bwMode="auto">
          <a:xfrm>
            <a:off x="5226884" y="4530035"/>
            <a:ext cx="3978275" cy="2106612"/>
            <a:chOff x="2427" y="2899"/>
            <a:chExt cx="2506" cy="1327"/>
          </a:xfrm>
        </p:grpSpPr>
        <p:sp>
          <p:nvSpPr>
            <p:cNvPr id="33860" name="Line 2075"/>
            <p:cNvSpPr>
              <a:spLocks noChangeShapeType="1"/>
            </p:cNvSpPr>
            <p:nvPr/>
          </p:nvSpPr>
          <p:spPr bwMode="auto">
            <a:xfrm>
              <a:off x="4714" y="3423"/>
              <a:ext cx="1" cy="1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861" name="Group 2076"/>
            <p:cNvGrpSpPr>
              <a:grpSpLocks/>
            </p:cNvGrpSpPr>
            <p:nvPr/>
          </p:nvGrpSpPr>
          <p:grpSpPr bwMode="auto">
            <a:xfrm>
              <a:off x="2427" y="2899"/>
              <a:ext cx="2506" cy="1327"/>
              <a:chOff x="2427" y="2899"/>
              <a:chExt cx="2506" cy="1327"/>
            </a:xfrm>
          </p:grpSpPr>
          <p:grpSp>
            <p:nvGrpSpPr>
              <p:cNvPr id="33862" name="Group 2077"/>
              <p:cNvGrpSpPr>
                <a:grpSpLocks/>
              </p:cNvGrpSpPr>
              <p:nvPr/>
            </p:nvGrpSpPr>
            <p:grpSpPr bwMode="auto">
              <a:xfrm>
                <a:off x="2427" y="2899"/>
                <a:ext cx="2506" cy="1122"/>
                <a:chOff x="2427" y="2899"/>
                <a:chExt cx="2506" cy="1122"/>
              </a:xfrm>
            </p:grpSpPr>
            <p:grpSp>
              <p:nvGrpSpPr>
                <p:cNvPr id="33868" name="Group 2078"/>
                <p:cNvGrpSpPr>
                  <a:grpSpLocks/>
                </p:cNvGrpSpPr>
                <p:nvPr/>
              </p:nvGrpSpPr>
              <p:grpSpPr bwMode="auto">
                <a:xfrm>
                  <a:off x="2627" y="2899"/>
                  <a:ext cx="2262" cy="1098"/>
                  <a:chOff x="2627" y="2899"/>
                  <a:chExt cx="2262" cy="1098"/>
                </a:xfrm>
              </p:grpSpPr>
              <p:sp>
                <p:nvSpPr>
                  <p:cNvPr id="33882" name="Freeform 2079"/>
                  <p:cNvSpPr>
                    <a:spLocks/>
                  </p:cNvSpPr>
                  <p:nvPr/>
                </p:nvSpPr>
                <p:spPr bwMode="auto">
                  <a:xfrm>
                    <a:off x="2627" y="2899"/>
                    <a:ext cx="2262" cy="1098"/>
                  </a:xfrm>
                  <a:custGeom>
                    <a:avLst/>
                    <a:gdLst>
                      <a:gd name="T0" fmla="*/ 689 w 2262"/>
                      <a:gd name="T1" fmla="*/ 41 h 1098"/>
                      <a:gd name="T2" fmla="*/ 530 w 2262"/>
                      <a:gd name="T3" fmla="*/ 104 h 1098"/>
                      <a:gd name="T4" fmla="*/ 328 w 2262"/>
                      <a:gd name="T5" fmla="*/ 156 h 1098"/>
                      <a:gd name="T6" fmla="*/ 154 w 2262"/>
                      <a:gd name="T7" fmla="*/ 217 h 1098"/>
                      <a:gd name="T8" fmla="*/ 61 w 2262"/>
                      <a:gd name="T9" fmla="*/ 275 h 1098"/>
                      <a:gd name="T10" fmla="*/ 15 w 2262"/>
                      <a:gd name="T11" fmla="*/ 329 h 1098"/>
                      <a:gd name="T12" fmla="*/ 113 w 2262"/>
                      <a:gd name="T13" fmla="*/ 283 h 1098"/>
                      <a:gd name="T14" fmla="*/ 223 w 2262"/>
                      <a:gd name="T15" fmla="*/ 240 h 1098"/>
                      <a:gd name="T16" fmla="*/ 292 w 2262"/>
                      <a:gd name="T17" fmla="*/ 248 h 1098"/>
                      <a:gd name="T18" fmla="*/ 336 w 2262"/>
                      <a:gd name="T19" fmla="*/ 252 h 1098"/>
                      <a:gd name="T20" fmla="*/ 445 w 2262"/>
                      <a:gd name="T21" fmla="*/ 192 h 1098"/>
                      <a:gd name="T22" fmla="*/ 586 w 2262"/>
                      <a:gd name="T23" fmla="*/ 146 h 1098"/>
                      <a:gd name="T24" fmla="*/ 732 w 2262"/>
                      <a:gd name="T25" fmla="*/ 129 h 1098"/>
                      <a:gd name="T26" fmla="*/ 826 w 2262"/>
                      <a:gd name="T27" fmla="*/ 169 h 1098"/>
                      <a:gd name="T28" fmla="*/ 803 w 2262"/>
                      <a:gd name="T29" fmla="*/ 290 h 1098"/>
                      <a:gd name="T30" fmla="*/ 720 w 2262"/>
                      <a:gd name="T31" fmla="*/ 490 h 1098"/>
                      <a:gd name="T32" fmla="*/ 624 w 2262"/>
                      <a:gd name="T33" fmla="*/ 688 h 1098"/>
                      <a:gd name="T34" fmla="*/ 570 w 2262"/>
                      <a:gd name="T35" fmla="*/ 849 h 1098"/>
                      <a:gd name="T36" fmla="*/ 589 w 2262"/>
                      <a:gd name="T37" fmla="*/ 839 h 1098"/>
                      <a:gd name="T38" fmla="*/ 684 w 2262"/>
                      <a:gd name="T39" fmla="*/ 634 h 1098"/>
                      <a:gd name="T40" fmla="*/ 789 w 2262"/>
                      <a:gd name="T41" fmla="*/ 492 h 1098"/>
                      <a:gd name="T42" fmla="*/ 866 w 2262"/>
                      <a:gd name="T43" fmla="*/ 346 h 1098"/>
                      <a:gd name="T44" fmla="*/ 920 w 2262"/>
                      <a:gd name="T45" fmla="*/ 200 h 1098"/>
                      <a:gd name="T46" fmla="*/ 962 w 2262"/>
                      <a:gd name="T47" fmla="*/ 158 h 1098"/>
                      <a:gd name="T48" fmla="*/ 1016 w 2262"/>
                      <a:gd name="T49" fmla="*/ 175 h 1098"/>
                      <a:gd name="T50" fmla="*/ 1075 w 2262"/>
                      <a:gd name="T51" fmla="*/ 252 h 1098"/>
                      <a:gd name="T52" fmla="*/ 1118 w 2262"/>
                      <a:gd name="T53" fmla="*/ 273 h 1098"/>
                      <a:gd name="T54" fmla="*/ 1164 w 2262"/>
                      <a:gd name="T55" fmla="*/ 311 h 1098"/>
                      <a:gd name="T56" fmla="*/ 1202 w 2262"/>
                      <a:gd name="T57" fmla="*/ 394 h 1098"/>
                      <a:gd name="T58" fmla="*/ 1223 w 2262"/>
                      <a:gd name="T59" fmla="*/ 509 h 1098"/>
                      <a:gd name="T60" fmla="*/ 1264 w 2262"/>
                      <a:gd name="T61" fmla="*/ 605 h 1098"/>
                      <a:gd name="T62" fmla="*/ 1327 w 2262"/>
                      <a:gd name="T63" fmla="*/ 686 h 1098"/>
                      <a:gd name="T64" fmla="*/ 1459 w 2262"/>
                      <a:gd name="T65" fmla="*/ 812 h 1098"/>
                      <a:gd name="T66" fmla="*/ 1573 w 2262"/>
                      <a:gd name="T67" fmla="*/ 941 h 1098"/>
                      <a:gd name="T68" fmla="*/ 1607 w 2262"/>
                      <a:gd name="T69" fmla="*/ 1026 h 1098"/>
                      <a:gd name="T70" fmla="*/ 1619 w 2262"/>
                      <a:gd name="T71" fmla="*/ 1089 h 1098"/>
                      <a:gd name="T72" fmla="*/ 1630 w 2262"/>
                      <a:gd name="T73" fmla="*/ 1041 h 1098"/>
                      <a:gd name="T74" fmla="*/ 1615 w 2262"/>
                      <a:gd name="T75" fmla="*/ 976 h 1098"/>
                      <a:gd name="T76" fmla="*/ 1530 w 2262"/>
                      <a:gd name="T77" fmla="*/ 839 h 1098"/>
                      <a:gd name="T78" fmla="*/ 1402 w 2262"/>
                      <a:gd name="T79" fmla="*/ 682 h 1098"/>
                      <a:gd name="T80" fmla="*/ 1333 w 2262"/>
                      <a:gd name="T81" fmla="*/ 549 h 1098"/>
                      <a:gd name="T82" fmla="*/ 1294 w 2262"/>
                      <a:gd name="T83" fmla="*/ 404 h 1098"/>
                      <a:gd name="T84" fmla="*/ 1275 w 2262"/>
                      <a:gd name="T85" fmla="*/ 212 h 1098"/>
                      <a:gd name="T86" fmla="*/ 1342 w 2262"/>
                      <a:gd name="T87" fmla="*/ 177 h 1098"/>
                      <a:gd name="T88" fmla="*/ 1438 w 2262"/>
                      <a:gd name="T89" fmla="*/ 267 h 1098"/>
                      <a:gd name="T90" fmla="*/ 1475 w 2262"/>
                      <a:gd name="T91" fmla="*/ 327 h 1098"/>
                      <a:gd name="T92" fmla="*/ 1469 w 2262"/>
                      <a:gd name="T93" fmla="*/ 290 h 1098"/>
                      <a:gd name="T94" fmla="*/ 1479 w 2262"/>
                      <a:gd name="T95" fmla="*/ 171 h 1098"/>
                      <a:gd name="T96" fmla="*/ 1584 w 2262"/>
                      <a:gd name="T97" fmla="*/ 175 h 1098"/>
                      <a:gd name="T98" fmla="*/ 1711 w 2262"/>
                      <a:gd name="T99" fmla="*/ 181 h 1098"/>
                      <a:gd name="T100" fmla="*/ 1866 w 2262"/>
                      <a:gd name="T101" fmla="*/ 231 h 1098"/>
                      <a:gd name="T102" fmla="*/ 2034 w 2262"/>
                      <a:gd name="T103" fmla="*/ 269 h 1098"/>
                      <a:gd name="T104" fmla="*/ 2151 w 2262"/>
                      <a:gd name="T105" fmla="*/ 263 h 1098"/>
                      <a:gd name="T106" fmla="*/ 2245 w 2262"/>
                      <a:gd name="T107" fmla="*/ 244 h 1098"/>
                      <a:gd name="T108" fmla="*/ 2166 w 2262"/>
                      <a:gd name="T109" fmla="*/ 242 h 1098"/>
                      <a:gd name="T110" fmla="*/ 1978 w 2262"/>
                      <a:gd name="T111" fmla="*/ 210 h 1098"/>
                      <a:gd name="T112" fmla="*/ 1767 w 2262"/>
                      <a:gd name="T113" fmla="*/ 129 h 1098"/>
                      <a:gd name="T114" fmla="*/ 1619 w 2262"/>
                      <a:gd name="T115" fmla="*/ 60 h 1098"/>
                      <a:gd name="T116" fmla="*/ 1498 w 2262"/>
                      <a:gd name="T117" fmla="*/ 12 h 109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262"/>
                      <a:gd name="T178" fmla="*/ 0 h 1098"/>
                      <a:gd name="T179" fmla="*/ 2262 w 2262"/>
                      <a:gd name="T180" fmla="*/ 1098 h 109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262" h="1098">
                        <a:moveTo>
                          <a:pt x="747" y="0"/>
                        </a:moveTo>
                        <a:lnTo>
                          <a:pt x="728" y="16"/>
                        </a:lnTo>
                        <a:lnTo>
                          <a:pt x="709" y="29"/>
                        </a:lnTo>
                        <a:lnTo>
                          <a:pt x="689" y="41"/>
                        </a:lnTo>
                        <a:lnTo>
                          <a:pt x="668" y="52"/>
                        </a:lnTo>
                        <a:lnTo>
                          <a:pt x="624" y="73"/>
                        </a:lnTo>
                        <a:lnTo>
                          <a:pt x="578" y="91"/>
                        </a:lnTo>
                        <a:lnTo>
                          <a:pt x="530" y="104"/>
                        </a:lnTo>
                        <a:lnTo>
                          <a:pt x="482" y="117"/>
                        </a:lnTo>
                        <a:lnTo>
                          <a:pt x="430" y="129"/>
                        </a:lnTo>
                        <a:lnTo>
                          <a:pt x="380" y="142"/>
                        </a:lnTo>
                        <a:lnTo>
                          <a:pt x="328" y="156"/>
                        </a:lnTo>
                        <a:lnTo>
                          <a:pt x="276" y="169"/>
                        </a:lnTo>
                        <a:lnTo>
                          <a:pt x="227" y="187"/>
                        </a:lnTo>
                        <a:lnTo>
                          <a:pt x="177" y="206"/>
                        </a:lnTo>
                        <a:lnTo>
                          <a:pt x="154" y="217"/>
                        </a:lnTo>
                        <a:lnTo>
                          <a:pt x="129" y="231"/>
                        </a:lnTo>
                        <a:lnTo>
                          <a:pt x="106" y="244"/>
                        </a:lnTo>
                        <a:lnTo>
                          <a:pt x="83" y="258"/>
                        </a:lnTo>
                        <a:lnTo>
                          <a:pt x="61" y="275"/>
                        </a:lnTo>
                        <a:lnTo>
                          <a:pt x="40" y="292"/>
                        </a:lnTo>
                        <a:lnTo>
                          <a:pt x="19" y="311"/>
                        </a:lnTo>
                        <a:lnTo>
                          <a:pt x="0" y="332"/>
                        </a:lnTo>
                        <a:lnTo>
                          <a:pt x="15" y="329"/>
                        </a:lnTo>
                        <a:lnTo>
                          <a:pt x="33" y="321"/>
                        </a:lnTo>
                        <a:lnTo>
                          <a:pt x="52" y="313"/>
                        </a:lnTo>
                        <a:lnTo>
                          <a:pt x="71" y="304"/>
                        </a:lnTo>
                        <a:lnTo>
                          <a:pt x="113" y="283"/>
                        </a:lnTo>
                        <a:lnTo>
                          <a:pt x="157" y="261"/>
                        </a:lnTo>
                        <a:lnTo>
                          <a:pt x="179" y="254"/>
                        </a:lnTo>
                        <a:lnTo>
                          <a:pt x="200" y="246"/>
                        </a:lnTo>
                        <a:lnTo>
                          <a:pt x="223" y="240"/>
                        </a:lnTo>
                        <a:lnTo>
                          <a:pt x="244" y="238"/>
                        </a:lnTo>
                        <a:lnTo>
                          <a:pt x="263" y="240"/>
                        </a:lnTo>
                        <a:lnTo>
                          <a:pt x="282" y="244"/>
                        </a:lnTo>
                        <a:lnTo>
                          <a:pt x="292" y="248"/>
                        </a:lnTo>
                        <a:lnTo>
                          <a:pt x="301" y="254"/>
                        </a:lnTo>
                        <a:lnTo>
                          <a:pt x="309" y="260"/>
                        </a:lnTo>
                        <a:lnTo>
                          <a:pt x="317" y="267"/>
                        </a:lnTo>
                        <a:lnTo>
                          <a:pt x="336" y="252"/>
                        </a:lnTo>
                        <a:lnTo>
                          <a:pt x="359" y="236"/>
                        </a:lnTo>
                        <a:lnTo>
                          <a:pt x="384" y="223"/>
                        </a:lnTo>
                        <a:lnTo>
                          <a:pt x="413" y="208"/>
                        </a:lnTo>
                        <a:lnTo>
                          <a:pt x="445" y="192"/>
                        </a:lnTo>
                        <a:lnTo>
                          <a:pt x="478" y="179"/>
                        </a:lnTo>
                        <a:lnTo>
                          <a:pt x="513" y="167"/>
                        </a:lnTo>
                        <a:lnTo>
                          <a:pt x="549" y="156"/>
                        </a:lnTo>
                        <a:lnTo>
                          <a:pt x="586" y="146"/>
                        </a:lnTo>
                        <a:lnTo>
                          <a:pt x="622" y="139"/>
                        </a:lnTo>
                        <a:lnTo>
                          <a:pt x="659" y="133"/>
                        </a:lnTo>
                        <a:lnTo>
                          <a:pt x="695" y="129"/>
                        </a:lnTo>
                        <a:lnTo>
                          <a:pt x="732" y="129"/>
                        </a:lnTo>
                        <a:lnTo>
                          <a:pt x="764" y="131"/>
                        </a:lnTo>
                        <a:lnTo>
                          <a:pt x="797" y="137"/>
                        </a:lnTo>
                        <a:lnTo>
                          <a:pt x="826" y="146"/>
                        </a:lnTo>
                        <a:lnTo>
                          <a:pt x="826" y="169"/>
                        </a:lnTo>
                        <a:lnTo>
                          <a:pt x="824" y="192"/>
                        </a:lnTo>
                        <a:lnTo>
                          <a:pt x="820" y="217"/>
                        </a:lnTo>
                        <a:lnTo>
                          <a:pt x="816" y="240"/>
                        </a:lnTo>
                        <a:lnTo>
                          <a:pt x="803" y="290"/>
                        </a:lnTo>
                        <a:lnTo>
                          <a:pt x="787" y="340"/>
                        </a:lnTo>
                        <a:lnTo>
                          <a:pt x="766" y="390"/>
                        </a:lnTo>
                        <a:lnTo>
                          <a:pt x="745" y="440"/>
                        </a:lnTo>
                        <a:lnTo>
                          <a:pt x="720" y="490"/>
                        </a:lnTo>
                        <a:lnTo>
                          <a:pt x="695" y="540"/>
                        </a:lnTo>
                        <a:lnTo>
                          <a:pt x="670" y="590"/>
                        </a:lnTo>
                        <a:lnTo>
                          <a:pt x="647" y="640"/>
                        </a:lnTo>
                        <a:lnTo>
                          <a:pt x="624" y="688"/>
                        </a:lnTo>
                        <a:lnTo>
                          <a:pt x="603" y="736"/>
                        </a:lnTo>
                        <a:lnTo>
                          <a:pt x="588" y="782"/>
                        </a:lnTo>
                        <a:lnTo>
                          <a:pt x="574" y="828"/>
                        </a:lnTo>
                        <a:lnTo>
                          <a:pt x="570" y="849"/>
                        </a:lnTo>
                        <a:lnTo>
                          <a:pt x="566" y="870"/>
                        </a:lnTo>
                        <a:lnTo>
                          <a:pt x="565" y="891"/>
                        </a:lnTo>
                        <a:lnTo>
                          <a:pt x="565" y="912"/>
                        </a:lnTo>
                        <a:lnTo>
                          <a:pt x="589" y="839"/>
                        </a:lnTo>
                        <a:lnTo>
                          <a:pt x="613" y="774"/>
                        </a:lnTo>
                        <a:lnTo>
                          <a:pt x="637" y="720"/>
                        </a:lnTo>
                        <a:lnTo>
                          <a:pt x="661" y="672"/>
                        </a:lnTo>
                        <a:lnTo>
                          <a:pt x="684" y="634"/>
                        </a:lnTo>
                        <a:lnTo>
                          <a:pt x="707" y="599"/>
                        </a:lnTo>
                        <a:lnTo>
                          <a:pt x="728" y="569"/>
                        </a:lnTo>
                        <a:lnTo>
                          <a:pt x="749" y="542"/>
                        </a:lnTo>
                        <a:lnTo>
                          <a:pt x="789" y="492"/>
                        </a:lnTo>
                        <a:lnTo>
                          <a:pt x="824" y="444"/>
                        </a:lnTo>
                        <a:lnTo>
                          <a:pt x="839" y="415"/>
                        </a:lnTo>
                        <a:lnTo>
                          <a:pt x="853" y="382"/>
                        </a:lnTo>
                        <a:lnTo>
                          <a:pt x="866" y="346"/>
                        </a:lnTo>
                        <a:lnTo>
                          <a:pt x="878" y="304"/>
                        </a:lnTo>
                        <a:lnTo>
                          <a:pt x="893" y="258"/>
                        </a:lnTo>
                        <a:lnTo>
                          <a:pt x="910" y="217"/>
                        </a:lnTo>
                        <a:lnTo>
                          <a:pt x="920" y="200"/>
                        </a:lnTo>
                        <a:lnTo>
                          <a:pt x="929" y="185"/>
                        </a:lnTo>
                        <a:lnTo>
                          <a:pt x="939" y="173"/>
                        </a:lnTo>
                        <a:lnTo>
                          <a:pt x="950" y="164"/>
                        </a:lnTo>
                        <a:lnTo>
                          <a:pt x="962" y="158"/>
                        </a:lnTo>
                        <a:lnTo>
                          <a:pt x="974" y="156"/>
                        </a:lnTo>
                        <a:lnTo>
                          <a:pt x="987" y="158"/>
                        </a:lnTo>
                        <a:lnTo>
                          <a:pt x="1000" y="164"/>
                        </a:lnTo>
                        <a:lnTo>
                          <a:pt x="1016" y="175"/>
                        </a:lnTo>
                        <a:lnTo>
                          <a:pt x="1031" y="192"/>
                        </a:lnTo>
                        <a:lnTo>
                          <a:pt x="1048" y="215"/>
                        </a:lnTo>
                        <a:lnTo>
                          <a:pt x="1068" y="244"/>
                        </a:lnTo>
                        <a:lnTo>
                          <a:pt x="1075" y="252"/>
                        </a:lnTo>
                        <a:lnTo>
                          <a:pt x="1083" y="258"/>
                        </a:lnTo>
                        <a:lnTo>
                          <a:pt x="1093" y="261"/>
                        </a:lnTo>
                        <a:lnTo>
                          <a:pt x="1100" y="265"/>
                        </a:lnTo>
                        <a:lnTo>
                          <a:pt x="1118" y="273"/>
                        </a:lnTo>
                        <a:lnTo>
                          <a:pt x="1137" y="283"/>
                        </a:lnTo>
                        <a:lnTo>
                          <a:pt x="1144" y="290"/>
                        </a:lnTo>
                        <a:lnTo>
                          <a:pt x="1154" y="300"/>
                        </a:lnTo>
                        <a:lnTo>
                          <a:pt x="1164" y="311"/>
                        </a:lnTo>
                        <a:lnTo>
                          <a:pt x="1173" y="327"/>
                        </a:lnTo>
                        <a:lnTo>
                          <a:pt x="1183" y="346"/>
                        </a:lnTo>
                        <a:lnTo>
                          <a:pt x="1192" y="367"/>
                        </a:lnTo>
                        <a:lnTo>
                          <a:pt x="1202" y="394"/>
                        </a:lnTo>
                        <a:lnTo>
                          <a:pt x="1214" y="427"/>
                        </a:lnTo>
                        <a:lnTo>
                          <a:pt x="1214" y="455"/>
                        </a:lnTo>
                        <a:lnTo>
                          <a:pt x="1217" y="482"/>
                        </a:lnTo>
                        <a:lnTo>
                          <a:pt x="1223" y="509"/>
                        </a:lnTo>
                        <a:lnTo>
                          <a:pt x="1231" y="534"/>
                        </a:lnTo>
                        <a:lnTo>
                          <a:pt x="1240" y="559"/>
                        </a:lnTo>
                        <a:lnTo>
                          <a:pt x="1252" y="582"/>
                        </a:lnTo>
                        <a:lnTo>
                          <a:pt x="1264" y="605"/>
                        </a:lnTo>
                        <a:lnTo>
                          <a:pt x="1279" y="626"/>
                        </a:lnTo>
                        <a:lnTo>
                          <a:pt x="1294" y="645"/>
                        </a:lnTo>
                        <a:lnTo>
                          <a:pt x="1310" y="667"/>
                        </a:lnTo>
                        <a:lnTo>
                          <a:pt x="1327" y="686"/>
                        </a:lnTo>
                        <a:lnTo>
                          <a:pt x="1344" y="705"/>
                        </a:lnTo>
                        <a:lnTo>
                          <a:pt x="1383" y="741"/>
                        </a:lnTo>
                        <a:lnTo>
                          <a:pt x="1421" y="776"/>
                        </a:lnTo>
                        <a:lnTo>
                          <a:pt x="1459" y="812"/>
                        </a:lnTo>
                        <a:lnTo>
                          <a:pt x="1496" y="847"/>
                        </a:lnTo>
                        <a:lnTo>
                          <a:pt x="1529" y="883"/>
                        </a:lnTo>
                        <a:lnTo>
                          <a:pt x="1559" y="920"/>
                        </a:lnTo>
                        <a:lnTo>
                          <a:pt x="1573" y="941"/>
                        </a:lnTo>
                        <a:lnTo>
                          <a:pt x="1584" y="960"/>
                        </a:lnTo>
                        <a:lnTo>
                          <a:pt x="1594" y="981"/>
                        </a:lnTo>
                        <a:lnTo>
                          <a:pt x="1601" y="1002"/>
                        </a:lnTo>
                        <a:lnTo>
                          <a:pt x="1607" y="1026"/>
                        </a:lnTo>
                        <a:lnTo>
                          <a:pt x="1611" y="1049"/>
                        </a:lnTo>
                        <a:lnTo>
                          <a:pt x="1613" y="1074"/>
                        </a:lnTo>
                        <a:lnTo>
                          <a:pt x="1613" y="1098"/>
                        </a:lnTo>
                        <a:lnTo>
                          <a:pt x="1619" y="1089"/>
                        </a:lnTo>
                        <a:lnTo>
                          <a:pt x="1625" y="1077"/>
                        </a:lnTo>
                        <a:lnTo>
                          <a:pt x="1626" y="1066"/>
                        </a:lnTo>
                        <a:lnTo>
                          <a:pt x="1628" y="1054"/>
                        </a:lnTo>
                        <a:lnTo>
                          <a:pt x="1630" y="1041"/>
                        </a:lnTo>
                        <a:lnTo>
                          <a:pt x="1628" y="1029"/>
                        </a:lnTo>
                        <a:lnTo>
                          <a:pt x="1626" y="1016"/>
                        </a:lnTo>
                        <a:lnTo>
                          <a:pt x="1625" y="1002"/>
                        </a:lnTo>
                        <a:lnTo>
                          <a:pt x="1615" y="976"/>
                        </a:lnTo>
                        <a:lnTo>
                          <a:pt x="1601" y="949"/>
                        </a:lnTo>
                        <a:lnTo>
                          <a:pt x="1586" y="920"/>
                        </a:lnTo>
                        <a:lnTo>
                          <a:pt x="1569" y="893"/>
                        </a:lnTo>
                        <a:lnTo>
                          <a:pt x="1530" y="839"/>
                        </a:lnTo>
                        <a:lnTo>
                          <a:pt x="1490" y="789"/>
                        </a:lnTo>
                        <a:lnTo>
                          <a:pt x="1454" y="745"/>
                        </a:lnTo>
                        <a:lnTo>
                          <a:pt x="1427" y="711"/>
                        </a:lnTo>
                        <a:lnTo>
                          <a:pt x="1402" y="682"/>
                        </a:lnTo>
                        <a:lnTo>
                          <a:pt x="1383" y="651"/>
                        </a:lnTo>
                        <a:lnTo>
                          <a:pt x="1363" y="619"/>
                        </a:lnTo>
                        <a:lnTo>
                          <a:pt x="1346" y="584"/>
                        </a:lnTo>
                        <a:lnTo>
                          <a:pt x="1333" y="549"/>
                        </a:lnTo>
                        <a:lnTo>
                          <a:pt x="1321" y="515"/>
                        </a:lnTo>
                        <a:lnTo>
                          <a:pt x="1310" y="478"/>
                        </a:lnTo>
                        <a:lnTo>
                          <a:pt x="1302" y="440"/>
                        </a:lnTo>
                        <a:lnTo>
                          <a:pt x="1294" y="404"/>
                        </a:lnTo>
                        <a:lnTo>
                          <a:pt x="1288" y="365"/>
                        </a:lnTo>
                        <a:lnTo>
                          <a:pt x="1283" y="327"/>
                        </a:lnTo>
                        <a:lnTo>
                          <a:pt x="1281" y="288"/>
                        </a:lnTo>
                        <a:lnTo>
                          <a:pt x="1275" y="212"/>
                        </a:lnTo>
                        <a:lnTo>
                          <a:pt x="1275" y="137"/>
                        </a:lnTo>
                        <a:lnTo>
                          <a:pt x="1298" y="150"/>
                        </a:lnTo>
                        <a:lnTo>
                          <a:pt x="1321" y="164"/>
                        </a:lnTo>
                        <a:lnTo>
                          <a:pt x="1342" y="177"/>
                        </a:lnTo>
                        <a:lnTo>
                          <a:pt x="1360" y="190"/>
                        </a:lnTo>
                        <a:lnTo>
                          <a:pt x="1392" y="217"/>
                        </a:lnTo>
                        <a:lnTo>
                          <a:pt x="1417" y="244"/>
                        </a:lnTo>
                        <a:lnTo>
                          <a:pt x="1438" y="267"/>
                        </a:lnTo>
                        <a:lnTo>
                          <a:pt x="1454" y="288"/>
                        </a:lnTo>
                        <a:lnTo>
                          <a:pt x="1465" y="306"/>
                        </a:lnTo>
                        <a:lnTo>
                          <a:pt x="1471" y="319"/>
                        </a:lnTo>
                        <a:lnTo>
                          <a:pt x="1475" y="327"/>
                        </a:lnTo>
                        <a:lnTo>
                          <a:pt x="1477" y="329"/>
                        </a:lnTo>
                        <a:lnTo>
                          <a:pt x="1475" y="325"/>
                        </a:lnTo>
                        <a:lnTo>
                          <a:pt x="1473" y="311"/>
                        </a:lnTo>
                        <a:lnTo>
                          <a:pt x="1469" y="290"/>
                        </a:lnTo>
                        <a:lnTo>
                          <a:pt x="1463" y="260"/>
                        </a:lnTo>
                        <a:lnTo>
                          <a:pt x="1459" y="217"/>
                        </a:lnTo>
                        <a:lnTo>
                          <a:pt x="1456" y="165"/>
                        </a:lnTo>
                        <a:lnTo>
                          <a:pt x="1479" y="171"/>
                        </a:lnTo>
                        <a:lnTo>
                          <a:pt x="1500" y="175"/>
                        </a:lnTo>
                        <a:lnTo>
                          <a:pt x="1521" y="177"/>
                        </a:lnTo>
                        <a:lnTo>
                          <a:pt x="1542" y="177"/>
                        </a:lnTo>
                        <a:lnTo>
                          <a:pt x="1584" y="175"/>
                        </a:lnTo>
                        <a:lnTo>
                          <a:pt x="1628" y="173"/>
                        </a:lnTo>
                        <a:lnTo>
                          <a:pt x="1653" y="175"/>
                        </a:lnTo>
                        <a:lnTo>
                          <a:pt x="1682" y="177"/>
                        </a:lnTo>
                        <a:lnTo>
                          <a:pt x="1711" y="181"/>
                        </a:lnTo>
                        <a:lnTo>
                          <a:pt x="1744" y="188"/>
                        </a:lnTo>
                        <a:lnTo>
                          <a:pt x="1780" y="198"/>
                        </a:lnTo>
                        <a:lnTo>
                          <a:pt x="1820" y="212"/>
                        </a:lnTo>
                        <a:lnTo>
                          <a:pt x="1866" y="231"/>
                        </a:lnTo>
                        <a:lnTo>
                          <a:pt x="1914" y="252"/>
                        </a:lnTo>
                        <a:lnTo>
                          <a:pt x="1959" y="260"/>
                        </a:lnTo>
                        <a:lnTo>
                          <a:pt x="1997" y="265"/>
                        </a:lnTo>
                        <a:lnTo>
                          <a:pt x="2034" y="269"/>
                        </a:lnTo>
                        <a:lnTo>
                          <a:pt x="2068" y="269"/>
                        </a:lnTo>
                        <a:lnTo>
                          <a:pt x="2099" y="269"/>
                        </a:lnTo>
                        <a:lnTo>
                          <a:pt x="2126" y="265"/>
                        </a:lnTo>
                        <a:lnTo>
                          <a:pt x="2151" y="263"/>
                        </a:lnTo>
                        <a:lnTo>
                          <a:pt x="2172" y="260"/>
                        </a:lnTo>
                        <a:lnTo>
                          <a:pt x="2208" y="252"/>
                        </a:lnTo>
                        <a:lnTo>
                          <a:pt x="2235" y="246"/>
                        </a:lnTo>
                        <a:lnTo>
                          <a:pt x="2245" y="244"/>
                        </a:lnTo>
                        <a:lnTo>
                          <a:pt x="2252" y="244"/>
                        </a:lnTo>
                        <a:lnTo>
                          <a:pt x="2258" y="248"/>
                        </a:lnTo>
                        <a:lnTo>
                          <a:pt x="2262" y="252"/>
                        </a:lnTo>
                        <a:lnTo>
                          <a:pt x="2166" y="242"/>
                        </a:lnTo>
                        <a:lnTo>
                          <a:pt x="2082" y="231"/>
                        </a:lnTo>
                        <a:lnTo>
                          <a:pt x="2045" y="225"/>
                        </a:lnTo>
                        <a:lnTo>
                          <a:pt x="2011" y="217"/>
                        </a:lnTo>
                        <a:lnTo>
                          <a:pt x="1978" y="210"/>
                        </a:lnTo>
                        <a:lnTo>
                          <a:pt x="1947" y="202"/>
                        </a:lnTo>
                        <a:lnTo>
                          <a:pt x="1888" y="181"/>
                        </a:lnTo>
                        <a:lnTo>
                          <a:pt x="1828" y="158"/>
                        </a:lnTo>
                        <a:lnTo>
                          <a:pt x="1767" y="129"/>
                        </a:lnTo>
                        <a:lnTo>
                          <a:pt x="1699" y="96"/>
                        </a:lnTo>
                        <a:lnTo>
                          <a:pt x="1673" y="85"/>
                        </a:lnTo>
                        <a:lnTo>
                          <a:pt x="1646" y="71"/>
                        </a:lnTo>
                        <a:lnTo>
                          <a:pt x="1619" y="60"/>
                        </a:lnTo>
                        <a:lnTo>
                          <a:pt x="1592" y="46"/>
                        </a:lnTo>
                        <a:lnTo>
                          <a:pt x="1563" y="35"/>
                        </a:lnTo>
                        <a:lnTo>
                          <a:pt x="1532" y="23"/>
                        </a:lnTo>
                        <a:lnTo>
                          <a:pt x="1498" y="12"/>
                        </a:lnTo>
                        <a:lnTo>
                          <a:pt x="1461" y="0"/>
                        </a:lnTo>
                        <a:lnTo>
                          <a:pt x="747" y="0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83" name="Freeform 2080"/>
                  <p:cNvSpPr>
                    <a:spLocks/>
                  </p:cNvSpPr>
                  <p:nvPr/>
                </p:nvSpPr>
                <p:spPr bwMode="auto">
                  <a:xfrm>
                    <a:off x="2627" y="2899"/>
                    <a:ext cx="2262" cy="1098"/>
                  </a:xfrm>
                  <a:custGeom>
                    <a:avLst/>
                    <a:gdLst>
                      <a:gd name="T0" fmla="*/ 689 w 2262"/>
                      <a:gd name="T1" fmla="*/ 41 h 1098"/>
                      <a:gd name="T2" fmla="*/ 530 w 2262"/>
                      <a:gd name="T3" fmla="*/ 104 h 1098"/>
                      <a:gd name="T4" fmla="*/ 328 w 2262"/>
                      <a:gd name="T5" fmla="*/ 156 h 1098"/>
                      <a:gd name="T6" fmla="*/ 154 w 2262"/>
                      <a:gd name="T7" fmla="*/ 217 h 1098"/>
                      <a:gd name="T8" fmla="*/ 61 w 2262"/>
                      <a:gd name="T9" fmla="*/ 275 h 1098"/>
                      <a:gd name="T10" fmla="*/ 15 w 2262"/>
                      <a:gd name="T11" fmla="*/ 329 h 1098"/>
                      <a:gd name="T12" fmla="*/ 113 w 2262"/>
                      <a:gd name="T13" fmla="*/ 283 h 1098"/>
                      <a:gd name="T14" fmla="*/ 223 w 2262"/>
                      <a:gd name="T15" fmla="*/ 240 h 1098"/>
                      <a:gd name="T16" fmla="*/ 292 w 2262"/>
                      <a:gd name="T17" fmla="*/ 248 h 1098"/>
                      <a:gd name="T18" fmla="*/ 336 w 2262"/>
                      <a:gd name="T19" fmla="*/ 252 h 1098"/>
                      <a:gd name="T20" fmla="*/ 445 w 2262"/>
                      <a:gd name="T21" fmla="*/ 192 h 1098"/>
                      <a:gd name="T22" fmla="*/ 586 w 2262"/>
                      <a:gd name="T23" fmla="*/ 146 h 1098"/>
                      <a:gd name="T24" fmla="*/ 732 w 2262"/>
                      <a:gd name="T25" fmla="*/ 129 h 1098"/>
                      <a:gd name="T26" fmla="*/ 826 w 2262"/>
                      <a:gd name="T27" fmla="*/ 169 h 1098"/>
                      <a:gd name="T28" fmla="*/ 803 w 2262"/>
                      <a:gd name="T29" fmla="*/ 290 h 1098"/>
                      <a:gd name="T30" fmla="*/ 720 w 2262"/>
                      <a:gd name="T31" fmla="*/ 490 h 1098"/>
                      <a:gd name="T32" fmla="*/ 624 w 2262"/>
                      <a:gd name="T33" fmla="*/ 688 h 1098"/>
                      <a:gd name="T34" fmla="*/ 570 w 2262"/>
                      <a:gd name="T35" fmla="*/ 849 h 1098"/>
                      <a:gd name="T36" fmla="*/ 589 w 2262"/>
                      <a:gd name="T37" fmla="*/ 839 h 1098"/>
                      <a:gd name="T38" fmla="*/ 684 w 2262"/>
                      <a:gd name="T39" fmla="*/ 634 h 1098"/>
                      <a:gd name="T40" fmla="*/ 789 w 2262"/>
                      <a:gd name="T41" fmla="*/ 492 h 1098"/>
                      <a:gd name="T42" fmla="*/ 866 w 2262"/>
                      <a:gd name="T43" fmla="*/ 346 h 1098"/>
                      <a:gd name="T44" fmla="*/ 920 w 2262"/>
                      <a:gd name="T45" fmla="*/ 200 h 1098"/>
                      <a:gd name="T46" fmla="*/ 962 w 2262"/>
                      <a:gd name="T47" fmla="*/ 158 h 1098"/>
                      <a:gd name="T48" fmla="*/ 1016 w 2262"/>
                      <a:gd name="T49" fmla="*/ 175 h 1098"/>
                      <a:gd name="T50" fmla="*/ 1075 w 2262"/>
                      <a:gd name="T51" fmla="*/ 252 h 1098"/>
                      <a:gd name="T52" fmla="*/ 1118 w 2262"/>
                      <a:gd name="T53" fmla="*/ 273 h 1098"/>
                      <a:gd name="T54" fmla="*/ 1164 w 2262"/>
                      <a:gd name="T55" fmla="*/ 311 h 1098"/>
                      <a:gd name="T56" fmla="*/ 1202 w 2262"/>
                      <a:gd name="T57" fmla="*/ 394 h 1098"/>
                      <a:gd name="T58" fmla="*/ 1223 w 2262"/>
                      <a:gd name="T59" fmla="*/ 509 h 1098"/>
                      <a:gd name="T60" fmla="*/ 1264 w 2262"/>
                      <a:gd name="T61" fmla="*/ 605 h 1098"/>
                      <a:gd name="T62" fmla="*/ 1327 w 2262"/>
                      <a:gd name="T63" fmla="*/ 686 h 1098"/>
                      <a:gd name="T64" fmla="*/ 1459 w 2262"/>
                      <a:gd name="T65" fmla="*/ 812 h 1098"/>
                      <a:gd name="T66" fmla="*/ 1573 w 2262"/>
                      <a:gd name="T67" fmla="*/ 941 h 1098"/>
                      <a:gd name="T68" fmla="*/ 1607 w 2262"/>
                      <a:gd name="T69" fmla="*/ 1026 h 1098"/>
                      <a:gd name="T70" fmla="*/ 1619 w 2262"/>
                      <a:gd name="T71" fmla="*/ 1089 h 1098"/>
                      <a:gd name="T72" fmla="*/ 1630 w 2262"/>
                      <a:gd name="T73" fmla="*/ 1041 h 1098"/>
                      <a:gd name="T74" fmla="*/ 1615 w 2262"/>
                      <a:gd name="T75" fmla="*/ 976 h 1098"/>
                      <a:gd name="T76" fmla="*/ 1530 w 2262"/>
                      <a:gd name="T77" fmla="*/ 839 h 1098"/>
                      <a:gd name="T78" fmla="*/ 1402 w 2262"/>
                      <a:gd name="T79" fmla="*/ 682 h 1098"/>
                      <a:gd name="T80" fmla="*/ 1333 w 2262"/>
                      <a:gd name="T81" fmla="*/ 549 h 1098"/>
                      <a:gd name="T82" fmla="*/ 1294 w 2262"/>
                      <a:gd name="T83" fmla="*/ 404 h 1098"/>
                      <a:gd name="T84" fmla="*/ 1275 w 2262"/>
                      <a:gd name="T85" fmla="*/ 212 h 1098"/>
                      <a:gd name="T86" fmla="*/ 1342 w 2262"/>
                      <a:gd name="T87" fmla="*/ 177 h 1098"/>
                      <a:gd name="T88" fmla="*/ 1438 w 2262"/>
                      <a:gd name="T89" fmla="*/ 267 h 1098"/>
                      <a:gd name="T90" fmla="*/ 1475 w 2262"/>
                      <a:gd name="T91" fmla="*/ 327 h 1098"/>
                      <a:gd name="T92" fmla="*/ 1469 w 2262"/>
                      <a:gd name="T93" fmla="*/ 290 h 1098"/>
                      <a:gd name="T94" fmla="*/ 1479 w 2262"/>
                      <a:gd name="T95" fmla="*/ 171 h 1098"/>
                      <a:gd name="T96" fmla="*/ 1584 w 2262"/>
                      <a:gd name="T97" fmla="*/ 175 h 1098"/>
                      <a:gd name="T98" fmla="*/ 1711 w 2262"/>
                      <a:gd name="T99" fmla="*/ 181 h 1098"/>
                      <a:gd name="T100" fmla="*/ 1866 w 2262"/>
                      <a:gd name="T101" fmla="*/ 231 h 1098"/>
                      <a:gd name="T102" fmla="*/ 2034 w 2262"/>
                      <a:gd name="T103" fmla="*/ 269 h 1098"/>
                      <a:gd name="T104" fmla="*/ 2151 w 2262"/>
                      <a:gd name="T105" fmla="*/ 263 h 1098"/>
                      <a:gd name="T106" fmla="*/ 2245 w 2262"/>
                      <a:gd name="T107" fmla="*/ 244 h 1098"/>
                      <a:gd name="T108" fmla="*/ 2166 w 2262"/>
                      <a:gd name="T109" fmla="*/ 242 h 1098"/>
                      <a:gd name="T110" fmla="*/ 1978 w 2262"/>
                      <a:gd name="T111" fmla="*/ 210 h 1098"/>
                      <a:gd name="T112" fmla="*/ 1767 w 2262"/>
                      <a:gd name="T113" fmla="*/ 129 h 1098"/>
                      <a:gd name="T114" fmla="*/ 1619 w 2262"/>
                      <a:gd name="T115" fmla="*/ 60 h 1098"/>
                      <a:gd name="T116" fmla="*/ 1498 w 2262"/>
                      <a:gd name="T117" fmla="*/ 12 h 109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262"/>
                      <a:gd name="T178" fmla="*/ 0 h 1098"/>
                      <a:gd name="T179" fmla="*/ 2262 w 2262"/>
                      <a:gd name="T180" fmla="*/ 1098 h 109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262" h="1098">
                        <a:moveTo>
                          <a:pt x="747" y="0"/>
                        </a:moveTo>
                        <a:lnTo>
                          <a:pt x="728" y="16"/>
                        </a:lnTo>
                        <a:lnTo>
                          <a:pt x="709" y="29"/>
                        </a:lnTo>
                        <a:lnTo>
                          <a:pt x="689" y="41"/>
                        </a:lnTo>
                        <a:lnTo>
                          <a:pt x="668" y="52"/>
                        </a:lnTo>
                        <a:lnTo>
                          <a:pt x="624" y="73"/>
                        </a:lnTo>
                        <a:lnTo>
                          <a:pt x="578" y="91"/>
                        </a:lnTo>
                        <a:lnTo>
                          <a:pt x="530" y="104"/>
                        </a:lnTo>
                        <a:lnTo>
                          <a:pt x="482" y="117"/>
                        </a:lnTo>
                        <a:lnTo>
                          <a:pt x="430" y="129"/>
                        </a:lnTo>
                        <a:lnTo>
                          <a:pt x="380" y="142"/>
                        </a:lnTo>
                        <a:lnTo>
                          <a:pt x="328" y="156"/>
                        </a:lnTo>
                        <a:lnTo>
                          <a:pt x="276" y="169"/>
                        </a:lnTo>
                        <a:lnTo>
                          <a:pt x="227" y="187"/>
                        </a:lnTo>
                        <a:lnTo>
                          <a:pt x="177" y="206"/>
                        </a:lnTo>
                        <a:lnTo>
                          <a:pt x="154" y="217"/>
                        </a:lnTo>
                        <a:lnTo>
                          <a:pt x="129" y="231"/>
                        </a:lnTo>
                        <a:lnTo>
                          <a:pt x="106" y="244"/>
                        </a:lnTo>
                        <a:lnTo>
                          <a:pt x="83" y="258"/>
                        </a:lnTo>
                        <a:lnTo>
                          <a:pt x="61" y="275"/>
                        </a:lnTo>
                        <a:lnTo>
                          <a:pt x="40" y="292"/>
                        </a:lnTo>
                        <a:lnTo>
                          <a:pt x="19" y="311"/>
                        </a:lnTo>
                        <a:lnTo>
                          <a:pt x="0" y="332"/>
                        </a:lnTo>
                        <a:lnTo>
                          <a:pt x="15" y="329"/>
                        </a:lnTo>
                        <a:lnTo>
                          <a:pt x="33" y="321"/>
                        </a:lnTo>
                        <a:lnTo>
                          <a:pt x="52" y="313"/>
                        </a:lnTo>
                        <a:lnTo>
                          <a:pt x="71" y="304"/>
                        </a:lnTo>
                        <a:lnTo>
                          <a:pt x="113" y="283"/>
                        </a:lnTo>
                        <a:lnTo>
                          <a:pt x="157" y="261"/>
                        </a:lnTo>
                        <a:lnTo>
                          <a:pt x="179" y="254"/>
                        </a:lnTo>
                        <a:lnTo>
                          <a:pt x="200" y="246"/>
                        </a:lnTo>
                        <a:lnTo>
                          <a:pt x="223" y="240"/>
                        </a:lnTo>
                        <a:lnTo>
                          <a:pt x="244" y="238"/>
                        </a:lnTo>
                        <a:lnTo>
                          <a:pt x="263" y="240"/>
                        </a:lnTo>
                        <a:lnTo>
                          <a:pt x="282" y="244"/>
                        </a:lnTo>
                        <a:lnTo>
                          <a:pt x="292" y="248"/>
                        </a:lnTo>
                        <a:lnTo>
                          <a:pt x="301" y="254"/>
                        </a:lnTo>
                        <a:lnTo>
                          <a:pt x="309" y="260"/>
                        </a:lnTo>
                        <a:lnTo>
                          <a:pt x="317" y="267"/>
                        </a:lnTo>
                        <a:lnTo>
                          <a:pt x="336" y="252"/>
                        </a:lnTo>
                        <a:lnTo>
                          <a:pt x="359" y="236"/>
                        </a:lnTo>
                        <a:lnTo>
                          <a:pt x="384" y="223"/>
                        </a:lnTo>
                        <a:lnTo>
                          <a:pt x="413" y="208"/>
                        </a:lnTo>
                        <a:lnTo>
                          <a:pt x="445" y="192"/>
                        </a:lnTo>
                        <a:lnTo>
                          <a:pt x="478" y="179"/>
                        </a:lnTo>
                        <a:lnTo>
                          <a:pt x="513" y="167"/>
                        </a:lnTo>
                        <a:lnTo>
                          <a:pt x="549" y="156"/>
                        </a:lnTo>
                        <a:lnTo>
                          <a:pt x="586" y="146"/>
                        </a:lnTo>
                        <a:lnTo>
                          <a:pt x="622" y="139"/>
                        </a:lnTo>
                        <a:lnTo>
                          <a:pt x="659" y="133"/>
                        </a:lnTo>
                        <a:lnTo>
                          <a:pt x="695" y="129"/>
                        </a:lnTo>
                        <a:lnTo>
                          <a:pt x="732" y="129"/>
                        </a:lnTo>
                        <a:lnTo>
                          <a:pt x="764" y="131"/>
                        </a:lnTo>
                        <a:lnTo>
                          <a:pt x="797" y="137"/>
                        </a:lnTo>
                        <a:lnTo>
                          <a:pt x="826" y="146"/>
                        </a:lnTo>
                        <a:lnTo>
                          <a:pt x="826" y="169"/>
                        </a:lnTo>
                        <a:lnTo>
                          <a:pt x="824" y="192"/>
                        </a:lnTo>
                        <a:lnTo>
                          <a:pt x="820" y="217"/>
                        </a:lnTo>
                        <a:lnTo>
                          <a:pt x="816" y="240"/>
                        </a:lnTo>
                        <a:lnTo>
                          <a:pt x="803" y="290"/>
                        </a:lnTo>
                        <a:lnTo>
                          <a:pt x="787" y="340"/>
                        </a:lnTo>
                        <a:lnTo>
                          <a:pt x="766" y="390"/>
                        </a:lnTo>
                        <a:lnTo>
                          <a:pt x="745" y="440"/>
                        </a:lnTo>
                        <a:lnTo>
                          <a:pt x="720" y="490"/>
                        </a:lnTo>
                        <a:lnTo>
                          <a:pt x="695" y="540"/>
                        </a:lnTo>
                        <a:lnTo>
                          <a:pt x="670" y="590"/>
                        </a:lnTo>
                        <a:lnTo>
                          <a:pt x="647" y="640"/>
                        </a:lnTo>
                        <a:lnTo>
                          <a:pt x="624" y="688"/>
                        </a:lnTo>
                        <a:lnTo>
                          <a:pt x="603" y="736"/>
                        </a:lnTo>
                        <a:lnTo>
                          <a:pt x="588" y="782"/>
                        </a:lnTo>
                        <a:lnTo>
                          <a:pt x="574" y="828"/>
                        </a:lnTo>
                        <a:lnTo>
                          <a:pt x="570" y="849"/>
                        </a:lnTo>
                        <a:lnTo>
                          <a:pt x="566" y="870"/>
                        </a:lnTo>
                        <a:lnTo>
                          <a:pt x="565" y="891"/>
                        </a:lnTo>
                        <a:lnTo>
                          <a:pt x="565" y="912"/>
                        </a:lnTo>
                        <a:lnTo>
                          <a:pt x="589" y="839"/>
                        </a:lnTo>
                        <a:lnTo>
                          <a:pt x="613" y="774"/>
                        </a:lnTo>
                        <a:lnTo>
                          <a:pt x="637" y="720"/>
                        </a:lnTo>
                        <a:lnTo>
                          <a:pt x="661" y="672"/>
                        </a:lnTo>
                        <a:lnTo>
                          <a:pt x="684" y="634"/>
                        </a:lnTo>
                        <a:lnTo>
                          <a:pt x="707" y="599"/>
                        </a:lnTo>
                        <a:lnTo>
                          <a:pt x="728" y="569"/>
                        </a:lnTo>
                        <a:lnTo>
                          <a:pt x="749" y="542"/>
                        </a:lnTo>
                        <a:lnTo>
                          <a:pt x="789" y="492"/>
                        </a:lnTo>
                        <a:lnTo>
                          <a:pt x="824" y="444"/>
                        </a:lnTo>
                        <a:lnTo>
                          <a:pt x="839" y="415"/>
                        </a:lnTo>
                        <a:lnTo>
                          <a:pt x="853" y="382"/>
                        </a:lnTo>
                        <a:lnTo>
                          <a:pt x="866" y="346"/>
                        </a:lnTo>
                        <a:lnTo>
                          <a:pt x="878" y="304"/>
                        </a:lnTo>
                        <a:lnTo>
                          <a:pt x="893" y="258"/>
                        </a:lnTo>
                        <a:lnTo>
                          <a:pt x="910" y="217"/>
                        </a:lnTo>
                        <a:lnTo>
                          <a:pt x="920" y="200"/>
                        </a:lnTo>
                        <a:lnTo>
                          <a:pt x="929" y="185"/>
                        </a:lnTo>
                        <a:lnTo>
                          <a:pt x="939" y="173"/>
                        </a:lnTo>
                        <a:lnTo>
                          <a:pt x="950" y="164"/>
                        </a:lnTo>
                        <a:lnTo>
                          <a:pt x="962" y="158"/>
                        </a:lnTo>
                        <a:lnTo>
                          <a:pt x="974" y="156"/>
                        </a:lnTo>
                        <a:lnTo>
                          <a:pt x="987" y="158"/>
                        </a:lnTo>
                        <a:lnTo>
                          <a:pt x="1000" y="164"/>
                        </a:lnTo>
                        <a:lnTo>
                          <a:pt x="1016" y="175"/>
                        </a:lnTo>
                        <a:lnTo>
                          <a:pt x="1031" y="192"/>
                        </a:lnTo>
                        <a:lnTo>
                          <a:pt x="1048" y="215"/>
                        </a:lnTo>
                        <a:lnTo>
                          <a:pt x="1068" y="244"/>
                        </a:lnTo>
                        <a:lnTo>
                          <a:pt x="1075" y="252"/>
                        </a:lnTo>
                        <a:lnTo>
                          <a:pt x="1083" y="258"/>
                        </a:lnTo>
                        <a:lnTo>
                          <a:pt x="1093" y="261"/>
                        </a:lnTo>
                        <a:lnTo>
                          <a:pt x="1100" y="265"/>
                        </a:lnTo>
                        <a:lnTo>
                          <a:pt x="1118" y="273"/>
                        </a:lnTo>
                        <a:lnTo>
                          <a:pt x="1137" y="283"/>
                        </a:lnTo>
                        <a:lnTo>
                          <a:pt x="1144" y="290"/>
                        </a:lnTo>
                        <a:lnTo>
                          <a:pt x="1154" y="300"/>
                        </a:lnTo>
                        <a:lnTo>
                          <a:pt x="1164" y="311"/>
                        </a:lnTo>
                        <a:lnTo>
                          <a:pt x="1173" y="327"/>
                        </a:lnTo>
                        <a:lnTo>
                          <a:pt x="1183" y="346"/>
                        </a:lnTo>
                        <a:lnTo>
                          <a:pt x="1192" y="367"/>
                        </a:lnTo>
                        <a:lnTo>
                          <a:pt x="1202" y="394"/>
                        </a:lnTo>
                        <a:lnTo>
                          <a:pt x="1214" y="427"/>
                        </a:lnTo>
                        <a:lnTo>
                          <a:pt x="1214" y="455"/>
                        </a:lnTo>
                        <a:lnTo>
                          <a:pt x="1217" y="482"/>
                        </a:lnTo>
                        <a:lnTo>
                          <a:pt x="1223" y="509"/>
                        </a:lnTo>
                        <a:lnTo>
                          <a:pt x="1231" y="534"/>
                        </a:lnTo>
                        <a:lnTo>
                          <a:pt x="1240" y="559"/>
                        </a:lnTo>
                        <a:lnTo>
                          <a:pt x="1252" y="582"/>
                        </a:lnTo>
                        <a:lnTo>
                          <a:pt x="1264" y="605"/>
                        </a:lnTo>
                        <a:lnTo>
                          <a:pt x="1279" y="626"/>
                        </a:lnTo>
                        <a:lnTo>
                          <a:pt x="1294" y="645"/>
                        </a:lnTo>
                        <a:lnTo>
                          <a:pt x="1310" y="667"/>
                        </a:lnTo>
                        <a:lnTo>
                          <a:pt x="1327" y="686"/>
                        </a:lnTo>
                        <a:lnTo>
                          <a:pt x="1344" y="705"/>
                        </a:lnTo>
                        <a:lnTo>
                          <a:pt x="1383" y="741"/>
                        </a:lnTo>
                        <a:lnTo>
                          <a:pt x="1421" y="776"/>
                        </a:lnTo>
                        <a:lnTo>
                          <a:pt x="1459" y="812"/>
                        </a:lnTo>
                        <a:lnTo>
                          <a:pt x="1496" y="847"/>
                        </a:lnTo>
                        <a:lnTo>
                          <a:pt x="1529" y="883"/>
                        </a:lnTo>
                        <a:lnTo>
                          <a:pt x="1559" y="920"/>
                        </a:lnTo>
                        <a:lnTo>
                          <a:pt x="1573" y="941"/>
                        </a:lnTo>
                        <a:lnTo>
                          <a:pt x="1584" y="960"/>
                        </a:lnTo>
                        <a:lnTo>
                          <a:pt x="1594" y="981"/>
                        </a:lnTo>
                        <a:lnTo>
                          <a:pt x="1601" y="1002"/>
                        </a:lnTo>
                        <a:lnTo>
                          <a:pt x="1607" y="1026"/>
                        </a:lnTo>
                        <a:lnTo>
                          <a:pt x="1611" y="1049"/>
                        </a:lnTo>
                        <a:lnTo>
                          <a:pt x="1613" y="1074"/>
                        </a:lnTo>
                        <a:lnTo>
                          <a:pt x="1613" y="1098"/>
                        </a:lnTo>
                        <a:lnTo>
                          <a:pt x="1619" y="1089"/>
                        </a:lnTo>
                        <a:lnTo>
                          <a:pt x="1625" y="1077"/>
                        </a:lnTo>
                        <a:lnTo>
                          <a:pt x="1626" y="1066"/>
                        </a:lnTo>
                        <a:lnTo>
                          <a:pt x="1628" y="1054"/>
                        </a:lnTo>
                        <a:lnTo>
                          <a:pt x="1630" y="1041"/>
                        </a:lnTo>
                        <a:lnTo>
                          <a:pt x="1628" y="1029"/>
                        </a:lnTo>
                        <a:lnTo>
                          <a:pt x="1626" y="1016"/>
                        </a:lnTo>
                        <a:lnTo>
                          <a:pt x="1625" y="1002"/>
                        </a:lnTo>
                        <a:lnTo>
                          <a:pt x="1615" y="976"/>
                        </a:lnTo>
                        <a:lnTo>
                          <a:pt x="1601" y="949"/>
                        </a:lnTo>
                        <a:lnTo>
                          <a:pt x="1586" y="920"/>
                        </a:lnTo>
                        <a:lnTo>
                          <a:pt x="1569" y="893"/>
                        </a:lnTo>
                        <a:lnTo>
                          <a:pt x="1530" y="839"/>
                        </a:lnTo>
                        <a:lnTo>
                          <a:pt x="1490" y="789"/>
                        </a:lnTo>
                        <a:lnTo>
                          <a:pt x="1454" y="745"/>
                        </a:lnTo>
                        <a:lnTo>
                          <a:pt x="1427" y="711"/>
                        </a:lnTo>
                        <a:lnTo>
                          <a:pt x="1402" y="682"/>
                        </a:lnTo>
                        <a:lnTo>
                          <a:pt x="1383" y="651"/>
                        </a:lnTo>
                        <a:lnTo>
                          <a:pt x="1363" y="619"/>
                        </a:lnTo>
                        <a:lnTo>
                          <a:pt x="1346" y="584"/>
                        </a:lnTo>
                        <a:lnTo>
                          <a:pt x="1333" y="549"/>
                        </a:lnTo>
                        <a:lnTo>
                          <a:pt x="1321" y="515"/>
                        </a:lnTo>
                        <a:lnTo>
                          <a:pt x="1310" y="478"/>
                        </a:lnTo>
                        <a:lnTo>
                          <a:pt x="1302" y="440"/>
                        </a:lnTo>
                        <a:lnTo>
                          <a:pt x="1294" y="404"/>
                        </a:lnTo>
                        <a:lnTo>
                          <a:pt x="1288" y="365"/>
                        </a:lnTo>
                        <a:lnTo>
                          <a:pt x="1283" y="327"/>
                        </a:lnTo>
                        <a:lnTo>
                          <a:pt x="1281" y="288"/>
                        </a:lnTo>
                        <a:lnTo>
                          <a:pt x="1275" y="212"/>
                        </a:lnTo>
                        <a:lnTo>
                          <a:pt x="1275" y="137"/>
                        </a:lnTo>
                        <a:lnTo>
                          <a:pt x="1298" y="150"/>
                        </a:lnTo>
                        <a:lnTo>
                          <a:pt x="1321" y="164"/>
                        </a:lnTo>
                        <a:lnTo>
                          <a:pt x="1342" y="177"/>
                        </a:lnTo>
                        <a:lnTo>
                          <a:pt x="1360" y="190"/>
                        </a:lnTo>
                        <a:lnTo>
                          <a:pt x="1392" y="217"/>
                        </a:lnTo>
                        <a:lnTo>
                          <a:pt x="1417" y="244"/>
                        </a:lnTo>
                        <a:lnTo>
                          <a:pt x="1438" y="267"/>
                        </a:lnTo>
                        <a:lnTo>
                          <a:pt x="1454" y="288"/>
                        </a:lnTo>
                        <a:lnTo>
                          <a:pt x="1465" y="306"/>
                        </a:lnTo>
                        <a:lnTo>
                          <a:pt x="1471" y="319"/>
                        </a:lnTo>
                        <a:lnTo>
                          <a:pt x="1475" y="327"/>
                        </a:lnTo>
                        <a:lnTo>
                          <a:pt x="1477" y="329"/>
                        </a:lnTo>
                        <a:lnTo>
                          <a:pt x="1475" y="325"/>
                        </a:lnTo>
                        <a:lnTo>
                          <a:pt x="1473" y="311"/>
                        </a:lnTo>
                        <a:lnTo>
                          <a:pt x="1469" y="290"/>
                        </a:lnTo>
                        <a:lnTo>
                          <a:pt x="1463" y="260"/>
                        </a:lnTo>
                        <a:lnTo>
                          <a:pt x="1459" y="217"/>
                        </a:lnTo>
                        <a:lnTo>
                          <a:pt x="1456" y="165"/>
                        </a:lnTo>
                        <a:lnTo>
                          <a:pt x="1479" y="171"/>
                        </a:lnTo>
                        <a:lnTo>
                          <a:pt x="1500" y="175"/>
                        </a:lnTo>
                        <a:lnTo>
                          <a:pt x="1521" y="177"/>
                        </a:lnTo>
                        <a:lnTo>
                          <a:pt x="1542" y="177"/>
                        </a:lnTo>
                        <a:lnTo>
                          <a:pt x="1584" y="175"/>
                        </a:lnTo>
                        <a:lnTo>
                          <a:pt x="1628" y="173"/>
                        </a:lnTo>
                        <a:lnTo>
                          <a:pt x="1653" y="175"/>
                        </a:lnTo>
                        <a:lnTo>
                          <a:pt x="1682" y="177"/>
                        </a:lnTo>
                        <a:lnTo>
                          <a:pt x="1711" y="181"/>
                        </a:lnTo>
                        <a:lnTo>
                          <a:pt x="1744" y="188"/>
                        </a:lnTo>
                        <a:lnTo>
                          <a:pt x="1780" y="198"/>
                        </a:lnTo>
                        <a:lnTo>
                          <a:pt x="1820" y="212"/>
                        </a:lnTo>
                        <a:lnTo>
                          <a:pt x="1866" y="231"/>
                        </a:lnTo>
                        <a:lnTo>
                          <a:pt x="1914" y="252"/>
                        </a:lnTo>
                        <a:lnTo>
                          <a:pt x="1959" y="260"/>
                        </a:lnTo>
                        <a:lnTo>
                          <a:pt x="1997" y="265"/>
                        </a:lnTo>
                        <a:lnTo>
                          <a:pt x="2034" y="269"/>
                        </a:lnTo>
                        <a:lnTo>
                          <a:pt x="2068" y="269"/>
                        </a:lnTo>
                        <a:lnTo>
                          <a:pt x="2099" y="269"/>
                        </a:lnTo>
                        <a:lnTo>
                          <a:pt x="2126" y="265"/>
                        </a:lnTo>
                        <a:lnTo>
                          <a:pt x="2151" y="263"/>
                        </a:lnTo>
                        <a:lnTo>
                          <a:pt x="2172" y="260"/>
                        </a:lnTo>
                        <a:lnTo>
                          <a:pt x="2208" y="252"/>
                        </a:lnTo>
                        <a:lnTo>
                          <a:pt x="2235" y="246"/>
                        </a:lnTo>
                        <a:lnTo>
                          <a:pt x="2245" y="244"/>
                        </a:lnTo>
                        <a:lnTo>
                          <a:pt x="2252" y="244"/>
                        </a:lnTo>
                        <a:lnTo>
                          <a:pt x="2258" y="248"/>
                        </a:lnTo>
                        <a:lnTo>
                          <a:pt x="2262" y="252"/>
                        </a:lnTo>
                        <a:lnTo>
                          <a:pt x="2166" y="242"/>
                        </a:lnTo>
                        <a:lnTo>
                          <a:pt x="2082" y="231"/>
                        </a:lnTo>
                        <a:lnTo>
                          <a:pt x="2045" y="225"/>
                        </a:lnTo>
                        <a:lnTo>
                          <a:pt x="2011" y="217"/>
                        </a:lnTo>
                        <a:lnTo>
                          <a:pt x="1978" y="210"/>
                        </a:lnTo>
                        <a:lnTo>
                          <a:pt x="1947" y="202"/>
                        </a:lnTo>
                        <a:lnTo>
                          <a:pt x="1888" y="181"/>
                        </a:lnTo>
                        <a:lnTo>
                          <a:pt x="1828" y="158"/>
                        </a:lnTo>
                        <a:lnTo>
                          <a:pt x="1767" y="129"/>
                        </a:lnTo>
                        <a:lnTo>
                          <a:pt x="1699" y="96"/>
                        </a:lnTo>
                        <a:lnTo>
                          <a:pt x="1673" y="85"/>
                        </a:lnTo>
                        <a:lnTo>
                          <a:pt x="1646" y="71"/>
                        </a:lnTo>
                        <a:lnTo>
                          <a:pt x="1619" y="60"/>
                        </a:lnTo>
                        <a:lnTo>
                          <a:pt x="1592" y="46"/>
                        </a:lnTo>
                        <a:lnTo>
                          <a:pt x="1563" y="35"/>
                        </a:lnTo>
                        <a:lnTo>
                          <a:pt x="1532" y="23"/>
                        </a:lnTo>
                        <a:lnTo>
                          <a:pt x="1498" y="12"/>
                        </a:lnTo>
                        <a:lnTo>
                          <a:pt x="1461" y="0"/>
                        </a:lnTo>
                        <a:lnTo>
                          <a:pt x="747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3869" name="Freeform 2081"/>
                <p:cNvSpPr>
                  <a:spLocks/>
                </p:cNvSpPr>
                <p:nvPr/>
              </p:nvSpPr>
              <p:spPr bwMode="auto">
                <a:xfrm>
                  <a:off x="2806" y="3160"/>
                  <a:ext cx="145" cy="715"/>
                </a:xfrm>
                <a:custGeom>
                  <a:avLst/>
                  <a:gdLst>
                    <a:gd name="T0" fmla="*/ 145 w 145"/>
                    <a:gd name="T1" fmla="*/ 0 h 715"/>
                    <a:gd name="T2" fmla="*/ 144 w 145"/>
                    <a:gd name="T3" fmla="*/ 23 h 715"/>
                    <a:gd name="T4" fmla="*/ 142 w 145"/>
                    <a:gd name="T5" fmla="*/ 45 h 715"/>
                    <a:gd name="T6" fmla="*/ 140 w 145"/>
                    <a:gd name="T7" fmla="*/ 66 h 715"/>
                    <a:gd name="T8" fmla="*/ 134 w 145"/>
                    <a:gd name="T9" fmla="*/ 85 h 715"/>
                    <a:gd name="T10" fmla="*/ 128 w 145"/>
                    <a:gd name="T11" fmla="*/ 106 h 715"/>
                    <a:gd name="T12" fmla="*/ 122 w 145"/>
                    <a:gd name="T13" fmla="*/ 125 h 715"/>
                    <a:gd name="T14" fmla="*/ 115 w 145"/>
                    <a:gd name="T15" fmla="*/ 144 h 715"/>
                    <a:gd name="T16" fmla="*/ 105 w 145"/>
                    <a:gd name="T17" fmla="*/ 164 h 715"/>
                    <a:gd name="T18" fmla="*/ 96 w 145"/>
                    <a:gd name="T19" fmla="*/ 181 h 715"/>
                    <a:gd name="T20" fmla="*/ 84 w 145"/>
                    <a:gd name="T21" fmla="*/ 200 h 715"/>
                    <a:gd name="T22" fmla="*/ 73 w 145"/>
                    <a:gd name="T23" fmla="*/ 215 h 715"/>
                    <a:gd name="T24" fmla="*/ 59 w 145"/>
                    <a:gd name="T25" fmla="*/ 233 h 715"/>
                    <a:gd name="T26" fmla="*/ 30 w 145"/>
                    <a:gd name="T27" fmla="*/ 263 h 715"/>
                    <a:gd name="T28" fmla="*/ 0 w 145"/>
                    <a:gd name="T29" fmla="*/ 292 h 715"/>
                    <a:gd name="T30" fmla="*/ 15 w 145"/>
                    <a:gd name="T31" fmla="*/ 715 h 71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5"/>
                    <a:gd name="T49" fmla="*/ 0 h 715"/>
                    <a:gd name="T50" fmla="*/ 145 w 145"/>
                    <a:gd name="T51" fmla="*/ 715 h 71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5" h="715">
                      <a:moveTo>
                        <a:pt x="145" y="0"/>
                      </a:moveTo>
                      <a:lnTo>
                        <a:pt x="144" y="23"/>
                      </a:lnTo>
                      <a:lnTo>
                        <a:pt x="142" y="45"/>
                      </a:lnTo>
                      <a:lnTo>
                        <a:pt x="140" y="66"/>
                      </a:lnTo>
                      <a:lnTo>
                        <a:pt x="134" y="85"/>
                      </a:lnTo>
                      <a:lnTo>
                        <a:pt x="128" y="106"/>
                      </a:lnTo>
                      <a:lnTo>
                        <a:pt x="122" y="125"/>
                      </a:lnTo>
                      <a:lnTo>
                        <a:pt x="115" y="144"/>
                      </a:lnTo>
                      <a:lnTo>
                        <a:pt x="105" y="164"/>
                      </a:lnTo>
                      <a:lnTo>
                        <a:pt x="96" y="181"/>
                      </a:lnTo>
                      <a:lnTo>
                        <a:pt x="84" y="200"/>
                      </a:lnTo>
                      <a:lnTo>
                        <a:pt x="73" y="215"/>
                      </a:lnTo>
                      <a:lnTo>
                        <a:pt x="59" y="233"/>
                      </a:lnTo>
                      <a:lnTo>
                        <a:pt x="30" y="263"/>
                      </a:lnTo>
                      <a:lnTo>
                        <a:pt x="0" y="292"/>
                      </a:lnTo>
                      <a:lnTo>
                        <a:pt x="15" y="7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0" name="Freeform 2082"/>
                <p:cNvSpPr>
                  <a:spLocks/>
                </p:cNvSpPr>
                <p:nvPr/>
              </p:nvSpPr>
              <p:spPr bwMode="auto">
                <a:xfrm>
                  <a:off x="3476" y="3293"/>
                  <a:ext cx="57" cy="614"/>
                </a:xfrm>
                <a:custGeom>
                  <a:avLst/>
                  <a:gdLst>
                    <a:gd name="T0" fmla="*/ 0 w 57"/>
                    <a:gd name="T1" fmla="*/ 0 h 614"/>
                    <a:gd name="T2" fmla="*/ 2 w 57"/>
                    <a:gd name="T3" fmla="*/ 38 h 614"/>
                    <a:gd name="T4" fmla="*/ 4 w 57"/>
                    <a:gd name="T5" fmla="*/ 79 h 614"/>
                    <a:gd name="T6" fmla="*/ 5 w 57"/>
                    <a:gd name="T7" fmla="*/ 117 h 614"/>
                    <a:gd name="T8" fmla="*/ 9 w 57"/>
                    <a:gd name="T9" fmla="*/ 155 h 614"/>
                    <a:gd name="T10" fmla="*/ 19 w 57"/>
                    <a:gd name="T11" fmla="*/ 230 h 614"/>
                    <a:gd name="T12" fmla="*/ 29 w 57"/>
                    <a:gd name="T13" fmla="*/ 307 h 614"/>
                    <a:gd name="T14" fmla="*/ 40 w 57"/>
                    <a:gd name="T15" fmla="*/ 382 h 614"/>
                    <a:gd name="T16" fmla="*/ 50 w 57"/>
                    <a:gd name="T17" fmla="*/ 457 h 614"/>
                    <a:gd name="T18" fmla="*/ 53 w 57"/>
                    <a:gd name="T19" fmla="*/ 495 h 614"/>
                    <a:gd name="T20" fmla="*/ 55 w 57"/>
                    <a:gd name="T21" fmla="*/ 536 h 614"/>
                    <a:gd name="T22" fmla="*/ 57 w 57"/>
                    <a:gd name="T23" fmla="*/ 574 h 614"/>
                    <a:gd name="T24" fmla="*/ 57 w 57"/>
                    <a:gd name="T25" fmla="*/ 614 h 6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"/>
                    <a:gd name="T40" fmla="*/ 0 h 614"/>
                    <a:gd name="T41" fmla="*/ 57 w 57"/>
                    <a:gd name="T42" fmla="*/ 614 h 6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" h="614">
                      <a:moveTo>
                        <a:pt x="0" y="0"/>
                      </a:moveTo>
                      <a:lnTo>
                        <a:pt x="2" y="38"/>
                      </a:lnTo>
                      <a:lnTo>
                        <a:pt x="4" y="79"/>
                      </a:lnTo>
                      <a:lnTo>
                        <a:pt x="5" y="117"/>
                      </a:lnTo>
                      <a:lnTo>
                        <a:pt x="9" y="155"/>
                      </a:lnTo>
                      <a:lnTo>
                        <a:pt x="19" y="230"/>
                      </a:lnTo>
                      <a:lnTo>
                        <a:pt x="29" y="307"/>
                      </a:lnTo>
                      <a:lnTo>
                        <a:pt x="40" y="382"/>
                      </a:lnTo>
                      <a:lnTo>
                        <a:pt x="50" y="457"/>
                      </a:lnTo>
                      <a:lnTo>
                        <a:pt x="53" y="495"/>
                      </a:lnTo>
                      <a:lnTo>
                        <a:pt x="55" y="536"/>
                      </a:lnTo>
                      <a:lnTo>
                        <a:pt x="57" y="574"/>
                      </a:lnTo>
                      <a:lnTo>
                        <a:pt x="57" y="6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1" name="Freeform 2083"/>
                <p:cNvSpPr>
                  <a:spLocks/>
                </p:cNvSpPr>
                <p:nvPr/>
              </p:nvSpPr>
              <p:spPr bwMode="auto">
                <a:xfrm>
                  <a:off x="3723" y="3439"/>
                  <a:ext cx="133" cy="436"/>
                </a:xfrm>
                <a:custGeom>
                  <a:avLst/>
                  <a:gdLst>
                    <a:gd name="T0" fmla="*/ 133 w 133"/>
                    <a:gd name="T1" fmla="*/ 0 h 436"/>
                    <a:gd name="T2" fmla="*/ 131 w 133"/>
                    <a:gd name="T3" fmla="*/ 31 h 436"/>
                    <a:gd name="T4" fmla="*/ 129 w 133"/>
                    <a:gd name="T5" fmla="*/ 61 h 436"/>
                    <a:gd name="T6" fmla="*/ 125 w 133"/>
                    <a:gd name="T7" fmla="*/ 92 h 436"/>
                    <a:gd name="T8" fmla="*/ 121 w 133"/>
                    <a:gd name="T9" fmla="*/ 121 h 436"/>
                    <a:gd name="T10" fmla="*/ 116 w 133"/>
                    <a:gd name="T11" fmla="*/ 150 h 436"/>
                    <a:gd name="T12" fmla="*/ 110 w 133"/>
                    <a:gd name="T13" fmla="*/ 176 h 436"/>
                    <a:gd name="T14" fmla="*/ 102 w 133"/>
                    <a:gd name="T15" fmla="*/ 203 h 436"/>
                    <a:gd name="T16" fmla="*/ 95 w 133"/>
                    <a:gd name="T17" fmla="*/ 228 h 436"/>
                    <a:gd name="T18" fmla="*/ 75 w 133"/>
                    <a:gd name="T19" fmla="*/ 280 h 436"/>
                    <a:gd name="T20" fmla="*/ 52 w 133"/>
                    <a:gd name="T21" fmla="*/ 332 h 436"/>
                    <a:gd name="T22" fmla="*/ 27 w 133"/>
                    <a:gd name="T23" fmla="*/ 384 h 436"/>
                    <a:gd name="T24" fmla="*/ 0 w 133"/>
                    <a:gd name="T25" fmla="*/ 436 h 4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436"/>
                    <a:gd name="T41" fmla="*/ 133 w 133"/>
                    <a:gd name="T42" fmla="*/ 436 h 4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436">
                      <a:moveTo>
                        <a:pt x="133" y="0"/>
                      </a:moveTo>
                      <a:lnTo>
                        <a:pt x="131" y="31"/>
                      </a:lnTo>
                      <a:lnTo>
                        <a:pt x="129" y="61"/>
                      </a:lnTo>
                      <a:lnTo>
                        <a:pt x="125" y="92"/>
                      </a:lnTo>
                      <a:lnTo>
                        <a:pt x="121" y="121"/>
                      </a:lnTo>
                      <a:lnTo>
                        <a:pt x="116" y="150"/>
                      </a:lnTo>
                      <a:lnTo>
                        <a:pt x="110" y="176"/>
                      </a:lnTo>
                      <a:lnTo>
                        <a:pt x="102" y="203"/>
                      </a:lnTo>
                      <a:lnTo>
                        <a:pt x="95" y="228"/>
                      </a:lnTo>
                      <a:lnTo>
                        <a:pt x="75" y="280"/>
                      </a:lnTo>
                      <a:lnTo>
                        <a:pt x="52" y="332"/>
                      </a:lnTo>
                      <a:lnTo>
                        <a:pt x="27" y="384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2" name="Freeform 2084"/>
                <p:cNvSpPr>
                  <a:spLocks/>
                </p:cNvSpPr>
                <p:nvPr/>
              </p:nvSpPr>
              <p:spPr bwMode="auto">
                <a:xfrm>
                  <a:off x="4088" y="3191"/>
                  <a:ext cx="598" cy="670"/>
                </a:xfrm>
                <a:custGeom>
                  <a:avLst/>
                  <a:gdLst>
                    <a:gd name="T0" fmla="*/ 0 w 598"/>
                    <a:gd name="T1" fmla="*/ 0 h 670"/>
                    <a:gd name="T2" fmla="*/ 21 w 598"/>
                    <a:gd name="T3" fmla="*/ 16 h 670"/>
                    <a:gd name="T4" fmla="*/ 43 w 598"/>
                    <a:gd name="T5" fmla="*/ 35 h 670"/>
                    <a:gd name="T6" fmla="*/ 62 w 598"/>
                    <a:gd name="T7" fmla="*/ 52 h 670"/>
                    <a:gd name="T8" fmla="*/ 79 w 598"/>
                    <a:gd name="T9" fmla="*/ 71 h 670"/>
                    <a:gd name="T10" fmla="*/ 116 w 598"/>
                    <a:gd name="T11" fmla="*/ 112 h 670"/>
                    <a:gd name="T12" fmla="*/ 150 w 598"/>
                    <a:gd name="T13" fmla="*/ 150 h 670"/>
                    <a:gd name="T14" fmla="*/ 187 w 598"/>
                    <a:gd name="T15" fmla="*/ 190 h 670"/>
                    <a:gd name="T16" fmla="*/ 227 w 598"/>
                    <a:gd name="T17" fmla="*/ 227 h 670"/>
                    <a:gd name="T18" fmla="*/ 248 w 598"/>
                    <a:gd name="T19" fmla="*/ 244 h 670"/>
                    <a:gd name="T20" fmla="*/ 271 w 598"/>
                    <a:gd name="T21" fmla="*/ 261 h 670"/>
                    <a:gd name="T22" fmla="*/ 294 w 598"/>
                    <a:gd name="T23" fmla="*/ 277 h 670"/>
                    <a:gd name="T24" fmla="*/ 321 w 598"/>
                    <a:gd name="T25" fmla="*/ 292 h 670"/>
                    <a:gd name="T26" fmla="*/ 350 w 598"/>
                    <a:gd name="T27" fmla="*/ 305 h 670"/>
                    <a:gd name="T28" fmla="*/ 377 w 598"/>
                    <a:gd name="T29" fmla="*/ 321 h 670"/>
                    <a:gd name="T30" fmla="*/ 404 w 598"/>
                    <a:gd name="T31" fmla="*/ 338 h 670"/>
                    <a:gd name="T32" fmla="*/ 427 w 598"/>
                    <a:gd name="T33" fmla="*/ 357 h 670"/>
                    <a:gd name="T34" fmla="*/ 448 w 598"/>
                    <a:gd name="T35" fmla="*/ 376 h 670"/>
                    <a:gd name="T36" fmla="*/ 467 w 598"/>
                    <a:gd name="T37" fmla="*/ 398 h 670"/>
                    <a:gd name="T38" fmla="*/ 486 w 598"/>
                    <a:gd name="T39" fmla="*/ 419 h 670"/>
                    <a:gd name="T40" fmla="*/ 503 w 598"/>
                    <a:gd name="T41" fmla="*/ 442 h 670"/>
                    <a:gd name="T42" fmla="*/ 519 w 598"/>
                    <a:gd name="T43" fmla="*/ 467 h 670"/>
                    <a:gd name="T44" fmla="*/ 534 w 598"/>
                    <a:gd name="T45" fmla="*/ 492 h 670"/>
                    <a:gd name="T46" fmla="*/ 548 w 598"/>
                    <a:gd name="T47" fmla="*/ 519 h 670"/>
                    <a:gd name="T48" fmla="*/ 559 w 598"/>
                    <a:gd name="T49" fmla="*/ 547 h 670"/>
                    <a:gd name="T50" fmla="*/ 571 w 598"/>
                    <a:gd name="T51" fmla="*/ 576 h 670"/>
                    <a:gd name="T52" fmla="*/ 580 w 598"/>
                    <a:gd name="T53" fmla="*/ 607 h 670"/>
                    <a:gd name="T54" fmla="*/ 590 w 598"/>
                    <a:gd name="T55" fmla="*/ 638 h 670"/>
                    <a:gd name="T56" fmla="*/ 598 w 598"/>
                    <a:gd name="T57" fmla="*/ 670 h 6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8"/>
                    <a:gd name="T88" fmla="*/ 0 h 670"/>
                    <a:gd name="T89" fmla="*/ 598 w 598"/>
                    <a:gd name="T90" fmla="*/ 670 h 67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8" h="670">
                      <a:moveTo>
                        <a:pt x="0" y="0"/>
                      </a:moveTo>
                      <a:lnTo>
                        <a:pt x="21" y="16"/>
                      </a:lnTo>
                      <a:lnTo>
                        <a:pt x="43" y="35"/>
                      </a:lnTo>
                      <a:lnTo>
                        <a:pt x="62" y="52"/>
                      </a:lnTo>
                      <a:lnTo>
                        <a:pt x="79" y="71"/>
                      </a:lnTo>
                      <a:lnTo>
                        <a:pt x="116" y="112"/>
                      </a:lnTo>
                      <a:lnTo>
                        <a:pt x="150" y="150"/>
                      </a:lnTo>
                      <a:lnTo>
                        <a:pt x="187" y="190"/>
                      </a:lnTo>
                      <a:lnTo>
                        <a:pt x="227" y="227"/>
                      </a:lnTo>
                      <a:lnTo>
                        <a:pt x="248" y="244"/>
                      </a:lnTo>
                      <a:lnTo>
                        <a:pt x="271" y="261"/>
                      </a:lnTo>
                      <a:lnTo>
                        <a:pt x="294" y="277"/>
                      </a:lnTo>
                      <a:lnTo>
                        <a:pt x="321" y="292"/>
                      </a:lnTo>
                      <a:lnTo>
                        <a:pt x="350" y="305"/>
                      </a:lnTo>
                      <a:lnTo>
                        <a:pt x="377" y="321"/>
                      </a:lnTo>
                      <a:lnTo>
                        <a:pt x="404" y="338"/>
                      </a:lnTo>
                      <a:lnTo>
                        <a:pt x="427" y="357"/>
                      </a:lnTo>
                      <a:lnTo>
                        <a:pt x="448" y="376"/>
                      </a:lnTo>
                      <a:lnTo>
                        <a:pt x="467" y="398"/>
                      </a:lnTo>
                      <a:lnTo>
                        <a:pt x="486" y="419"/>
                      </a:lnTo>
                      <a:lnTo>
                        <a:pt x="503" y="442"/>
                      </a:lnTo>
                      <a:lnTo>
                        <a:pt x="519" y="467"/>
                      </a:lnTo>
                      <a:lnTo>
                        <a:pt x="534" y="492"/>
                      </a:lnTo>
                      <a:lnTo>
                        <a:pt x="548" y="519"/>
                      </a:lnTo>
                      <a:lnTo>
                        <a:pt x="559" y="547"/>
                      </a:lnTo>
                      <a:lnTo>
                        <a:pt x="571" y="576"/>
                      </a:lnTo>
                      <a:lnTo>
                        <a:pt x="580" y="607"/>
                      </a:lnTo>
                      <a:lnTo>
                        <a:pt x="590" y="638"/>
                      </a:lnTo>
                      <a:lnTo>
                        <a:pt x="598" y="6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3" name="Freeform 2085"/>
                <p:cNvSpPr>
                  <a:spLocks/>
                </p:cNvSpPr>
                <p:nvPr/>
              </p:nvSpPr>
              <p:spPr bwMode="auto">
                <a:xfrm>
                  <a:off x="4467" y="3118"/>
                  <a:ext cx="320" cy="394"/>
                </a:xfrm>
                <a:custGeom>
                  <a:avLst/>
                  <a:gdLst>
                    <a:gd name="T0" fmla="*/ 0 w 320"/>
                    <a:gd name="T1" fmla="*/ 0 h 394"/>
                    <a:gd name="T2" fmla="*/ 17 w 320"/>
                    <a:gd name="T3" fmla="*/ 2 h 394"/>
                    <a:gd name="T4" fmla="*/ 34 w 320"/>
                    <a:gd name="T5" fmla="*/ 8 h 394"/>
                    <a:gd name="T6" fmla="*/ 50 w 320"/>
                    <a:gd name="T7" fmla="*/ 14 h 394"/>
                    <a:gd name="T8" fmla="*/ 63 w 320"/>
                    <a:gd name="T9" fmla="*/ 19 h 394"/>
                    <a:gd name="T10" fmla="*/ 78 w 320"/>
                    <a:gd name="T11" fmla="*/ 29 h 394"/>
                    <a:gd name="T12" fmla="*/ 90 w 320"/>
                    <a:gd name="T13" fmla="*/ 37 h 394"/>
                    <a:gd name="T14" fmla="*/ 103 w 320"/>
                    <a:gd name="T15" fmla="*/ 46 h 394"/>
                    <a:gd name="T16" fmla="*/ 115 w 320"/>
                    <a:gd name="T17" fmla="*/ 58 h 394"/>
                    <a:gd name="T18" fmla="*/ 136 w 320"/>
                    <a:gd name="T19" fmla="*/ 81 h 394"/>
                    <a:gd name="T20" fmla="*/ 155 w 320"/>
                    <a:gd name="T21" fmla="*/ 106 h 394"/>
                    <a:gd name="T22" fmla="*/ 172 w 320"/>
                    <a:gd name="T23" fmla="*/ 135 h 394"/>
                    <a:gd name="T24" fmla="*/ 188 w 320"/>
                    <a:gd name="T25" fmla="*/ 163 h 394"/>
                    <a:gd name="T26" fmla="*/ 219 w 320"/>
                    <a:gd name="T27" fmla="*/ 225 h 394"/>
                    <a:gd name="T28" fmla="*/ 249 w 320"/>
                    <a:gd name="T29" fmla="*/ 286 h 394"/>
                    <a:gd name="T30" fmla="*/ 265 w 320"/>
                    <a:gd name="T31" fmla="*/ 315 h 394"/>
                    <a:gd name="T32" fmla="*/ 282 w 320"/>
                    <a:gd name="T33" fmla="*/ 344 h 394"/>
                    <a:gd name="T34" fmla="*/ 301 w 320"/>
                    <a:gd name="T35" fmla="*/ 369 h 394"/>
                    <a:gd name="T36" fmla="*/ 320 w 320"/>
                    <a:gd name="T37" fmla="*/ 394 h 3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0"/>
                    <a:gd name="T58" fmla="*/ 0 h 394"/>
                    <a:gd name="T59" fmla="*/ 320 w 320"/>
                    <a:gd name="T60" fmla="*/ 394 h 39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0" h="394">
                      <a:moveTo>
                        <a:pt x="0" y="0"/>
                      </a:moveTo>
                      <a:lnTo>
                        <a:pt x="17" y="2"/>
                      </a:lnTo>
                      <a:lnTo>
                        <a:pt x="34" y="8"/>
                      </a:lnTo>
                      <a:lnTo>
                        <a:pt x="50" y="14"/>
                      </a:lnTo>
                      <a:lnTo>
                        <a:pt x="63" y="19"/>
                      </a:lnTo>
                      <a:lnTo>
                        <a:pt x="78" y="29"/>
                      </a:lnTo>
                      <a:lnTo>
                        <a:pt x="90" y="37"/>
                      </a:lnTo>
                      <a:lnTo>
                        <a:pt x="103" y="46"/>
                      </a:lnTo>
                      <a:lnTo>
                        <a:pt x="115" y="58"/>
                      </a:lnTo>
                      <a:lnTo>
                        <a:pt x="136" y="81"/>
                      </a:lnTo>
                      <a:lnTo>
                        <a:pt x="155" y="106"/>
                      </a:lnTo>
                      <a:lnTo>
                        <a:pt x="172" y="135"/>
                      </a:lnTo>
                      <a:lnTo>
                        <a:pt x="188" y="163"/>
                      </a:lnTo>
                      <a:lnTo>
                        <a:pt x="219" y="225"/>
                      </a:lnTo>
                      <a:lnTo>
                        <a:pt x="249" y="286"/>
                      </a:lnTo>
                      <a:lnTo>
                        <a:pt x="265" y="315"/>
                      </a:lnTo>
                      <a:lnTo>
                        <a:pt x="282" y="344"/>
                      </a:lnTo>
                      <a:lnTo>
                        <a:pt x="301" y="369"/>
                      </a:lnTo>
                      <a:lnTo>
                        <a:pt x="320" y="3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4" name="Freeform 2086"/>
                <p:cNvSpPr>
                  <a:spLocks/>
                </p:cNvSpPr>
                <p:nvPr/>
              </p:nvSpPr>
              <p:spPr bwMode="auto">
                <a:xfrm>
                  <a:off x="2456" y="3525"/>
                  <a:ext cx="350" cy="46"/>
                </a:xfrm>
                <a:custGeom>
                  <a:avLst/>
                  <a:gdLst>
                    <a:gd name="T0" fmla="*/ 350 w 350"/>
                    <a:gd name="T1" fmla="*/ 16 h 46"/>
                    <a:gd name="T2" fmla="*/ 302 w 350"/>
                    <a:gd name="T3" fmla="*/ 29 h 46"/>
                    <a:gd name="T4" fmla="*/ 255 w 350"/>
                    <a:gd name="T5" fmla="*/ 41 h 46"/>
                    <a:gd name="T6" fmla="*/ 234 w 350"/>
                    <a:gd name="T7" fmla="*/ 42 h 46"/>
                    <a:gd name="T8" fmla="*/ 211 w 350"/>
                    <a:gd name="T9" fmla="*/ 44 h 46"/>
                    <a:gd name="T10" fmla="*/ 190 w 350"/>
                    <a:gd name="T11" fmla="*/ 46 h 46"/>
                    <a:gd name="T12" fmla="*/ 169 w 350"/>
                    <a:gd name="T13" fmla="*/ 46 h 46"/>
                    <a:gd name="T14" fmla="*/ 148 w 350"/>
                    <a:gd name="T15" fmla="*/ 44 h 46"/>
                    <a:gd name="T16" fmla="*/ 127 w 350"/>
                    <a:gd name="T17" fmla="*/ 42 h 46"/>
                    <a:gd name="T18" fmla="*/ 106 w 350"/>
                    <a:gd name="T19" fmla="*/ 39 h 46"/>
                    <a:gd name="T20" fmla="*/ 85 w 350"/>
                    <a:gd name="T21" fmla="*/ 33 h 46"/>
                    <a:gd name="T22" fmla="*/ 63 w 350"/>
                    <a:gd name="T23" fmla="*/ 27 h 46"/>
                    <a:gd name="T24" fmla="*/ 42 w 350"/>
                    <a:gd name="T25" fmla="*/ 19 h 46"/>
                    <a:gd name="T26" fmla="*/ 21 w 350"/>
                    <a:gd name="T27" fmla="*/ 12 h 46"/>
                    <a:gd name="T28" fmla="*/ 0 w 350"/>
                    <a:gd name="T29" fmla="*/ 0 h 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0"/>
                    <a:gd name="T46" fmla="*/ 0 h 46"/>
                    <a:gd name="T47" fmla="*/ 350 w 350"/>
                    <a:gd name="T48" fmla="*/ 46 h 4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0" h="46">
                      <a:moveTo>
                        <a:pt x="350" y="16"/>
                      </a:moveTo>
                      <a:lnTo>
                        <a:pt x="302" y="29"/>
                      </a:lnTo>
                      <a:lnTo>
                        <a:pt x="255" y="41"/>
                      </a:lnTo>
                      <a:lnTo>
                        <a:pt x="234" y="42"/>
                      </a:lnTo>
                      <a:lnTo>
                        <a:pt x="211" y="44"/>
                      </a:lnTo>
                      <a:lnTo>
                        <a:pt x="190" y="46"/>
                      </a:lnTo>
                      <a:lnTo>
                        <a:pt x="169" y="46"/>
                      </a:lnTo>
                      <a:lnTo>
                        <a:pt x="148" y="44"/>
                      </a:lnTo>
                      <a:lnTo>
                        <a:pt x="127" y="42"/>
                      </a:lnTo>
                      <a:lnTo>
                        <a:pt x="106" y="39"/>
                      </a:lnTo>
                      <a:lnTo>
                        <a:pt x="85" y="33"/>
                      </a:lnTo>
                      <a:lnTo>
                        <a:pt x="63" y="27"/>
                      </a:lnTo>
                      <a:lnTo>
                        <a:pt x="42" y="19"/>
                      </a:lnTo>
                      <a:lnTo>
                        <a:pt x="21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5" name="Freeform 2087"/>
                <p:cNvSpPr>
                  <a:spLocks/>
                </p:cNvSpPr>
                <p:nvPr/>
              </p:nvSpPr>
              <p:spPr bwMode="auto">
                <a:xfrm>
                  <a:off x="2427" y="3220"/>
                  <a:ext cx="217" cy="58"/>
                </a:xfrm>
                <a:custGeom>
                  <a:avLst/>
                  <a:gdLst>
                    <a:gd name="T0" fmla="*/ 217 w 217"/>
                    <a:gd name="T1" fmla="*/ 0 h 58"/>
                    <a:gd name="T2" fmla="*/ 190 w 217"/>
                    <a:gd name="T3" fmla="*/ 2 h 58"/>
                    <a:gd name="T4" fmla="*/ 163 w 217"/>
                    <a:gd name="T5" fmla="*/ 8 h 58"/>
                    <a:gd name="T6" fmla="*/ 137 w 217"/>
                    <a:gd name="T7" fmla="*/ 17 h 58"/>
                    <a:gd name="T8" fmla="*/ 110 w 217"/>
                    <a:gd name="T9" fmla="*/ 29 h 58"/>
                    <a:gd name="T10" fmla="*/ 81 w 217"/>
                    <a:gd name="T11" fmla="*/ 38 h 58"/>
                    <a:gd name="T12" fmla="*/ 54 w 217"/>
                    <a:gd name="T13" fmla="*/ 48 h 58"/>
                    <a:gd name="T14" fmla="*/ 27 w 217"/>
                    <a:gd name="T15" fmla="*/ 56 h 58"/>
                    <a:gd name="T16" fmla="*/ 0 w 217"/>
                    <a:gd name="T17" fmla="*/ 58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7"/>
                    <a:gd name="T28" fmla="*/ 0 h 58"/>
                    <a:gd name="T29" fmla="*/ 217 w 217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7" h="58">
                      <a:moveTo>
                        <a:pt x="217" y="0"/>
                      </a:moveTo>
                      <a:lnTo>
                        <a:pt x="190" y="2"/>
                      </a:lnTo>
                      <a:lnTo>
                        <a:pt x="163" y="8"/>
                      </a:lnTo>
                      <a:lnTo>
                        <a:pt x="137" y="17"/>
                      </a:lnTo>
                      <a:lnTo>
                        <a:pt x="110" y="29"/>
                      </a:lnTo>
                      <a:lnTo>
                        <a:pt x="81" y="38"/>
                      </a:lnTo>
                      <a:lnTo>
                        <a:pt x="54" y="48"/>
                      </a:lnTo>
                      <a:lnTo>
                        <a:pt x="27" y="56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6" name="Freeform 2088"/>
                <p:cNvSpPr>
                  <a:spLocks/>
                </p:cNvSpPr>
                <p:nvPr/>
              </p:nvSpPr>
              <p:spPr bwMode="auto">
                <a:xfrm>
                  <a:off x="3330" y="3496"/>
                  <a:ext cx="161" cy="525"/>
                </a:xfrm>
                <a:custGeom>
                  <a:avLst/>
                  <a:gdLst>
                    <a:gd name="T0" fmla="*/ 161 w 161"/>
                    <a:gd name="T1" fmla="*/ 0 h 525"/>
                    <a:gd name="T2" fmla="*/ 159 w 161"/>
                    <a:gd name="T3" fmla="*/ 20 h 525"/>
                    <a:gd name="T4" fmla="*/ 155 w 161"/>
                    <a:gd name="T5" fmla="*/ 48 h 525"/>
                    <a:gd name="T6" fmla="*/ 151 w 161"/>
                    <a:gd name="T7" fmla="*/ 81 h 525"/>
                    <a:gd name="T8" fmla="*/ 144 w 161"/>
                    <a:gd name="T9" fmla="*/ 118 h 525"/>
                    <a:gd name="T10" fmla="*/ 125 w 161"/>
                    <a:gd name="T11" fmla="*/ 202 h 525"/>
                    <a:gd name="T12" fmla="*/ 102 w 161"/>
                    <a:gd name="T13" fmla="*/ 290 h 525"/>
                    <a:gd name="T14" fmla="*/ 90 w 161"/>
                    <a:gd name="T15" fmla="*/ 334 h 525"/>
                    <a:gd name="T16" fmla="*/ 77 w 161"/>
                    <a:gd name="T17" fmla="*/ 377 h 525"/>
                    <a:gd name="T18" fmla="*/ 63 w 161"/>
                    <a:gd name="T19" fmla="*/ 415 h 525"/>
                    <a:gd name="T20" fmla="*/ 50 w 161"/>
                    <a:gd name="T21" fmla="*/ 450 h 525"/>
                    <a:gd name="T22" fmla="*/ 36 w 161"/>
                    <a:gd name="T23" fmla="*/ 478 h 525"/>
                    <a:gd name="T24" fmla="*/ 25 w 161"/>
                    <a:gd name="T25" fmla="*/ 501 h 525"/>
                    <a:gd name="T26" fmla="*/ 17 w 161"/>
                    <a:gd name="T27" fmla="*/ 511 h 525"/>
                    <a:gd name="T28" fmla="*/ 11 w 161"/>
                    <a:gd name="T29" fmla="*/ 519 h 525"/>
                    <a:gd name="T30" fmla="*/ 6 w 161"/>
                    <a:gd name="T31" fmla="*/ 523 h 525"/>
                    <a:gd name="T32" fmla="*/ 0 w 161"/>
                    <a:gd name="T33" fmla="*/ 525 h 5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1"/>
                    <a:gd name="T52" fmla="*/ 0 h 525"/>
                    <a:gd name="T53" fmla="*/ 161 w 161"/>
                    <a:gd name="T54" fmla="*/ 525 h 5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1" h="525">
                      <a:moveTo>
                        <a:pt x="161" y="0"/>
                      </a:moveTo>
                      <a:lnTo>
                        <a:pt x="159" y="20"/>
                      </a:lnTo>
                      <a:lnTo>
                        <a:pt x="155" y="48"/>
                      </a:lnTo>
                      <a:lnTo>
                        <a:pt x="151" y="81"/>
                      </a:lnTo>
                      <a:lnTo>
                        <a:pt x="144" y="118"/>
                      </a:lnTo>
                      <a:lnTo>
                        <a:pt x="125" y="202"/>
                      </a:lnTo>
                      <a:lnTo>
                        <a:pt x="102" y="290"/>
                      </a:lnTo>
                      <a:lnTo>
                        <a:pt x="90" y="334"/>
                      </a:lnTo>
                      <a:lnTo>
                        <a:pt x="77" y="377"/>
                      </a:lnTo>
                      <a:lnTo>
                        <a:pt x="63" y="415"/>
                      </a:lnTo>
                      <a:lnTo>
                        <a:pt x="50" y="450"/>
                      </a:lnTo>
                      <a:lnTo>
                        <a:pt x="36" y="478"/>
                      </a:lnTo>
                      <a:lnTo>
                        <a:pt x="25" y="501"/>
                      </a:lnTo>
                      <a:lnTo>
                        <a:pt x="17" y="511"/>
                      </a:lnTo>
                      <a:lnTo>
                        <a:pt x="11" y="519"/>
                      </a:lnTo>
                      <a:lnTo>
                        <a:pt x="6" y="523"/>
                      </a:lnTo>
                      <a:lnTo>
                        <a:pt x="0" y="5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7" name="Freeform 2089"/>
                <p:cNvSpPr>
                  <a:spLocks/>
                </p:cNvSpPr>
                <p:nvPr/>
              </p:nvSpPr>
              <p:spPr bwMode="auto">
                <a:xfrm>
                  <a:off x="3272" y="3525"/>
                  <a:ext cx="29" cy="394"/>
                </a:xfrm>
                <a:custGeom>
                  <a:avLst/>
                  <a:gdLst>
                    <a:gd name="T0" fmla="*/ 29 w 29"/>
                    <a:gd name="T1" fmla="*/ 0 h 394"/>
                    <a:gd name="T2" fmla="*/ 19 w 29"/>
                    <a:gd name="T3" fmla="*/ 46 h 394"/>
                    <a:gd name="T4" fmla="*/ 12 w 29"/>
                    <a:gd name="T5" fmla="*/ 92 h 394"/>
                    <a:gd name="T6" fmla="*/ 8 w 29"/>
                    <a:gd name="T7" fmla="*/ 142 h 394"/>
                    <a:gd name="T8" fmla="*/ 4 w 29"/>
                    <a:gd name="T9" fmla="*/ 192 h 394"/>
                    <a:gd name="T10" fmla="*/ 2 w 29"/>
                    <a:gd name="T11" fmla="*/ 244 h 394"/>
                    <a:gd name="T12" fmla="*/ 0 w 29"/>
                    <a:gd name="T13" fmla="*/ 294 h 394"/>
                    <a:gd name="T14" fmla="*/ 0 w 29"/>
                    <a:gd name="T15" fmla="*/ 346 h 394"/>
                    <a:gd name="T16" fmla="*/ 0 w 29"/>
                    <a:gd name="T17" fmla="*/ 394 h 3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394"/>
                    <a:gd name="T29" fmla="*/ 29 w 29"/>
                    <a:gd name="T30" fmla="*/ 394 h 3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394">
                      <a:moveTo>
                        <a:pt x="29" y="0"/>
                      </a:moveTo>
                      <a:lnTo>
                        <a:pt x="19" y="46"/>
                      </a:lnTo>
                      <a:lnTo>
                        <a:pt x="12" y="92"/>
                      </a:lnTo>
                      <a:lnTo>
                        <a:pt x="8" y="142"/>
                      </a:lnTo>
                      <a:lnTo>
                        <a:pt x="4" y="192"/>
                      </a:lnTo>
                      <a:lnTo>
                        <a:pt x="2" y="244"/>
                      </a:lnTo>
                      <a:lnTo>
                        <a:pt x="0" y="294"/>
                      </a:lnTo>
                      <a:lnTo>
                        <a:pt x="0" y="346"/>
                      </a:lnTo>
                      <a:lnTo>
                        <a:pt x="0" y="3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8" name="Freeform 2090"/>
                <p:cNvSpPr>
                  <a:spLocks/>
                </p:cNvSpPr>
                <p:nvPr/>
              </p:nvSpPr>
              <p:spPr bwMode="auto">
                <a:xfrm>
                  <a:off x="3841" y="3569"/>
                  <a:ext cx="57" cy="359"/>
                </a:xfrm>
                <a:custGeom>
                  <a:avLst/>
                  <a:gdLst>
                    <a:gd name="T0" fmla="*/ 0 w 57"/>
                    <a:gd name="T1" fmla="*/ 0 h 359"/>
                    <a:gd name="T2" fmla="*/ 0 w 57"/>
                    <a:gd name="T3" fmla="*/ 25 h 359"/>
                    <a:gd name="T4" fmla="*/ 1 w 57"/>
                    <a:gd name="T5" fmla="*/ 48 h 359"/>
                    <a:gd name="T6" fmla="*/ 5 w 57"/>
                    <a:gd name="T7" fmla="*/ 71 h 359"/>
                    <a:gd name="T8" fmla="*/ 7 w 57"/>
                    <a:gd name="T9" fmla="*/ 94 h 359"/>
                    <a:gd name="T10" fmla="*/ 17 w 57"/>
                    <a:gd name="T11" fmla="*/ 141 h 359"/>
                    <a:gd name="T12" fmla="*/ 28 w 57"/>
                    <a:gd name="T13" fmla="*/ 183 h 359"/>
                    <a:gd name="T14" fmla="*/ 40 w 57"/>
                    <a:gd name="T15" fmla="*/ 227 h 359"/>
                    <a:gd name="T16" fmla="*/ 48 w 57"/>
                    <a:gd name="T17" fmla="*/ 271 h 359"/>
                    <a:gd name="T18" fmla="*/ 51 w 57"/>
                    <a:gd name="T19" fmla="*/ 292 h 359"/>
                    <a:gd name="T20" fmla="*/ 55 w 57"/>
                    <a:gd name="T21" fmla="*/ 313 h 359"/>
                    <a:gd name="T22" fmla="*/ 57 w 57"/>
                    <a:gd name="T23" fmla="*/ 336 h 359"/>
                    <a:gd name="T24" fmla="*/ 57 w 57"/>
                    <a:gd name="T25" fmla="*/ 359 h 3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"/>
                    <a:gd name="T40" fmla="*/ 0 h 359"/>
                    <a:gd name="T41" fmla="*/ 57 w 57"/>
                    <a:gd name="T42" fmla="*/ 359 h 3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" h="359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1" y="48"/>
                      </a:lnTo>
                      <a:lnTo>
                        <a:pt x="5" y="71"/>
                      </a:lnTo>
                      <a:lnTo>
                        <a:pt x="7" y="94"/>
                      </a:lnTo>
                      <a:lnTo>
                        <a:pt x="17" y="141"/>
                      </a:lnTo>
                      <a:lnTo>
                        <a:pt x="28" y="183"/>
                      </a:lnTo>
                      <a:lnTo>
                        <a:pt x="40" y="227"/>
                      </a:lnTo>
                      <a:lnTo>
                        <a:pt x="48" y="271"/>
                      </a:lnTo>
                      <a:lnTo>
                        <a:pt x="51" y="292"/>
                      </a:lnTo>
                      <a:lnTo>
                        <a:pt x="55" y="313"/>
                      </a:lnTo>
                      <a:lnTo>
                        <a:pt x="57" y="336"/>
                      </a:lnTo>
                      <a:lnTo>
                        <a:pt x="57" y="35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79" name="Freeform 2091"/>
                <p:cNvSpPr>
                  <a:spLocks/>
                </p:cNvSpPr>
                <p:nvPr/>
              </p:nvSpPr>
              <p:spPr bwMode="auto">
                <a:xfrm>
                  <a:off x="4250" y="3351"/>
                  <a:ext cx="86" cy="453"/>
                </a:xfrm>
                <a:custGeom>
                  <a:avLst/>
                  <a:gdLst>
                    <a:gd name="T0" fmla="*/ 0 w 86"/>
                    <a:gd name="T1" fmla="*/ 0 h 453"/>
                    <a:gd name="T2" fmla="*/ 0 w 86"/>
                    <a:gd name="T3" fmla="*/ 55 h 453"/>
                    <a:gd name="T4" fmla="*/ 3 w 86"/>
                    <a:gd name="T5" fmla="*/ 113 h 453"/>
                    <a:gd name="T6" fmla="*/ 11 w 86"/>
                    <a:gd name="T7" fmla="*/ 172 h 453"/>
                    <a:gd name="T8" fmla="*/ 21 w 86"/>
                    <a:gd name="T9" fmla="*/ 232 h 453"/>
                    <a:gd name="T10" fmla="*/ 32 w 86"/>
                    <a:gd name="T11" fmla="*/ 289 h 453"/>
                    <a:gd name="T12" fmla="*/ 48 w 86"/>
                    <a:gd name="T13" fmla="*/ 347 h 453"/>
                    <a:gd name="T14" fmla="*/ 65 w 86"/>
                    <a:gd name="T15" fmla="*/ 401 h 453"/>
                    <a:gd name="T16" fmla="*/ 86 w 86"/>
                    <a:gd name="T17" fmla="*/ 453 h 4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453"/>
                    <a:gd name="T29" fmla="*/ 86 w 86"/>
                    <a:gd name="T30" fmla="*/ 453 h 45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453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3" y="113"/>
                      </a:lnTo>
                      <a:lnTo>
                        <a:pt x="11" y="172"/>
                      </a:lnTo>
                      <a:lnTo>
                        <a:pt x="21" y="232"/>
                      </a:lnTo>
                      <a:lnTo>
                        <a:pt x="32" y="289"/>
                      </a:lnTo>
                      <a:lnTo>
                        <a:pt x="48" y="347"/>
                      </a:lnTo>
                      <a:lnTo>
                        <a:pt x="65" y="401"/>
                      </a:lnTo>
                      <a:lnTo>
                        <a:pt x="86" y="4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80" name="Freeform 2092"/>
                <p:cNvSpPr>
                  <a:spLocks/>
                </p:cNvSpPr>
                <p:nvPr/>
              </p:nvSpPr>
              <p:spPr bwMode="auto">
                <a:xfrm>
                  <a:off x="4511" y="3541"/>
                  <a:ext cx="29" cy="422"/>
                </a:xfrm>
                <a:custGeom>
                  <a:avLst/>
                  <a:gdLst>
                    <a:gd name="T0" fmla="*/ 0 w 29"/>
                    <a:gd name="T1" fmla="*/ 0 h 422"/>
                    <a:gd name="T2" fmla="*/ 2 w 29"/>
                    <a:gd name="T3" fmla="*/ 49 h 422"/>
                    <a:gd name="T4" fmla="*/ 6 w 29"/>
                    <a:gd name="T5" fmla="*/ 103 h 422"/>
                    <a:gd name="T6" fmla="*/ 9 w 29"/>
                    <a:gd name="T7" fmla="*/ 159 h 422"/>
                    <a:gd name="T8" fmla="*/ 15 w 29"/>
                    <a:gd name="T9" fmla="*/ 217 h 422"/>
                    <a:gd name="T10" fmla="*/ 21 w 29"/>
                    <a:gd name="T11" fmla="*/ 272 h 422"/>
                    <a:gd name="T12" fmla="*/ 25 w 29"/>
                    <a:gd name="T13" fmla="*/ 326 h 422"/>
                    <a:gd name="T14" fmla="*/ 29 w 29"/>
                    <a:gd name="T15" fmla="*/ 376 h 422"/>
                    <a:gd name="T16" fmla="*/ 29 w 29"/>
                    <a:gd name="T17" fmla="*/ 422 h 4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422"/>
                    <a:gd name="T29" fmla="*/ 29 w 29"/>
                    <a:gd name="T30" fmla="*/ 422 h 4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422">
                      <a:moveTo>
                        <a:pt x="0" y="0"/>
                      </a:moveTo>
                      <a:lnTo>
                        <a:pt x="2" y="49"/>
                      </a:lnTo>
                      <a:lnTo>
                        <a:pt x="6" y="103"/>
                      </a:lnTo>
                      <a:lnTo>
                        <a:pt x="9" y="159"/>
                      </a:lnTo>
                      <a:lnTo>
                        <a:pt x="15" y="217"/>
                      </a:lnTo>
                      <a:lnTo>
                        <a:pt x="21" y="272"/>
                      </a:lnTo>
                      <a:lnTo>
                        <a:pt x="25" y="326"/>
                      </a:lnTo>
                      <a:lnTo>
                        <a:pt x="29" y="376"/>
                      </a:lnTo>
                      <a:lnTo>
                        <a:pt x="29" y="4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81" name="Freeform 2093"/>
                <p:cNvSpPr>
                  <a:spLocks/>
                </p:cNvSpPr>
                <p:nvPr/>
              </p:nvSpPr>
              <p:spPr bwMode="auto">
                <a:xfrm>
                  <a:off x="4672" y="3308"/>
                  <a:ext cx="261" cy="44"/>
                </a:xfrm>
                <a:custGeom>
                  <a:avLst/>
                  <a:gdLst>
                    <a:gd name="T0" fmla="*/ 0 w 261"/>
                    <a:gd name="T1" fmla="*/ 0 h 44"/>
                    <a:gd name="T2" fmla="*/ 4 w 261"/>
                    <a:gd name="T3" fmla="*/ 12 h 44"/>
                    <a:gd name="T4" fmla="*/ 12 w 261"/>
                    <a:gd name="T5" fmla="*/ 21 h 44"/>
                    <a:gd name="T6" fmla="*/ 23 w 261"/>
                    <a:gd name="T7" fmla="*/ 31 h 44"/>
                    <a:gd name="T8" fmla="*/ 38 w 261"/>
                    <a:gd name="T9" fmla="*/ 37 h 44"/>
                    <a:gd name="T10" fmla="*/ 56 w 261"/>
                    <a:gd name="T11" fmla="*/ 41 h 44"/>
                    <a:gd name="T12" fmla="*/ 73 w 261"/>
                    <a:gd name="T13" fmla="*/ 43 h 44"/>
                    <a:gd name="T14" fmla="*/ 94 w 261"/>
                    <a:gd name="T15" fmla="*/ 44 h 44"/>
                    <a:gd name="T16" fmla="*/ 113 w 261"/>
                    <a:gd name="T17" fmla="*/ 44 h 44"/>
                    <a:gd name="T18" fmla="*/ 158 w 261"/>
                    <a:gd name="T19" fmla="*/ 41 h 44"/>
                    <a:gd name="T20" fmla="*/ 198 w 261"/>
                    <a:gd name="T21" fmla="*/ 35 h 44"/>
                    <a:gd name="T22" fmla="*/ 234 w 261"/>
                    <a:gd name="T23" fmla="*/ 25 h 44"/>
                    <a:gd name="T24" fmla="*/ 261 w 261"/>
                    <a:gd name="T25" fmla="*/ 1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1"/>
                    <a:gd name="T40" fmla="*/ 0 h 44"/>
                    <a:gd name="T41" fmla="*/ 261 w 261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1" h="44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12" y="21"/>
                      </a:lnTo>
                      <a:lnTo>
                        <a:pt x="23" y="31"/>
                      </a:lnTo>
                      <a:lnTo>
                        <a:pt x="38" y="37"/>
                      </a:lnTo>
                      <a:lnTo>
                        <a:pt x="56" y="41"/>
                      </a:lnTo>
                      <a:lnTo>
                        <a:pt x="73" y="43"/>
                      </a:lnTo>
                      <a:lnTo>
                        <a:pt x="94" y="44"/>
                      </a:lnTo>
                      <a:lnTo>
                        <a:pt x="113" y="44"/>
                      </a:lnTo>
                      <a:lnTo>
                        <a:pt x="158" y="41"/>
                      </a:lnTo>
                      <a:lnTo>
                        <a:pt x="198" y="35"/>
                      </a:lnTo>
                      <a:lnTo>
                        <a:pt x="234" y="25"/>
                      </a:lnTo>
                      <a:lnTo>
                        <a:pt x="261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863" name="Freeform 2094"/>
              <p:cNvSpPr>
                <a:spLocks/>
              </p:cNvSpPr>
              <p:nvPr/>
            </p:nvSpPr>
            <p:spPr bwMode="auto">
              <a:xfrm>
                <a:off x="4146" y="3249"/>
                <a:ext cx="349" cy="86"/>
              </a:xfrm>
              <a:custGeom>
                <a:avLst/>
                <a:gdLst>
                  <a:gd name="T0" fmla="*/ 0 w 349"/>
                  <a:gd name="T1" fmla="*/ 0 h 86"/>
                  <a:gd name="T2" fmla="*/ 19 w 349"/>
                  <a:gd name="T3" fmla="*/ 7 h 86"/>
                  <a:gd name="T4" fmla="*/ 40 w 349"/>
                  <a:gd name="T5" fmla="*/ 13 h 86"/>
                  <a:gd name="T6" fmla="*/ 59 w 349"/>
                  <a:gd name="T7" fmla="*/ 17 h 86"/>
                  <a:gd name="T8" fmla="*/ 79 w 349"/>
                  <a:gd name="T9" fmla="*/ 21 h 86"/>
                  <a:gd name="T10" fmla="*/ 121 w 349"/>
                  <a:gd name="T11" fmla="*/ 23 h 86"/>
                  <a:gd name="T12" fmla="*/ 161 w 349"/>
                  <a:gd name="T13" fmla="*/ 23 h 86"/>
                  <a:gd name="T14" fmla="*/ 202 w 349"/>
                  <a:gd name="T15" fmla="*/ 21 h 86"/>
                  <a:gd name="T16" fmla="*/ 242 w 349"/>
                  <a:gd name="T17" fmla="*/ 19 h 86"/>
                  <a:gd name="T18" fmla="*/ 282 w 349"/>
                  <a:gd name="T19" fmla="*/ 15 h 86"/>
                  <a:gd name="T20" fmla="*/ 321 w 349"/>
                  <a:gd name="T21" fmla="*/ 13 h 86"/>
                  <a:gd name="T22" fmla="*/ 326 w 349"/>
                  <a:gd name="T23" fmla="*/ 21 h 86"/>
                  <a:gd name="T24" fmla="*/ 332 w 349"/>
                  <a:gd name="T25" fmla="*/ 29 h 86"/>
                  <a:gd name="T26" fmla="*/ 336 w 349"/>
                  <a:gd name="T27" fmla="*/ 36 h 86"/>
                  <a:gd name="T28" fmla="*/ 342 w 349"/>
                  <a:gd name="T29" fmla="*/ 46 h 86"/>
                  <a:gd name="T30" fmla="*/ 346 w 349"/>
                  <a:gd name="T31" fmla="*/ 55 h 86"/>
                  <a:gd name="T32" fmla="*/ 347 w 349"/>
                  <a:gd name="T33" fmla="*/ 65 h 86"/>
                  <a:gd name="T34" fmla="*/ 349 w 349"/>
                  <a:gd name="T35" fmla="*/ 77 h 86"/>
                  <a:gd name="T36" fmla="*/ 349 w 349"/>
                  <a:gd name="T37" fmla="*/ 86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9"/>
                  <a:gd name="T58" fmla="*/ 0 h 86"/>
                  <a:gd name="T59" fmla="*/ 349 w 349"/>
                  <a:gd name="T60" fmla="*/ 86 h 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9" h="86">
                    <a:moveTo>
                      <a:pt x="0" y="0"/>
                    </a:moveTo>
                    <a:lnTo>
                      <a:pt x="19" y="7"/>
                    </a:lnTo>
                    <a:lnTo>
                      <a:pt x="40" y="13"/>
                    </a:lnTo>
                    <a:lnTo>
                      <a:pt x="59" y="17"/>
                    </a:lnTo>
                    <a:lnTo>
                      <a:pt x="79" y="21"/>
                    </a:lnTo>
                    <a:lnTo>
                      <a:pt x="121" y="23"/>
                    </a:lnTo>
                    <a:lnTo>
                      <a:pt x="161" y="23"/>
                    </a:lnTo>
                    <a:lnTo>
                      <a:pt x="202" y="21"/>
                    </a:lnTo>
                    <a:lnTo>
                      <a:pt x="242" y="19"/>
                    </a:lnTo>
                    <a:lnTo>
                      <a:pt x="282" y="15"/>
                    </a:lnTo>
                    <a:lnTo>
                      <a:pt x="321" y="13"/>
                    </a:lnTo>
                    <a:lnTo>
                      <a:pt x="326" y="21"/>
                    </a:lnTo>
                    <a:lnTo>
                      <a:pt x="332" y="29"/>
                    </a:lnTo>
                    <a:lnTo>
                      <a:pt x="336" y="36"/>
                    </a:lnTo>
                    <a:lnTo>
                      <a:pt x="342" y="46"/>
                    </a:lnTo>
                    <a:lnTo>
                      <a:pt x="346" y="55"/>
                    </a:lnTo>
                    <a:lnTo>
                      <a:pt x="347" y="65"/>
                    </a:lnTo>
                    <a:lnTo>
                      <a:pt x="349" y="77"/>
                    </a:lnTo>
                    <a:lnTo>
                      <a:pt x="349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64" name="Freeform 2095"/>
              <p:cNvSpPr>
                <a:spLocks/>
              </p:cNvSpPr>
              <p:nvPr/>
            </p:nvSpPr>
            <p:spPr bwMode="auto">
              <a:xfrm>
                <a:off x="3476" y="3366"/>
                <a:ext cx="174" cy="261"/>
              </a:xfrm>
              <a:custGeom>
                <a:avLst/>
                <a:gdLst>
                  <a:gd name="T0" fmla="*/ 0 w 174"/>
                  <a:gd name="T1" fmla="*/ 0 h 261"/>
                  <a:gd name="T2" fmla="*/ 2 w 174"/>
                  <a:gd name="T3" fmla="*/ 6 h 261"/>
                  <a:gd name="T4" fmla="*/ 2 w 174"/>
                  <a:gd name="T5" fmla="*/ 15 h 261"/>
                  <a:gd name="T6" fmla="*/ 5 w 174"/>
                  <a:gd name="T7" fmla="*/ 25 h 261"/>
                  <a:gd name="T8" fmla="*/ 7 w 174"/>
                  <a:gd name="T9" fmla="*/ 36 h 261"/>
                  <a:gd name="T10" fmla="*/ 11 w 174"/>
                  <a:gd name="T11" fmla="*/ 46 h 261"/>
                  <a:gd name="T12" fmla="*/ 13 w 174"/>
                  <a:gd name="T13" fmla="*/ 57 h 261"/>
                  <a:gd name="T14" fmla="*/ 15 w 174"/>
                  <a:gd name="T15" fmla="*/ 65 h 261"/>
                  <a:gd name="T16" fmla="*/ 15 w 174"/>
                  <a:gd name="T17" fmla="*/ 73 h 261"/>
                  <a:gd name="T18" fmla="*/ 42 w 174"/>
                  <a:gd name="T19" fmla="*/ 88 h 261"/>
                  <a:gd name="T20" fmla="*/ 71 w 174"/>
                  <a:gd name="T21" fmla="*/ 104 h 261"/>
                  <a:gd name="T22" fmla="*/ 98 w 174"/>
                  <a:gd name="T23" fmla="*/ 121 h 261"/>
                  <a:gd name="T24" fmla="*/ 123 w 174"/>
                  <a:gd name="T25" fmla="*/ 140 h 261"/>
                  <a:gd name="T26" fmla="*/ 134 w 174"/>
                  <a:gd name="T27" fmla="*/ 150 h 261"/>
                  <a:gd name="T28" fmla="*/ 144 w 174"/>
                  <a:gd name="T29" fmla="*/ 161 h 261"/>
                  <a:gd name="T30" fmla="*/ 153 w 174"/>
                  <a:gd name="T31" fmla="*/ 175 h 261"/>
                  <a:gd name="T32" fmla="*/ 161 w 174"/>
                  <a:gd name="T33" fmla="*/ 188 h 261"/>
                  <a:gd name="T34" fmla="*/ 167 w 174"/>
                  <a:gd name="T35" fmla="*/ 205 h 261"/>
                  <a:gd name="T36" fmla="*/ 171 w 174"/>
                  <a:gd name="T37" fmla="*/ 223 h 261"/>
                  <a:gd name="T38" fmla="*/ 174 w 174"/>
                  <a:gd name="T39" fmla="*/ 240 h 261"/>
                  <a:gd name="T40" fmla="*/ 174 w 174"/>
                  <a:gd name="T41" fmla="*/ 261 h 2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4"/>
                  <a:gd name="T64" fmla="*/ 0 h 261"/>
                  <a:gd name="T65" fmla="*/ 174 w 174"/>
                  <a:gd name="T66" fmla="*/ 261 h 2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4" h="261">
                    <a:moveTo>
                      <a:pt x="0" y="0"/>
                    </a:moveTo>
                    <a:lnTo>
                      <a:pt x="2" y="6"/>
                    </a:lnTo>
                    <a:lnTo>
                      <a:pt x="2" y="15"/>
                    </a:lnTo>
                    <a:lnTo>
                      <a:pt x="5" y="25"/>
                    </a:lnTo>
                    <a:lnTo>
                      <a:pt x="7" y="36"/>
                    </a:lnTo>
                    <a:lnTo>
                      <a:pt x="11" y="46"/>
                    </a:lnTo>
                    <a:lnTo>
                      <a:pt x="13" y="57"/>
                    </a:lnTo>
                    <a:lnTo>
                      <a:pt x="15" y="65"/>
                    </a:lnTo>
                    <a:lnTo>
                      <a:pt x="15" y="73"/>
                    </a:lnTo>
                    <a:lnTo>
                      <a:pt x="42" y="88"/>
                    </a:lnTo>
                    <a:lnTo>
                      <a:pt x="71" y="104"/>
                    </a:lnTo>
                    <a:lnTo>
                      <a:pt x="98" y="121"/>
                    </a:lnTo>
                    <a:lnTo>
                      <a:pt x="123" y="140"/>
                    </a:lnTo>
                    <a:lnTo>
                      <a:pt x="134" y="150"/>
                    </a:lnTo>
                    <a:lnTo>
                      <a:pt x="144" y="161"/>
                    </a:lnTo>
                    <a:lnTo>
                      <a:pt x="153" y="175"/>
                    </a:lnTo>
                    <a:lnTo>
                      <a:pt x="161" y="188"/>
                    </a:lnTo>
                    <a:lnTo>
                      <a:pt x="167" y="205"/>
                    </a:lnTo>
                    <a:lnTo>
                      <a:pt x="171" y="223"/>
                    </a:lnTo>
                    <a:lnTo>
                      <a:pt x="174" y="240"/>
                    </a:lnTo>
                    <a:lnTo>
                      <a:pt x="174" y="2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65" name="Freeform 2096"/>
              <p:cNvSpPr>
                <a:spLocks/>
              </p:cNvSpPr>
              <p:nvPr/>
            </p:nvSpPr>
            <p:spPr bwMode="auto">
              <a:xfrm>
                <a:off x="4148" y="3978"/>
                <a:ext cx="86" cy="248"/>
              </a:xfrm>
              <a:custGeom>
                <a:avLst/>
                <a:gdLst>
                  <a:gd name="T0" fmla="*/ 86 w 86"/>
                  <a:gd name="T1" fmla="*/ 0 h 248"/>
                  <a:gd name="T2" fmla="*/ 82 w 86"/>
                  <a:gd name="T3" fmla="*/ 23 h 248"/>
                  <a:gd name="T4" fmla="*/ 75 w 86"/>
                  <a:gd name="T5" fmla="*/ 56 h 248"/>
                  <a:gd name="T6" fmla="*/ 63 w 86"/>
                  <a:gd name="T7" fmla="*/ 96 h 248"/>
                  <a:gd name="T8" fmla="*/ 48 w 86"/>
                  <a:gd name="T9" fmla="*/ 140 h 248"/>
                  <a:gd name="T10" fmla="*/ 32 w 86"/>
                  <a:gd name="T11" fmla="*/ 181 h 248"/>
                  <a:gd name="T12" fmla="*/ 19 w 86"/>
                  <a:gd name="T13" fmla="*/ 215 h 248"/>
                  <a:gd name="T14" fmla="*/ 8 w 86"/>
                  <a:gd name="T15" fmla="*/ 238 h 248"/>
                  <a:gd name="T16" fmla="*/ 0 w 86"/>
                  <a:gd name="T17" fmla="*/ 248 h 2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48"/>
                  <a:gd name="T29" fmla="*/ 86 w 86"/>
                  <a:gd name="T30" fmla="*/ 248 h 2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48">
                    <a:moveTo>
                      <a:pt x="86" y="0"/>
                    </a:moveTo>
                    <a:lnTo>
                      <a:pt x="82" y="23"/>
                    </a:lnTo>
                    <a:lnTo>
                      <a:pt x="75" y="56"/>
                    </a:lnTo>
                    <a:lnTo>
                      <a:pt x="63" y="96"/>
                    </a:lnTo>
                    <a:lnTo>
                      <a:pt x="48" y="140"/>
                    </a:lnTo>
                    <a:lnTo>
                      <a:pt x="32" y="181"/>
                    </a:lnTo>
                    <a:lnTo>
                      <a:pt x="19" y="215"/>
                    </a:lnTo>
                    <a:lnTo>
                      <a:pt x="8" y="238"/>
                    </a:lnTo>
                    <a:lnTo>
                      <a:pt x="0" y="2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66" name="Freeform 2097"/>
              <p:cNvSpPr>
                <a:spLocks/>
              </p:cNvSpPr>
              <p:nvPr/>
            </p:nvSpPr>
            <p:spPr bwMode="auto">
              <a:xfrm>
                <a:off x="4073" y="3773"/>
                <a:ext cx="73" cy="336"/>
              </a:xfrm>
              <a:custGeom>
                <a:avLst/>
                <a:gdLst>
                  <a:gd name="T0" fmla="*/ 73 w 73"/>
                  <a:gd name="T1" fmla="*/ 0 h 336"/>
                  <a:gd name="T2" fmla="*/ 73 w 73"/>
                  <a:gd name="T3" fmla="*/ 27 h 336"/>
                  <a:gd name="T4" fmla="*/ 71 w 73"/>
                  <a:gd name="T5" fmla="*/ 52 h 336"/>
                  <a:gd name="T6" fmla="*/ 67 w 73"/>
                  <a:gd name="T7" fmla="*/ 77 h 336"/>
                  <a:gd name="T8" fmla="*/ 61 w 73"/>
                  <a:gd name="T9" fmla="*/ 102 h 336"/>
                  <a:gd name="T10" fmla="*/ 54 w 73"/>
                  <a:gd name="T11" fmla="*/ 123 h 336"/>
                  <a:gd name="T12" fmla="*/ 42 w 73"/>
                  <a:gd name="T13" fmla="*/ 146 h 336"/>
                  <a:gd name="T14" fmla="*/ 31 w 73"/>
                  <a:gd name="T15" fmla="*/ 169 h 336"/>
                  <a:gd name="T16" fmla="*/ 15 w 73"/>
                  <a:gd name="T17" fmla="*/ 190 h 336"/>
                  <a:gd name="T18" fmla="*/ 15 w 73"/>
                  <a:gd name="T19" fmla="*/ 207 h 336"/>
                  <a:gd name="T20" fmla="*/ 15 w 73"/>
                  <a:gd name="T21" fmla="*/ 224 h 336"/>
                  <a:gd name="T22" fmla="*/ 15 w 73"/>
                  <a:gd name="T23" fmla="*/ 244 h 336"/>
                  <a:gd name="T24" fmla="*/ 13 w 73"/>
                  <a:gd name="T25" fmla="*/ 263 h 336"/>
                  <a:gd name="T26" fmla="*/ 11 w 73"/>
                  <a:gd name="T27" fmla="*/ 282 h 336"/>
                  <a:gd name="T28" fmla="*/ 10 w 73"/>
                  <a:gd name="T29" fmla="*/ 301 h 336"/>
                  <a:gd name="T30" fmla="*/ 6 w 73"/>
                  <a:gd name="T31" fmla="*/ 319 h 336"/>
                  <a:gd name="T32" fmla="*/ 0 w 73"/>
                  <a:gd name="T33" fmla="*/ 336 h 3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336"/>
                  <a:gd name="T53" fmla="*/ 73 w 73"/>
                  <a:gd name="T54" fmla="*/ 336 h 3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336">
                    <a:moveTo>
                      <a:pt x="73" y="0"/>
                    </a:moveTo>
                    <a:lnTo>
                      <a:pt x="73" y="27"/>
                    </a:lnTo>
                    <a:lnTo>
                      <a:pt x="71" y="52"/>
                    </a:lnTo>
                    <a:lnTo>
                      <a:pt x="67" y="77"/>
                    </a:lnTo>
                    <a:lnTo>
                      <a:pt x="61" y="102"/>
                    </a:lnTo>
                    <a:lnTo>
                      <a:pt x="54" y="123"/>
                    </a:lnTo>
                    <a:lnTo>
                      <a:pt x="42" y="146"/>
                    </a:lnTo>
                    <a:lnTo>
                      <a:pt x="31" y="169"/>
                    </a:lnTo>
                    <a:lnTo>
                      <a:pt x="15" y="190"/>
                    </a:lnTo>
                    <a:lnTo>
                      <a:pt x="15" y="207"/>
                    </a:lnTo>
                    <a:lnTo>
                      <a:pt x="15" y="224"/>
                    </a:lnTo>
                    <a:lnTo>
                      <a:pt x="15" y="244"/>
                    </a:lnTo>
                    <a:lnTo>
                      <a:pt x="13" y="263"/>
                    </a:lnTo>
                    <a:lnTo>
                      <a:pt x="11" y="282"/>
                    </a:lnTo>
                    <a:lnTo>
                      <a:pt x="10" y="301"/>
                    </a:lnTo>
                    <a:lnTo>
                      <a:pt x="6" y="319"/>
                    </a:lnTo>
                    <a:lnTo>
                      <a:pt x="0" y="3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67" name="Freeform 2098"/>
              <p:cNvSpPr>
                <a:spLocks/>
              </p:cNvSpPr>
              <p:nvPr/>
            </p:nvSpPr>
            <p:spPr bwMode="auto">
              <a:xfrm>
                <a:off x="3111" y="3045"/>
                <a:ext cx="73" cy="451"/>
              </a:xfrm>
              <a:custGeom>
                <a:avLst/>
                <a:gdLst>
                  <a:gd name="T0" fmla="*/ 73 w 73"/>
                  <a:gd name="T1" fmla="*/ 0 h 451"/>
                  <a:gd name="T2" fmla="*/ 57 w 73"/>
                  <a:gd name="T3" fmla="*/ 54 h 451"/>
                  <a:gd name="T4" fmla="*/ 44 w 73"/>
                  <a:gd name="T5" fmla="*/ 112 h 451"/>
                  <a:gd name="T6" fmla="*/ 31 w 73"/>
                  <a:gd name="T7" fmla="*/ 167 h 451"/>
                  <a:gd name="T8" fmla="*/ 21 w 73"/>
                  <a:gd name="T9" fmla="*/ 225 h 451"/>
                  <a:gd name="T10" fmla="*/ 11 w 73"/>
                  <a:gd name="T11" fmla="*/ 282 h 451"/>
                  <a:gd name="T12" fmla="*/ 6 w 73"/>
                  <a:gd name="T13" fmla="*/ 340 h 451"/>
                  <a:gd name="T14" fmla="*/ 2 w 73"/>
                  <a:gd name="T15" fmla="*/ 396 h 451"/>
                  <a:gd name="T16" fmla="*/ 0 w 73"/>
                  <a:gd name="T17" fmla="*/ 451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1"/>
                  <a:gd name="T29" fmla="*/ 73 w 73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1">
                    <a:moveTo>
                      <a:pt x="73" y="0"/>
                    </a:moveTo>
                    <a:lnTo>
                      <a:pt x="57" y="54"/>
                    </a:lnTo>
                    <a:lnTo>
                      <a:pt x="44" y="112"/>
                    </a:lnTo>
                    <a:lnTo>
                      <a:pt x="31" y="167"/>
                    </a:lnTo>
                    <a:lnTo>
                      <a:pt x="21" y="225"/>
                    </a:lnTo>
                    <a:lnTo>
                      <a:pt x="11" y="282"/>
                    </a:lnTo>
                    <a:lnTo>
                      <a:pt x="6" y="340"/>
                    </a:lnTo>
                    <a:lnTo>
                      <a:pt x="2" y="396"/>
                    </a:lnTo>
                    <a:lnTo>
                      <a:pt x="0" y="4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3" name="Group 2099"/>
          <p:cNvGrpSpPr>
            <a:grpSpLocks/>
          </p:cNvGrpSpPr>
          <p:nvPr/>
        </p:nvGrpSpPr>
        <p:grpSpPr bwMode="auto">
          <a:xfrm>
            <a:off x="3588545" y="4099029"/>
            <a:ext cx="2871788" cy="2525712"/>
            <a:chOff x="776" y="2719"/>
            <a:chExt cx="1809" cy="1591"/>
          </a:xfrm>
        </p:grpSpPr>
        <p:sp>
          <p:nvSpPr>
            <p:cNvPr id="33836" name="Freeform 2100"/>
            <p:cNvSpPr>
              <a:spLocks/>
            </p:cNvSpPr>
            <p:nvPr/>
          </p:nvSpPr>
          <p:spPr bwMode="auto">
            <a:xfrm>
              <a:off x="1680" y="2719"/>
              <a:ext cx="905" cy="797"/>
            </a:xfrm>
            <a:custGeom>
              <a:avLst/>
              <a:gdLst>
                <a:gd name="T0" fmla="*/ 905 w 905"/>
                <a:gd name="T1" fmla="*/ 754 h 797"/>
                <a:gd name="T2" fmla="*/ 895 w 905"/>
                <a:gd name="T3" fmla="*/ 676 h 797"/>
                <a:gd name="T4" fmla="*/ 876 w 905"/>
                <a:gd name="T5" fmla="*/ 597 h 797"/>
                <a:gd name="T6" fmla="*/ 849 w 905"/>
                <a:gd name="T7" fmla="*/ 522 h 797"/>
                <a:gd name="T8" fmla="*/ 814 w 905"/>
                <a:gd name="T9" fmla="*/ 451 h 797"/>
                <a:gd name="T10" fmla="*/ 774 w 905"/>
                <a:gd name="T11" fmla="*/ 384 h 797"/>
                <a:gd name="T12" fmla="*/ 724 w 905"/>
                <a:gd name="T13" fmla="*/ 320 h 797"/>
                <a:gd name="T14" fmla="*/ 668 w 905"/>
                <a:gd name="T15" fmla="*/ 261 h 797"/>
                <a:gd name="T16" fmla="*/ 607 w 905"/>
                <a:gd name="T17" fmla="*/ 207 h 797"/>
                <a:gd name="T18" fmla="*/ 540 w 905"/>
                <a:gd name="T19" fmla="*/ 157 h 797"/>
                <a:gd name="T20" fmla="*/ 469 w 905"/>
                <a:gd name="T21" fmla="*/ 115 h 797"/>
                <a:gd name="T22" fmla="*/ 392 w 905"/>
                <a:gd name="T23" fmla="*/ 79 h 797"/>
                <a:gd name="T24" fmla="*/ 311 w 905"/>
                <a:gd name="T25" fmla="*/ 48 h 797"/>
                <a:gd name="T26" fmla="*/ 225 w 905"/>
                <a:gd name="T27" fmla="*/ 25 h 797"/>
                <a:gd name="T28" fmla="*/ 137 w 905"/>
                <a:gd name="T29" fmla="*/ 9 h 797"/>
                <a:gd name="T30" fmla="*/ 46 w 905"/>
                <a:gd name="T31" fmla="*/ 2 h 797"/>
                <a:gd name="T32" fmla="*/ 0 w 905"/>
                <a:gd name="T33" fmla="*/ 15 h 797"/>
                <a:gd name="T34" fmla="*/ 90 w 905"/>
                <a:gd name="T35" fmla="*/ 19 h 797"/>
                <a:gd name="T36" fmla="*/ 179 w 905"/>
                <a:gd name="T37" fmla="*/ 33 h 797"/>
                <a:gd name="T38" fmla="*/ 263 w 905"/>
                <a:gd name="T39" fmla="*/ 52 h 797"/>
                <a:gd name="T40" fmla="*/ 346 w 905"/>
                <a:gd name="T41" fmla="*/ 77 h 797"/>
                <a:gd name="T42" fmla="*/ 423 w 905"/>
                <a:gd name="T43" fmla="*/ 111 h 797"/>
                <a:gd name="T44" fmla="*/ 498 w 905"/>
                <a:gd name="T45" fmla="*/ 150 h 797"/>
                <a:gd name="T46" fmla="*/ 565 w 905"/>
                <a:gd name="T47" fmla="*/ 196 h 797"/>
                <a:gd name="T48" fmla="*/ 628 w 905"/>
                <a:gd name="T49" fmla="*/ 246 h 797"/>
                <a:gd name="T50" fmla="*/ 686 w 905"/>
                <a:gd name="T51" fmla="*/ 301 h 797"/>
                <a:gd name="T52" fmla="*/ 738 w 905"/>
                <a:gd name="T53" fmla="*/ 361 h 797"/>
                <a:gd name="T54" fmla="*/ 782 w 905"/>
                <a:gd name="T55" fmla="*/ 426 h 797"/>
                <a:gd name="T56" fmla="*/ 818 w 905"/>
                <a:gd name="T57" fmla="*/ 493 h 797"/>
                <a:gd name="T58" fmla="*/ 849 w 905"/>
                <a:gd name="T59" fmla="*/ 564 h 797"/>
                <a:gd name="T60" fmla="*/ 870 w 905"/>
                <a:gd name="T61" fmla="*/ 639 h 797"/>
                <a:gd name="T62" fmla="*/ 884 w 905"/>
                <a:gd name="T63" fmla="*/ 716 h 797"/>
                <a:gd name="T64" fmla="*/ 889 w 905"/>
                <a:gd name="T65" fmla="*/ 797 h 7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5"/>
                <a:gd name="T100" fmla="*/ 0 h 797"/>
                <a:gd name="T101" fmla="*/ 905 w 905"/>
                <a:gd name="T102" fmla="*/ 797 h 7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5" h="797">
                  <a:moveTo>
                    <a:pt x="905" y="797"/>
                  </a:moveTo>
                  <a:lnTo>
                    <a:pt x="905" y="754"/>
                  </a:lnTo>
                  <a:lnTo>
                    <a:pt x="901" y="714"/>
                  </a:lnTo>
                  <a:lnTo>
                    <a:pt x="895" y="676"/>
                  </a:lnTo>
                  <a:lnTo>
                    <a:pt x="887" y="635"/>
                  </a:lnTo>
                  <a:lnTo>
                    <a:pt x="876" y="597"/>
                  </a:lnTo>
                  <a:lnTo>
                    <a:pt x="864" y="559"/>
                  </a:lnTo>
                  <a:lnTo>
                    <a:pt x="849" y="522"/>
                  </a:lnTo>
                  <a:lnTo>
                    <a:pt x="834" y="486"/>
                  </a:lnTo>
                  <a:lnTo>
                    <a:pt x="814" y="451"/>
                  </a:lnTo>
                  <a:lnTo>
                    <a:pt x="795" y="416"/>
                  </a:lnTo>
                  <a:lnTo>
                    <a:pt x="774" y="384"/>
                  </a:lnTo>
                  <a:lnTo>
                    <a:pt x="749" y="351"/>
                  </a:lnTo>
                  <a:lnTo>
                    <a:pt x="724" y="320"/>
                  </a:lnTo>
                  <a:lnTo>
                    <a:pt x="697" y="290"/>
                  </a:lnTo>
                  <a:lnTo>
                    <a:pt x="668" y="261"/>
                  </a:lnTo>
                  <a:lnTo>
                    <a:pt x="640" y="234"/>
                  </a:lnTo>
                  <a:lnTo>
                    <a:pt x="607" y="207"/>
                  </a:lnTo>
                  <a:lnTo>
                    <a:pt x="574" y="182"/>
                  </a:lnTo>
                  <a:lnTo>
                    <a:pt x="540" y="157"/>
                  </a:lnTo>
                  <a:lnTo>
                    <a:pt x="505" y="136"/>
                  </a:lnTo>
                  <a:lnTo>
                    <a:pt x="469" y="115"/>
                  </a:lnTo>
                  <a:lnTo>
                    <a:pt x="430" y="96"/>
                  </a:lnTo>
                  <a:lnTo>
                    <a:pt x="392" y="79"/>
                  </a:lnTo>
                  <a:lnTo>
                    <a:pt x="352" y="63"/>
                  </a:lnTo>
                  <a:lnTo>
                    <a:pt x="311" y="48"/>
                  </a:lnTo>
                  <a:lnTo>
                    <a:pt x="269" y="36"/>
                  </a:lnTo>
                  <a:lnTo>
                    <a:pt x="225" y="25"/>
                  </a:lnTo>
                  <a:lnTo>
                    <a:pt x="183" y="15"/>
                  </a:lnTo>
                  <a:lnTo>
                    <a:pt x="137" y="9"/>
                  </a:lnTo>
                  <a:lnTo>
                    <a:pt x="92" y="4"/>
                  </a:lnTo>
                  <a:lnTo>
                    <a:pt x="46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6" y="17"/>
                  </a:lnTo>
                  <a:lnTo>
                    <a:pt x="90" y="19"/>
                  </a:lnTo>
                  <a:lnTo>
                    <a:pt x="135" y="25"/>
                  </a:lnTo>
                  <a:lnTo>
                    <a:pt x="179" y="33"/>
                  </a:lnTo>
                  <a:lnTo>
                    <a:pt x="223" y="40"/>
                  </a:lnTo>
                  <a:lnTo>
                    <a:pt x="263" y="52"/>
                  </a:lnTo>
                  <a:lnTo>
                    <a:pt x="306" y="63"/>
                  </a:lnTo>
                  <a:lnTo>
                    <a:pt x="346" y="77"/>
                  </a:lnTo>
                  <a:lnTo>
                    <a:pt x="384" y="94"/>
                  </a:lnTo>
                  <a:lnTo>
                    <a:pt x="423" y="111"/>
                  </a:lnTo>
                  <a:lnTo>
                    <a:pt x="461" y="129"/>
                  </a:lnTo>
                  <a:lnTo>
                    <a:pt x="498" y="150"/>
                  </a:lnTo>
                  <a:lnTo>
                    <a:pt x="532" y="171"/>
                  </a:lnTo>
                  <a:lnTo>
                    <a:pt x="565" y="196"/>
                  </a:lnTo>
                  <a:lnTo>
                    <a:pt x="597" y="219"/>
                  </a:lnTo>
                  <a:lnTo>
                    <a:pt x="628" y="246"/>
                  </a:lnTo>
                  <a:lnTo>
                    <a:pt x="657" y="273"/>
                  </a:lnTo>
                  <a:lnTo>
                    <a:pt x="686" y="301"/>
                  </a:lnTo>
                  <a:lnTo>
                    <a:pt x="713" y="330"/>
                  </a:lnTo>
                  <a:lnTo>
                    <a:pt x="738" y="361"/>
                  </a:lnTo>
                  <a:lnTo>
                    <a:pt x="761" y="393"/>
                  </a:lnTo>
                  <a:lnTo>
                    <a:pt x="782" y="426"/>
                  </a:lnTo>
                  <a:lnTo>
                    <a:pt x="801" y="459"/>
                  </a:lnTo>
                  <a:lnTo>
                    <a:pt x="818" y="493"/>
                  </a:lnTo>
                  <a:lnTo>
                    <a:pt x="836" y="528"/>
                  </a:lnTo>
                  <a:lnTo>
                    <a:pt x="849" y="564"/>
                  </a:lnTo>
                  <a:lnTo>
                    <a:pt x="861" y="603"/>
                  </a:lnTo>
                  <a:lnTo>
                    <a:pt x="870" y="639"/>
                  </a:lnTo>
                  <a:lnTo>
                    <a:pt x="878" y="678"/>
                  </a:lnTo>
                  <a:lnTo>
                    <a:pt x="884" y="716"/>
                  </a:lnTo>
                  <a:lnTo>
                    <a:pt x="887" y="756"/>
                  </a:lnTo>
                  <a:lnTo>
                    <a:pt x="889" y="797"/>
                  </a:lnTo>
                  <a:lnTo>
                    <a:pt x="905" y="7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7" name="Freeform 2101"/>
            <p:cNvSpPr>
              <a:spLocks/>
            </p:cNvSpPr>
            <p:nvPr/>
          </p:nvSpPr>
          <p:spPr bwMode="auto">
            <a:xfrm>
              <a:off x="1680" y="3516"/>
              <a:ext cx="905" cy="794"/>
            </a:xfrm>
            <a:custGeom>
              <a:avLst/>
              <a:gdLst>
                <a:gd name="T0" fmla="*/ 46 w 905"/>
                <a:gd name="T1" fmla="*/ 794 h 794"/>
                <a:gd name="T2" fmla="*/ 137 w 905"/>
                <a:gd name="T3" fmla="*/ 787 h 794"/>
                <a:gd name="T4" fmla="*/ 225 w 905"/>
                <a:gd name="T5" fmla="*/ 769 h 794"/>
                <a:gd name="T6" fmla="*/ 311 w 905"/>
                <a:gd name="T7" fmla="*/ 746 h 794"/>
                <a:gd name="T8" fmla="*/ 392 w 905"/>
                <a:gd name="T9" fmla="*/ 718 h 794"/>
                <a:gd name="T10" fmla="*/ 469 w 905"/>
                <a:gd name="T11" fmla="*/ 679 h 794"/>
                <a:gd name="T12" fmla="*/ 540 w 905"/>
                <a:gd name="T13" fmla="*/ 637 h 794"/>
                <a:gd name="T14" fmla="*/ 607 w 905"/>
                <a:gd name="T15" fmla="*/ 589 h 794"/>
                <a:gd name="T16" fmla="*/ 668 w 905"/>
                <a:gd name="T17" fmla="*/ 535 h 794"/>
                <a:gd name="T18" fmla="*/ 724 w 905"/>
                <a:gd name="T19" fmla="*/ 476 h 794"/>
                <a:gd name="T20" fmla="*/ 774 w 905"/>
                <a:gd name="T21" fmla="*/ 412 h 794"/>
                <a:gd name="T22" fmla="*/ 814 w 905"/>
                <a:gd name="T23" fmla="*/ 343 h 794"/>
                <a:gd name="T24" fmla="*/ 849 w 905"/>
                <a:gd name="T25" fmla="*/ 272 h 794"/>
                <a:gd name="T26" fmla="*/ 876 w 905"/>
                <a:gd name="T27" fmla="*/ 197 h 794"/>
                <a:gd name="T28" fmla="*/ 895 w 905"/>
                <a:gd name="T29" fmla="*/ 121 h 794"/>
                <a:gd name="T30" fmla="*/ 905 w 905"/>
                <a:gd name="T31" fmla="*/ 40 h 794"/>
                <a:gd name="T32" fmla="*/ 889 w 905"/>
                <a:gd name="T33" fmla="*/ 0 h 794"/>
                <a:gd name="T34" fmla="*/ 884 w 905"/>
                <a:gd name="T35" fmla="*/ 78 h 794"/>
                <a:gd name="T36" fmla="*/ 870 w 905"/>
                <a:gd name="T37" fmla="*/ 155 h 794"/>
                <a:gd name="T38" fmla="*/ 849 w 905"/>
                <a:gd name="T39" fmla="*/ 230 h 794"/>
                <a:gd name="T40" fmla="*/ 818 w 905"/>
                <a:gd name="T41" fmla="*/ 301 h 794"/>
                <a:gd name="T42" fmla="*/ 782 w 905"/>
                <a:gd name="T43" fmla="*/ 370 h 794"/>
                <a:gd name="T44" fmla="*/ 738 w 905"/>
                <a:gd name="T45" fmla="*/ 433 h 794"/>
                <a:gd name="T46" fmla="*/ 686 w 905"/>
                <a:gd name="T47" fmla="*/ 495 h 794"/>
                <a:gd name="T48" fmla="*/ 628 w 905"/>
                <a:gd name="T49" fmla="*/ 551 h 794"/>
                <a:gd name="T50" fmla="*/ 565 w 905"/>
                <a:gd name="T51" fmla="*/ 601 h 794"/>
                <a:gd name="T52" fmla="*/ 498 w 905"/>
                <a:gd name="T53" fmla="*/ 645 h 794"/>
                <a:gd name="T54" fmla="*/ 423 w 905"/>
                <a:gd name="T55" fmla="*/ 685 h 794"/>
                <a:gd name="T56" fmla="*/ 346 w 905"/>
                <a:gd name="T57" fmla="*/ 718 h 794"/>
                <a:gd name="T58" fmla="*/ 263 w 905"/>
                <a:gd name="T59" fmla="*/ 744 h 794"/>
                <a:gd name="T60" fmla="*/ 179 w 905"/>
                <a:gd name="T61" fmla="*/ 764 h 794"/>
                <a:gd name="T62" fmla="*/ 90 w 905"/>
                <a:gd name="T63" fmla="*/ 775 h 794"/>
                <a:gd name="T64" fmla="*/ 0 w 905"/>
                <a:gd name="T65" fmla="*/ 779 h 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5"/>
                <a:gd name="T100" fmla="*/ 0 h 794"/>
                <a:gd name="T101" fmla="*/ 905 w 905"/>
                <a:gd name="T102" fmla="*/ 794 h 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5" h="794">
                  <a:moveTo>
                    <a:pt x="0" y="794"/>
                  </a:moveTo>
                  <a:lnTo>
                    <a:pt x="46" y="794"/>
                  </a:lnTo>
                  <a:lnTo>
                    <a:pt x="92" y="791"/>
                  </a:lnTo>
                  <a:lnTo>
                    <a:pt x="137" y="787"/>
                  </a:lnTo>
                  <a:lnTo>
                    <a:pt x="183" y="779"/>
                  </a:lnTo>
                  <a:lnTo>
                    <a:pt x="225" y="769"/>
                  </a:lnTo>
                  <a:lnTo>
                    <a:pt x="269" y="760"/>
                  </a:lnTo>
                  <a:lnTo>
                    <a:pt x="311" y="746"/>
                  </a:lnTo>
                  <a:lnTo>
                    <a:pt x="352" y="733"/>
                  </a:lnTo>
                  <a:lnTo>
                    <a:pt x="392" y="718"/>
                  </a:lnTo>
                  <a:lnTo>
                    <a:pt x="430" y="698"/>
                  </a:lnTo>
                  <a:lnTo>
                    <a:pt x="469" y="679"/>
                  </a:lnTo>
                  <a:lnTo>
                    <a:pt x="505" y="660"/>
                  </a:lnTo>
                  <a:lnTo>
                    <a:pt x="540" y="637"/>
                  </a:lnTo>
                  <a:lnTo>
                    <a:pt x="574" y="614"/>
                  </a:lnTo>
                  <a:lnTo>
                    <a:pt x="607" y="589"/>
                  </a:lnTo>
                  <a:lnTo>
                    <a:pt x="640" y="562"/>
                  </a:lnTo>
                  <a:lnTo>
                    <a:pt x="668" y="535"/>
                  </a:lnTo>
                  <a:lnTo>
                    <a:pt x="697" y="506"/>
                  </a:lnTo>
                  <a:lnTo>
                    <a:pt x="724" y="476"/>
                  </a:lnTo>
                  <a:lnTo>
                    <a:pt x="749" y="445"/>
                  </a:lnTo>
                  <a:lnTo>
                    <a:pt x="774" y="412"/>
                  </a:lnTo>
                  <a:lnTo>
                    <a:pt x="795" y="378"/>
                  </a:lnTo>
                  <a:lnTo>
                    <a:pt x="814" y="343"/>
                  </a:lnTo>
                  <a:lnTo>
                    <a:pt x="834" y="309"/>
                  </a:lnTo>
                  <a:lnTo>
                    <a:pt x="849" y="272"/>
                  </a:lnTo>
                  <a:lnTo>
                    <a:pt x="864" y="236"/>
                  </a:lnTo>
                  <a:lnTo>
                    <a:pt x="876" y="197"/>
                  </a:lnTo>
                  <a:lnTo>
                    <a:pt x="887" y="159"/>
                  </a:lnTo>
                  <a:lnTo>
                    <a:pt x="895" y="121"/>
                  </a:lnTo>
                  <a:lnTo>
                    <a:pt x="901" y="80"/>
                  </a:lnTo>
                  <a:lnTo>
                    <a:pt x="905" y="40"/>
                  </a:lnTo>
                  <a:lnTo>
                    <a:pt x="905" y="0"/>
                  </a:lnTo>
                  <a:lnTo>
                    <a:pt x="889" y="0"/>
                  </a:lnTo>
                  <a:lnTo>
                    <a:pt x="887" y="40"/>
                  </a:lnTo>
                  <a:lnTo>
                    <a:pt x="884" y="78"/>
                  </a:lnTo>
                  <a:lnTo>
                    <a:pt x="878" y="117"/>
                  </a:lnTo>
                  <a:lnTo>
                    <a:pt x="870" y="155"/>
                  </a:lnTo>
                  <a:lnTo>
                    <a:pt x="861" y="194"/>
                  </a:lnTo>
                  <a:lnTo>
                    <a:pt x="849" y="230"/>
                  </a:lnTo>
                  <a:lnTo>
                    <a:pt x="836" y="266"/>
                  </a:lnTo>
                  <a:lnTo>
                    <a:pt x="818" y="301"/>
                  </a:lnTo>
                  <a:lnTo>
                    <a:pt x="801" y="336"/>
                  </a:lnTo>
                  <a:lnTo>
                    <a:pt x="782" y="370"/>
                  </a:lnTo>
                  <a:lnTo>
                    <a:pt x="761" y="403"/>
                  </a:lnTo>
                  <a:lnTo>
                    <a:pt x="738" y="433"/>
                  </a:lnTo>
                  <a:lnTo>
                    <a:pt x="713" y="464"/>
                  </a:lnTo>
                  <a:lnTo>
                    <a:pt x="686" y="495"/>
                  </a:lnTo>
                  <a:lnTo>
                    <a:pt x="657" y="524"/>
                  </a:lnTo>
                  <a:lnTo>
                    <a:pt x="628" y="551"/>
                  </a:lnTo>
                  <a:lnTo>
                    <a:pt x="597" y="576"/>
                  </a:lnTo>
                  <a:lnTo>
                    <a:pt x="565" y="601"/>
                  </a:lnTo>
                  <a:lnTo>
                    <a:pt x="532" y="624"/>
                  </a:lnTo>
                  <a:lnTo>
                    <a:pt x="498" y="645"/>
                  </a:lnTo>
                  <a:lnTo>
                    <a:pt x="461" y="666"/>
                  </a:lnTo>
                  <a:lnTo>
                    <a:pt x="423" y="685"/>
                  </a:lnTo>
                  <a:lnTo>
                    <a:pt x="384" y="702"/>
                  </a:lnTo>
                  <a:lnTo>
                    <a:pt x="346" y="718"/>
                  </a:lnTo>
                  <a:lnTo>
                    <a:pt x="306" y="731"/>
                  </a:lnTo>
                  <a:lnTo>
                    <a:pt x="263" y="744"/>
                  </a:lnTo>
                  <a:lnTo>
                    <a:pt x="223" y="754"/>
                  </a:lnTo>
                  <a:lnTo>
                    <a:pt x="179" y="764"/>
                  </a:lnTo>
                  <a:lnTo>
                    <a:pt x="135" y="769"/>
                  </a:lnTo>
                  <a:lnTo>
                    <a:pt x="90" y="775"/>
                  </a:lnTo>
                  <a:lnTo>
                    <a:pt x="46" y="779"/>
                  </a:lnTo>
                  <a:lnTo>
                    <a:pt x="0" y="779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8" name="Freeform 2102"/>
            <p:cNvSpPr>
              <a:spLocks/>
            </p:cNvSpPr>
            <p:nvPr/>
          </p:nvSpPr>
          <p:spPr bwMode="auto">
            <a:xfrm>
              <a:off x="776" y="3516"/>
              <a:ext cx="904" cy="794"/>
            </a:xfrm>
            <a:custGeom>
              <a:avLst/>
              <a:gdLst>
                <a:gd name="T0" fmla="*/ 0 w 904"/>
                <a:gd name="T1" fmla="*/ 40 h 794"/>
                <a:gd name="T2" fmla="*/ 9 w 904"/>
                <a:gd name="T3" fmla="*/ 121 h 794"/>
                <a:gd name="T4" fmla="*/ 29 w 904"/>
                <a:gd name="T5" fmla="*/ 197 h 794"/>
                <a:gd name="T6" fmla="*/ 55 w 904"/>
                <a:gd name="T7" fmla="*/ 272 h 794"/>
                <a:gd name="T8" fmla="*/ 90 w 904"/>
                <a:gd name="T9" fmla="*/ 343 h 794"/>
                <a:gd name="T10" fmla="*/ 130 w 904"/>
                <a:gd name="T11" fmla="*/ 412 h 794"/>
                <a:gd name="T12" fmla="*/ 180 w 904"/>
                <a:gd name="T13" fmla="*/ 476 h 794"/>
                <a:gd name="T14" fmla="*/ 236 w 904"/>
                <a:gd name="T15" fmla="*/ 535 h 794"/>
                <a:gd name="T16" fmla="*/ 297 w 904"/>
                <a:gd name="T17" fmla="*/ 589 h 794"/>
                <a:gd name="T18" fmla="*/ 365 w 904"/>
                <a:gd name="T19" fmla="*/ 637 h 794"/>
                <a:gd name="T20" fmla="*/ 436 w 904"/>
                <a:gd name="T21" fmla="*/ 679 h 794"/>
                <a:gd name="T22" fmla="*/ 512 w 904"/>
                <a:gd name="T23" fmla="*/ 718 h 794"/>
                <a:gd name="T24" fmla="*/ 593 w 904"/>
                <a:gd name="T25" fmla="*/ 746 h 794"/>
                <a:gd name="T26" fmla="*/ 680 w 904"/>
                <a:gd name="T27" fmla="*/ 769 h 794"/>
                <a:gd name="T28" fmla="*/ 766 w 904"/>
                <a:gd name="T29" fmla="*/ 787 h 794"/>
                <a:gd name="T30" fmla="*/ 858 w 904"/>
                <a:gd name="T31" fmla="*/ 794 h 794"/>
                <a:gd name="T32" fmla="*/ 904 w 904"/>
                <a:gd name="T33" fmla="*/ 779 h 794"/>
                <a:gd name="T34" fmla="*/ 814 w 904"/>
                <a:gd name="T35" fmla="*/ 775 h 794"/>
                <a:gd name="T36" fmla="*/ 726 w 904"/>
                <a:gd name="T37" fmla="*/ 764 h 794"/>
                <a:gd name="T38" fmla="*/ 639 w 904"/>
                <a:gd name="T39" fmla="*/ 744 h 794"/>
                <a:gd name="T40" fmla="*/ 559 w 904"/>
                <a:gd name="T41" fmla="*/ 718 h 794"/>
                <a:gd name="T42" fmla="*/ 482 w 904"/>
                <a:gd name="T43" fmla="*/ 685 h 794"/>
                <a:gd name="T44" fmla="*/ 407 w 904"/>
                <a:gd name="T45" fmla="*/ 645 h 794"/>
                <a:gd name="T46" fmla="*/ 340 w 904"/>
                <a:gd name="T47" fmla="*/ 601 h 794"/>
                <a:gd name="T48" fmla="*/ 276 w 904"/>
                <a:gd name="T49" fmla="*/ 551 h 794"/>
                <a:gd name="T50" fmla="*/ 219 w 904"/>
                <a:gd name="T51" fmla="*/ 495 h 794"/>
                <a:gd name="T52" fmla="*/ 167 w 904"/>
                <a:gd name="T53" fmla="*/ 433 h 794"/>
                <a:gd name="T54" fmla="*/ 123 w 904"/>
                <a:gd name="T55" fmla="*/ 370 h 794"/>
                <a:gd name="T56" fmla="*/ 86 w 904"/>
                <a:gd name="T57" fmla="*/ 301 h 794"/>
                <a:gd name="T58" fmla="*/ 55 w 904"/>
                <a:gd name="T59" fmla="*/ 230 h 794"/>
                <a:gd name="T60" fmla="*/ 34 w 904"/>
                <a:gd name="T61" fmla="*/ 155 h 794"/>
                <a:gd name="T62" fmla="*/ 21 w 904"/>
                <a:gd name="T63" fmla="*/ 78 h 794"/>
                <a:gd name="T64" fmla="*/ 15 w 904"/>
                <a:gd name="T65" fmla="*/ 0 h 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4"/>
                <a:gd name="T100" fmla="*/ 0 h 794"/>
                <a:gd name="T101" fmla="*/ 904 w 904"/>
                <a:gd name="T102" fmla="*/ 794 h 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4" h="794">
                  <a:moveTo>
                    <a:pt x="0" y="0"/>
                  </a:moveTo>
                  <a:lnTo>
                    <a:pt x="0" y="40"/>
                  </a:lnTo>
                  <a:lnTo>
                    <a:pt x="4" y="80"/>
                  </a:lnTo>
                  <a:lnTo>
                    <a:pt x="9" y="121"/>
                  </a:lnTo>
                  <a:lnTo>
                    <a:pt x="17" y="159"/>
                  </a:lnTo>
                  <a:lnTo>
                    <a:pt x="29" y="197"/>
                  </a:lnTo>
                  <a:lnTo>
                    <a:pt x="40" y="236"/>
                  </a:lnTo>
                  <a:lnTo>
                    <a:pt x="55" y="272"/>
                  </a:lnTo>
                  <a:lnTo>
                    <a:pt x="71" y="309"/>
                  </a:lnTo>
                  <a:lnTo>
                    <a:pt x="90" y="343"/>
                  </a:lnTo>
                  <a:lnTo>
                    <a:pt x="109" y="378"/>
                  </a:lnTo>
                  <a:lnTo>
                    <a:pt x="130" y="412"/>
                  </a:lnTo>
                  <a:lnTo>
                    <a:pt x="155" y="445"/>
                  </a:lnTo>
                  <a:lnTo>
                    <a:pt x="180" y="476"/>
                  </a:lnTo>
                  <a:lnTo>
                    <a:pt x="207" y="506"/>
                  </a:lnTo>
                  <a:lnTo>
                    <a:pt x="236" y="535"/>
                  </a:lnTo>
                  <a:lnTo>
                    <a:pt x="265" y="562"/>
                  </a:lnTo>
                  <a:lnTo>
                    <a:pt x="297" y="589"/>
                  </a:lnTo>
                  <a:lnTo>
                    <a:pt x="330" y="614"/>
                  </a:lnTo>
                  <a:lnTo>
                    <a:pt x="365" y="637"/>
                  </a:lnTo>
                  <a:lnTo>
                    <a:pt x="399" y="660"/>
                  </a:lnTo>
                  <a:lnTo>
                    <a:pt x="436" y="679"/>
                  </a:lnTo>
                  <a:lnTo>
                    <a:pt x="474" y="698"/>
                  </a:lnTo>
                  <a:lnTo>
                    <a:pt x="512" y="718"/>
                  </a:lnTo>
                  <a:lnTo>
                    <a:pt x="553" y="733"/>
                  </a:lnTo>
                  <a:lnTo>
                    <a:pt x="593" y="746"/>
                  </a:lnTo>
                  <a:lnTo>
                    <a:pt x="635" y="760"/>
                  </a:lnTo>
                  <a:lnTo>
                    <a:pt x="680" y="769"/>
                  </a:lnTo>
                  <a:lnTo>
                    <a:pt x="722" y="779"/>
                  </a:lnTo>
                  <a:lnTo>
                    <a:pt x="766" y="787"/>
                  </a:lnTo>
                  <a:lnTo>
                    <a:pt x="812" y="791"/>
                  </a:lnTo>
                  <a:lnTo>
                    <a:pt x="858" y="794"/>
                  </a:lnTo>
                  <a:lnTo>
                    <a:pt x="904" y="794"/>
                  </a:lnTo>
                  <a:lnTo>
                    <a:pt x="904" y="779"/>
                  </a:lnTo>
                  <a:lnTo>
                    <a:pt x="858" y="779"/>
                  </a:lnTo>
                  <a:lnTo>
                    <a:pt x="814" y="775"/>
                  </a:lnTo>
                  <a:lnTo>
                    <a:pt x="770" y="769"/>
                  </a:lnTo>
                  <a:lnTo>
                    <a:pt x="726" y="764"/>
                  </a:lnTo>
                  <a:lnTo>
                    <a:pt x="681" y="754"/>
                  </a:lnTo>
                  <a:lnTo>
                    <a:pt x="639" y="744"/>
                  </a:lnTo>
                  <a:lnTo>
                    <a:pt x="599" y="731"/>
                  </a:lnTo>
                  <a:lnTo>
                    <a:pt x="559" y="718"/>
                  </a:lnTo>
                  <a:lnTo>
                    <a:pt x="518" y="702"/>
                  </a:lnTo>
                  <a:lnTo>
                    <a:pt x="482" y="685"/>
                  </a:lnTo>
                  <a:lnTo>
                    <a:pt x="443" y="666"/>
                  </a:lnTo>
                  <a:lnTo>
                    <a:pt x="407" y="645"/>
                  </a:lnTo>
                  <a:lnTo>
                    <a:pt x="372" y="624"/>
                  </a:lnTo>
                  <a:lnTo>
                    <a:pt x="340" y="601"/>
                  </a:lnTo>
                  <a:lnTo>
                    <a:pt x="307" y="576"/>
                  </a:lnTo>
                  <a:lnTo>
                    <a:pt x="276" y="551"/>
                  </a:lnTo>
                  <a:lnTo>
                    <a:pt x="246" y="524"/>
                  </a:lnTo>
                  <a:lnTo>
                    <a:pt x="219" y="495"/>
                  </a:lnTo>
                  <a:lnTo>
                    <a:pt x="192" y="464"/>
                  </a:lnTo>
                  <a:lnTo>
                    <a:pt x="167" y="433"/>
                  </a:lnTo>
                  <a:lnTo>
                    <a:pt x="144" y="403"/>
                  </a:lnTo>
                  <a:lnTo>
                    <a:pt x="123" y="370"/>
                  </a:lnTo>
                  <a:lnTo>
                    <a:pt x="103" y="336"/>
                  </a:lnTo>
                  <a:lnTo>
                    <a:pt x="86" y="301"/>
                  </a:lnTo>
                  <a:lnTo>
                    <a:pt x="69" y="266"/>
                  </a:lnTo>
                  <a:lnTo>
                    <a:pt x="55" y="230"/>
                  </a:lnTo>
                  <a:lnTo>
                    <a:pt x="44" y="194"/>
                  </a:lnTo>
                  <a:lnTo>
                    <a:pt x="34" y="155"/>
                  </a:lnTo>
                  <a:lnTo>
                    <a:pt x="27" y="117"/>
                  </a:lnTo>
                  <a:lnTo>
                    <a:pt x="21" y="78"/>
                  </a:lnTo>
                  <a:lnTo>
                    <a:pt x="17" y="4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9" name="Freeform 2103"/>
            <p:cNvSpPr>
              <a:spLocks/>
            </p:cNvSpPr>
            <p:nvPr/>
          </p:nvSpPr>
          <p:spPr bwMode="auto">
            <a:xfrm>
              <a:off x="776" y="2719"/>
              <a:ext cx="904" cy="797"/>
            </a:xfrm>
            <a:custGeom>
              <a:avLst/>
              <a:gdLst>
                <a:gd name="T0" fmla="*/ 858 w 904"/>
                <a:gd name="T1" fmla="*/ 2 h 797"/>
                <a:gd name="T2" fmla="*/ 766 w 904"/>
                <a:gd name="T3" fmla="*/ 9 h 797"/>
                <a:gd name="T4" fmla="*/ 680 w 904"/>
                <a:gd name="T5" fmla="*/ 25 h 797"/>
                <a:gd name="T6" fmla="*/ 593 w 904"/>
                <a:gd name="T7" fmla="*/ 48 h 797"/>
                <a:gd name="T8" fmla="*/ 512 w 904"/>
                <a:gd name="T9" fmla="*/ 79 h 797"/>
                <a:gd name="T10" fmla="*/ 436 w 904"/>
                <a:gd name="T11" fmla="*/ 115 h 797"/>
                <a:gd name="T12" fmla="*/ 365 w 904"/>
                <a:gd name="T13" fmla="*/ 157 h 797"/>
                <a:gd name="T14" fmla="*/ 297 w 904"/>
                <a:gd name="T15" fmla="*/ 207 h 797"/>
                <a:gd name="T16" fmla="*/ 236 w 904"/>
                <a:gd name="T17" fmla="*/ 261 h 797"/>
                <a:gd name="T18" fmla="*/ 180 w 904"/>
                <a:gd name="T19" fmla="*/ 320 h 797"/>
                <a:gd name="T20" fmla="*/ 130 w 904"/>
                <a:gd name="T21" fmla="*/ 384 h 797"/>
                <a:gd name="T22" fmla="*/ 90 w 904"/>
                <a:gd name="T23" fmla="*/ 451 h 797"/>
                <a:gd name="T24" fmla="*/ 55 w 904"/>
                <a:gd name="T25" fmla="*/ 522 h 797"/>
                <a:gd name="T26" fmla="*/ 29 w 904"/>
                <a:gd name="T27" fmla="*/ 597 h 797"/>
                <a:gd name="T28" fmla="*/ 9 w 904"/>
                <a:gd name="T29" fmla="*/ 676 h 797"/>
                <a:gd name="T30" fmla="*/ 0 w 904"/>
                <a:gd name="T31" fmla="*/ 754 h 797"/>
                <a:gd name="T32" fmla="*/ 15 w 904"/>
                <a:gd name="T33" fmla="*/ 797 h 797"/>
                <a:gd name="T34" fmla="*/ 21 w 904"/>
                <a:gd name="T35" fmla="*/ 716 h 797"/>
                <a:gd name="T36" fmla="*/ 34 w 904"/>
                <a:gd name="T37" fmla="*/ 639 h 797"/>
                <a:gd name="T38" fmla="*/ 55 w 904"/>
                <a:gd name="T39" fmla="*/ 564 h 797"/>
                <a:gd name="T40" fmla="*/ 86 w 904"/>
                <a:gd name="T41" fmla="*/ 493 h 797"/>
                <a:gd name="T42" fmla="*/ 123 w 904"/>
                <a:gd name="T43" fmla="*/ 426 h 797"/>
                <a:gd name="T44" fmla="*/ 167 w 904"/>
                <a:gd name="T45" fmla="*/ 361 h 797"/>
                <a:gd name="T46" fmla="*/ 219 w 904"/>
                <a:gd name="T47" fmla="*/ 301 h 797"/>
                <a:gd name="T48" fmla="*/ 276 w 904"/>
                <a:gd name="T49" fmla="*/ 246 h 797"/>
                <a:gd name="T50" fmla="*/ 340 w 904"/>
                <a:gd name="T51" fmla="*/ 196 h 797"/>
                <a:gd name="T52" fmla="*/ 407 w 904"/>
                <a:gd name="T53" fmla="*/ 150 h 797"/>
                <a:gd name="T54" fmla="*/ 482 w 904"/>
                <a:gd name="T55" fmla="*/ 111 h 797"/>
                <a:gd name="T56" fmla="*/ 559 w 904"/>
                <a:gd name="T57" fmla="*/ 77 h 797"/>
                <a:gd name="T58" fmla="*/ 639 w 904"/>
                <a:gd name="T59" fmla="*/ 52 h 797"/>
                <a:gd name="T60" fmla="*/ 726 w 904"/>
                <a:gd name="T61" fmla="*/ 33 h 797"/>
                <a:gd name="T62" fmla="*/ 814 w 904"/>
                <a:gd name="T63" fmla="*/ 19 h 797"/>
                <a:gd name="T64" fmla="*/ 904 w 904"/>
                <a:gd name="T65" fmla="*/ 15 h 7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4"/>
                <a:gd name="T100" fmla="*/ 0 h 797"/>
                <a:gd name="T101" fmla="*/ 904 w 904"/>
                <a:gd name="T102" fmla="*/ 797 h 7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4" h="797">
                  <a:moveTo>
                    <a:pt x="904" y="0"/>
                  </a:moveTo>
                  <a:lnTo>
                    <a:pt x="858" y="2"/>
                  </a:lnTo>
                  <a:lnTo>
                    <a:pt x="812" y="4"/>
                  </a:lnTo>
                  <a:lnTo>
                    <a:pt x="766" y="9"/>
                  </a:lnTo>
                  <a:lnTo>
                    <a:pt x="722" y="15"/>
                  </a:lnTo>
                  <a:lnTo>
                    <a:pt x="680" y="25"/>
                  </a:lnTo>
                  <a:lnTo>
                    <a:pt x="635" y="36"/>
                  </a:lnTo>
                  <a:lnTo>
                    <a:pt x="593" y="48"/>
                  </a:lnTo>
                  <a:lnTo>
                    <a:pt x="553" y="63"/>
                  </a:lnTo>
                  <a:lnTo>
                    <a:pt x="512" y="79"/>
                  </a:lnTo>
                  <a:lnTo>
                    <a:pt x="474" y="96"/>
                  </a:lnTo>
                  <a:lnTo>
                    <a:pt x="436" y="115"/>
                  </a:lnTo>
                  <a:lnTo>
                    <a:pt x="399" y="136"/>
                  </a:lnTo>
                  <a:lnTo>
                    <a:pt x="365" y="157"/>
                  </a:lnTo>
                  <a:lnTo>
                    <a:pt x="330" y="182"/>
                  </a:lnTo>
                  <a:lnTo>
                    <a:pt x="297" y="207"/>
                  </a:lnTo>
                  <a:lnTo>
                    <a:pt x="265" y="234"/>
                  </a:lnTo>
                  <a:lnTo>
                    <a:pt x="236" y="261"/>
                  </a:lnTo>
                  <a:lnTo>
                    <a:pt x="207" y="290"/>
                  </a:lnTo>
                  <a:lnTo>
                    <a:pt x="180" y="320"/>
                  </a:lnTo>
                  <a:lnTo>
                    <a:pt x="155" y="351"/>
                  </a:lnTo>
                  <a:lnTo>
                    <a:pt x="130" y="384"/>
                  </a:lnTo>
                  <a:lnTo>
                    <a:pt x="109" y="416"/>
                  </a:lnTo>
                  <a:lnTo>
                    <a:pt x="90" y="451"/>
                  </a:lnTo>
                  <a:lnTo>
                    <a:pt x="71" y="486"/>
                  </a:lnTo>
                  <a:lnTo>
                    <a:pt x="55" y="522"/>
                  </a:lnTo>
                  <a:lnTo>
                    <a:pt x="40" y="559"/>
                  </a:lnTo>
                  <a:lnTo>
                    <a:pt x="29" y="597"/>
                  </a:lnTo>
                  <a:lnTo>
                    <a:pt x="17" y="635"/>
                  </a:lnTo>
                  <a:lnTo>
                    <a:pt x="9" y="676"/>
                  </a:lnTo>
                  <a:lnTo>
                    <a:pt x="4" y="714"/>
                  </a:lnTo>
                  <a:lnTo>
                    <a:pt x="0" y="754"/>
                  </a:lnTo>
                  <a:lnTo>
                    <a:pt x="0" y="797"/>
                  </a:lnTo>
                  <a:lnTo>
                    <a:pt x="15" y="797"/>
                  </a:lnTo>
                  <a:lnTo>
                    <a:pt x="17" y="756"/>
                  </a:lnTo>
                  <a:lnTo>
                    <a:pt x="21" y="716"/>
                  </a:lnTo>
                  <a:lnTo>
                    <a:pt x="27" y="678"/>
                  </a:lnTo>
                  <a:lnTo>
                    <a:pt x="34" y="639"/>
                  </a:lnTo>
                  <a:lnTo>
                    <a:pt x="44" y="603"/>
                  </a:lnTo>
                  <a:lnTo>
                    <a:pt x="55" y="564"/>
                  </a:lnTo>
                  <a:lnTo>
                    <a:pt x="69" y="528"/>
                  </a:lnTo>
                  <a:lnTo>
                    <a:pt x="86" y="493"/>
                  </a:lnTo>
                  <a:lnTo>
                    <a:pt x="103" y="459"/>
                  </a:lnTo>
                  <a:lnTo>
                    <a:pt x="123" y="426"/>
                  </a:lnTo>
                  <a:lnTo>
                    <a:pt x="144" y="393"/>
                  </a:lnTo>
                  <a:lnTo>
                    <a:pt x="167" y="361"/>
                  </a:lnTo>
                  <a:lnTo>
                    <a:pt x="192" y="330"/>
                  </a:lnTo>
                  <a:lnTo>
                    <a:pt x="219" y="301"/>
                  </a:lnTo>
                  <a:lnTo>
                    <a:pt x="246" y="273"/>
                  </a:lnTo>
                  <a:lnTo>
                    <a:pt x="276" y="246"/>
                  </a:lnTo>
                  <a:lnTo>
                    <a:pt x="307" y="219"/>
                  </a:lnTo>
                  <a:lnTo>
                    <a:pt x="340" y="196"/>
                  </a:lnTo>
                  <a:lnTo>
                    <a:pt x="372" y="171"/>
                  </a:lnTo>
                  <a:lnTo>
                    <a:pt x="407" y="150"/>
                  </a:lnTo>
                  <a:lnTo>
                    <a:pt x="443" y="129"/>
                  </a:lnTo>
                  <a:lnTo>
                    <a:pt x="482" y="111"/>
                  </a:lnTo>
                  <a:lnTo>
                    <a:pt x="518" y="94"/>
                  </a:lnTo>
                  <a:lnTo>
                    <a:pt x="559" y="77"/>
                  </a:lnTo>
                  <a:lnTo>
                    <a:pt x="599" y="63"/>
                  </a:lnTo>
                  <a:lnTo>
                    <a:pt x="639" y="52"/>
                  </a:lnTo>
                  <a:lnTo>
                    <a:pt x="681" y="40"/>
                  </a:lnTo>
                  <a:lnTo>
                    <a:pt x="726" y="33"/>
                  </a:lnTo>
                  <a:lnTo>
                    <a:pt x="770" y="25"/>
                  </a:lnTo>
                  <a:lnTo>
                    <a:pt x="814" y="19"/>
                  </a:lnTo>
                  <a:lnTo>
                    <a:pt x="858" y="17"/>
                  </a:lnTo>
                  <a:lnTo>
                    <a:pt x="904" y="1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840" name="Group 2104"/>
            <p:cNvGrpSpPr>
              <a:grpSpLocks/>
            </p:cNvGrpSpPr>
            <p:nvPr/>
          </p:nvGrpSpPr>
          <p:grpSpPr bwMode="auto">
            <a:xfrm>
              <a:off x="783" y="2727"/>
              <a:ext cx="1794" cy="1576"/>
              <a:chOff x="783" y="2727"/>
              <a:chExt cx="1794" cy="1576"/>
            </a:xfrm>
          </p:grpSpPr>
          <p:grpSp>
            <p:nvGrpSpPr>
              <p:cNvPr id="33841" name="Group 2105"/>
              <p:cNvGrpSpPr>
                <a:grpSpLocks/>
              </p:cNvGrpSpPr>
              <p:nvPr/>
            </p:nvGrpSpPr>
            <p:grpSpPr bwMode="auto">
              <a:xfrm>
                <a:off x="783" y="2727"/>
                <a:ext cx="1794" cy="1576"/>
                <a:chOff x="783" y="2727"/>
                <a:chExt cx="1794" cy="1576"/>
              </a:xfrm>
            </p:grpSpPr>
            <p:sp>
              <p:nvSpPr>
                <p:cNvPr id="33850" name="Freeform 2106"/>
                <p:cNvSpPr>
                  <a:spLocks/>
                </p:cNvSpPr>
                <p:nvPr/>
              </p:nvSpPr>
              <p:spPr bwMode="auto">
                <a:xfrm>
                  <a:off x="783" y="2727"/>
                  <a:ext cx="1794" cy="1576"/>
                </a:xfrm>
                <a:custGeom>
                  <a:avLst/>
                  <a:gdLst>
                    <a:gd name="T0" fmla="*/ 989 w 1794"/>
                    <a:gd name="T1" fmla="*/ 3 h 1576"/>
                    <a:gd name="T2" fmla="*/ 1120 w 1794"/>
                    <a:gd name="T3" fmla="*/ 25 h 1576"/>
                    <a:gd name="T4" fmla="*/ 1245 w 1794"/>
                    <a:gd name="T5" fmla="*/ 63 h 1576"/>
                    <a:gd name="T6" fmla="*/ 1362 w 1794"/>
                    <a:gd name="T7" fmla="*/ 115 h 1576"/>
                    <a:gd name="T8" fmla="*/ 1468 w 1794"/>
                    <a:gd name="T9" fmla="*/ 180 h 1576"/>
                    <a:gd name="T10" fmla="*/ 1560 w 1794"/>
                    <a:gd name="T11" fmla="*/ 259 h 1576"/>
                    <a:gd name="T12" fmla="*/ 1640 w 1794"/>
                    <a:gd name="T13" fmla="*/ 347 h 1576"/>
                    <a:gd name="T14" fmla="*/ 1706 w 1794"/>
                    <a:gd name="T15" fmla="*/ 447 h 1576"/>
                    <a:gd name="T16" fmla="*/ 1754 w 1794"/>
                    <a:gd name="T17" fmla="*/ 554 h 1576"/>
                    <a:gd name="T18" fmla="*/ 1784 w 1794"/>
                    <a:gd name="T19" fmla="*/ 668 h 1576"/>
                    <a:gd name="T20" fmla="*/ 1794 w 1794"/>
                    <a:gd name="T21" fmla="*/ 789 h 1576"/>
                    <a:gd name="T22" fmla="*/ 1784 w 1794"/>
                    <a:gd name="T23" fmla="*/ 908 h 1576"/>
                    <a:gd name="T24" fmla="*/ 1754 w 1794"/>
                    <a:gd name="T25" fmla="*/ 1023 h 1576"/>
                    <a:gd name="T26" fmla="*/ 1706 w 1794"/>
                    <a:gd name="T27" fmla="*/ 1128 h 1576"/>
                    <a:gd name="T28" fmla="*/ 1640 w 1794"/>
                    <a:gd name="T29" fmla="*/ 1228 h 1576"/>
                    <a:gd name="T30" fmla="*/ 1560 w 1794"/>
                    <a:gd name="T31" fmla="*/ 1318 h 1576"/>
                    <a:gd name="T32" fmla="*/ 1468 w 1794"/>
                    <a:gd name="T33" fmla="*/ 1395 h 1576"/>
                    <a:gd name="T34" fmla="*/ 1362 w 1794"/>
                    <a:gd name="T35" fmla="*/ 1462 h 1576"/>
                    <a:gd name="T36" fmla="*/ 1245 w 1794"/>
                    <a:gd name="T37" fmla="*/ 1514 h 1576"/>
                    <a:gd name="T38" fmla="*/ 1120 w 1794"/>
                    <a:gd name="T39" fmla="*/ 1551 h 1576"/>
                    <a:gd name="T40" fmla="*/ 989 w 1794"/>
                    <a:gd name="T41" fmla="*/ 1572 h 1576"/>
                    <a:gd name="T42" fmla="*/ 851 w 1794"/>
                    <a:gd name="T43" fmla="*/ 1576 h 1576"/>
                    <a:gd name="T44" fmla="*/ 717 w 1794"/>
                    <a:gd name="T45" fmla="*/ 1560 h 1576"/>
                    <a:gd name="T46" fmla="*/ 590 w 1794"/>
                    <a:gd name="T47" fmla="*/ 1528 h 1576"/>
                    <a:gd name="T48" fmla="*/ 471 w 1794"/>
                    <a:gd name="T49" fmla="*/ 1482 h 1576"/>
                    <a:gd name="T50" fmla="*/ 361 w 1794"/>
                    <a:gd name="T51" fmla="*/ 1420 h 1576"/>
                    <a:gd name="T52" fmla="*/ 264 w 1794"/>
                    <a:gd name="T53" fmla="*/ 1345 h 1576"/>
                    <a:gd name="T54" fmla="*/ 179 w 1794"/>
                    <a:gd name="T55" fmla="*/ 1259 h 1576"/>
                    <a:gd name="T56" fmla="*/ 110 w 1794"/>
                    <a:gd name="T57" fmla="*/ 1163 h 1576"/>
                    <a:gd name="T58" fmla="*/ 54 w 1794"/>
                    <a:gd name="T59" fmla="*/ 1059 h 1576"/>
                    <a:gd name="T60" fmla="*/ 20 w 1794"/>
                    <a:gd name="T61" fmla="*/ 946 h 1576"/>
                    <a:gd name="T62" fmla="*/ 2 w 1794"/>
                    <a:gd name="T63" fmla="*/ 829 h 1576"/>
                    <a:gd name="T64" fmla="*/ 4 w 1794"/>
                    <a:gd name="T65" fmla="*/ 708 h 1576"/>
                    <a:gd name="T66" fmla="*/ 29 w 1794"/>
                    <a:gd name="T67" fmla="*/ 591 h 1576"/>
                    <a:gd name="T68" fmla="*/ 71 w 1794"/>
                    <a:gd name="T69" fmla="*/ 481 h 1576"/>
                    <a:gd name="T70" fmla="*/ 131 w 1794"/>
                    <a:gd name="T71" fmla="*/ 380 h 1576"/>
                    <a:gd name="T72" fmla="*/ 206 w 1794"/>
                    <a:gd name="T73" fmla="*/ 288 h 1576"/>
                    <a:gd name="T74" fmla="*/ 294 w 1794"/>
                    <a:gd name="T75" fmla="*/ 205 h 1576"/>
                    <a:gd name="T76" fmla="*/ 396 w 1794"/>
                    <a:gd name="T77" fmla="*/ 134 h 1576"/>
                    <a:gd name="T78" fmla="*/ 509 w 1794"/>
                    <a:gd name="T79" fmla="*/ 78 h 1576"/>
                    <a:gd name="T80" fmla="*/ 630 w 1794"/>
                    <a:gd name="T81" fmla="*/ 36 h 1576"/>
                    <a:gd name="T82" fmla="*/ 761 w 1794"/>
                    <a:gd name="T83" fmla="*/ 9 h 1576"/>
                    <a:gd name="T84" fmla="*/ 897 w 1794"/>
                    <a:gd name="T85" fmla="*/ 0 h 15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94"/>
                    <a:gd name="T130" fmla="*/ 0 h 1576"/>
                    <a:gd name="T131" fmla="*/ 1794 w 1794"/>
                    <a:gd name="T132" fmla="*/ 1576 h 15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94" h="1576">
                      <a:moveTo>
                        <a:pt x="897" y="0"/>
                      </a:moveTo>
                      <a:lnTo>
                        <a:pt x="943" y="1"/>
                      </a:lnTo>
                      <a:lnTo>
                        <a:pt x="989" y="3"/>
                      </a:lnTo>
                      <a:lnTo>
                        <a:pt x="1034" y="9"/>
                      </a:lnTo>
                      <a:lnTo>
                        <a:pt x="1078" y="17"/>
                      </a:lnTo>
                      <a:lnTo>
                        <a:pt x="1120" y="25"/>
                      </a:lnTo>
                      <a:lnTo>
                        <a:pt x="1164" y="36"/>
                      </a:lnTo>
                      <a:lnTo>
                        <a:pt x="1204" y="48"/>
                      </a:lnTo>
                      <a:lnTo>
                        <a:pt x="1245" y="63"/>
                      </a:lnTo>
                      <a:lnTo>
                        <a:pt x="1285" y="78"/>
                      </a:lnTo>
                      <a:lnTo>
                        <a:pt x="1324" y="96"/>
                      </a:lnTo>
                      <a:lnTo>
                        <a:pt x="1362" y="115"/>
                      </a:lnTo>
                      <a:lnTo>
                        <a:pt x="1398" y="134"/>
                      </a:lnTo>
                      <a:lnTo>
                        <a:pt x="1433" y="157"/>
                      </a:lnTo>
                      <a:lnTo>
                        <a:pt x="1468" y="180"/>
                      </a:lnTo>
                      <a:lnTo>
                        <a:pt x="1500" y="205"/>
                      </a:lnTo>
                      <a:lnTo>
                        <a:pt x="1531" y="232"/>
                      </a:lnTo>
                      <a:lnTo>
                        <a:pt x="1560" y="259"/>
                      </a:lnTo>
                      <a:lnTo>
                        <a:pt x="1589" y="288"/>
                      </a:lnTo>
                      <a:lnTo>
                        <a:pt x="1615" y="316"/>
                      </a:lnTo>
                      <a:lnTo>
                        <a:pt x="1640" y="347"/>
                      </a:lnTo>
                      <a:lnTo>
                        <a:pt x="1663" y="380"/>
                      </a:lnTo>
                      <a:lnTo>
                        <a:pt x="1685" y="412"/>
                      </a:lnTo>
                      <a:lnTo>
                        <a:pt x="1706" y="447"/>
                      </a:lnTo>
                      <a:lnTo>
                        <a:pt x="1723" y="481"/>
                      </a:lnTo>
                      <a:lnTo>
                        <a:pt x="1740" y="518"/>
                      </a:lnTo>
                      <a:lnTo>
                        <a:pt x="1754" y="554"/>
                      </a:lnTo>
                      <a:lnTo>
                        <a:pt x="1765" y="591"/>
                      </a:lnTo>
                      <a:lnTo>
                        <a:pt x="1775" y="629"/>
                      </a:lnTo>
                      <a:lnTo>
                        <a:pt x="1784" y="668"/>
                      </a:lnTo>
                      <a:lnTo>
                        <a:pt x="1790" y="708"/>
                      </a:lnTo>
                      <a:lnTo>
                        <a:pt x="1792" y="748"/>
                      </a:lnTo>
                      <a:lnTo>
                        <a:pt x="1794" y="789"/>
                      </a:lnTo>
                      <a:lnTo>
                        <a:pt x="1792" y="829"/>
                      </a:lnTo>
                      <a:lnTo>
                        <a:pt x="1790" y="869"/>
                      </a:lnTo>
                      <a:lnTo>
                        <a:pt x="1784" y="908"/>
                      </a:lnTo>
                      <a:lnTo>
                        <a:pt x="1775" y="946"/>
                      </a:lnTo>
                      <a:lnTo>
                        <a:pt x="1765" y="984"/>
                      </a:lnTo>
                      <a:lnTo>
                        <a:pt x="1754" y="1023"/>
                      </a:lnTo>
                      <a:lnTo>
                        <a:pt x="1740" y="1059"/>
                      </a:lnTo>
                      <a:lnTo>
                        <a:pt x="1723" y="1094"/>
                      </a:lnTo>
                      <a:lnTo>
                        <a:pt x="1706" y="1128"/>
                      </a:lnTo>
                      <a:lnTo>
                        <a:pt x="1685" y="1163"/>
                      </a:lnTo>
                      <a:lnTo>
                        <a:pt x="1663" y="1196"/>
                      </a:lnTo>
                      <a:lnTo>
                        <a:pt x="1640" y="1228"/>
                      </a:lnTo>
                      <a:lnTo>
                        <a:pt x="1615" y="1259"/>
                      </a:lnTo>
                      <a:lnTo>
                        <a:pt x="1589" y="1290"/>
                      </a:lnTo>
                      <a:lnTo>
                        <a:pt x="1560" y="1318"/>
                      </a:lnTo>
                      <a:lnTo>
                        <a:pt x="1531" y="1345"/>
                      </a:lnTo>
                      <a:lnTo>
                        <a:pt x="1500" y="1370"/>
                      </a:lnTo>
                      <a:lnTo>
                        <a:pt x="1468" y="1395"/>
                      </a:lnTo>
                      <a:lnTo>
                        <a:pt x="1433" y="1420"/>
                      </a:lnTo>
                      <a:lnTo>
                        <a:pt x="1398" y="1441"/>
                      </a:lnTo>
                      <a:lnTo>
                        <a:pt x="1362" y="1462"/>
                      </a:lnTo>
                      <a:lnTo>
                        <a:pt x="1324" y="1482"/>
                      </a:lnTo>
                      <a:lnTo>
                        <a:pt x="1285" y="1499"/>
                      </a:lnTo>
                      <a:lnTo>
                        <a:pt x="1245" y="1514"/>
                      </a:lnTo>
                      <a:lnTo>
                        <a:pt x="1204" y="1528"/>
                      </a:lnTo>
                      <a:lnTo>
                        <a:pt x="1164" y="1541"/>
                      </a:lnTo>
                      <a:lnTo>
                        <a:pt x="1120" y="1551"/>
                      </a:lnTo>
                      <a:lnTo>
                        <a:pt x="1078" y="1560"/>
                      </a:lnTo>
                      <a:lnTo>
                        <a:pt x="1034" y="1568"/>
                      </a:lnTo>
                      <a:lnTo>
                        <a:pt x="989" y="1572"/>
                      </a:lnTo>
                      <a:lnTo>
                        <a:pt x="943" y="1576"/>
                      </a:lnTo>
                      <a:lnTo>
                        <a:pt x="897" y="1576"/>
                      </a:lnTo>
                      <a:lnTo>
                        <a:pt x="851" y="1576"/>
                      </a:lnTo>
                      <a:lnTo>
                        <a:pt x="805" y="1572"/>
                      </a:lnTo>
                      <a:lnTo>
                        <a:pt x="761" y="1568"/>
                      </a:lnTo>
                      <a:lnTo>
                        <a:pt x="717" y="1560"/>
                      </a:lnTo>
                      <a:lnTo>
                        <a:pt x="674" y="1551"/>
                      </a:lnTo>
                      <a:lnTo>
                        <a:pt x="630" y="1541"/>
                      </a:lnTo>
                      <a:lnTo>
                        <a:pt x="590" y="1528"/>
                      </a:lnTo>
                      <a:lnTo>
                        <a:pt x="550" y="1514"/>
                      </a:lnTo>
                      <a:lnTo>
                        <a:pt x="509" y="1499"/>
                      </a:lnTo>
                      <a:lnTo>
                        <a:pt x="471" y="1482"/>
                      </a:lnTo>
                      <a:lnTo>
                        <a:pt x="433" y="1462"/>
                      </a:lnTo>
                      <a:lnTo>
                        <a:pt x="396" y="1441"/>
                      </a:lnTo>
                      <a:lnTo>
                        <a:pt x="361" y="1420"/>
                      </a:lnTo>
                      <a:lnTo>
                        <a:pt x="327" y="1395"/>
                      </a:lnTo>
                      <a:lnTo>
                        <a:pt x="294" y="1370"/>
                      </a:lnTo>
                      <a:lnTo>
                        <a:pt x="264" y="1345"/>
                      </a:lnTo>
                      <a:lnTo>
                        <a:pt x="235" y="1318"/>
                      </a:lnTo>
                      <a:lnTo>
                        <a:pt x="206" y="1290"/>
                      </a:lnTo>
                      <a:lnTo>
                        <a:pt x="179" y="1259"/>
                      </a:lnTo>
                      <a:lnTo>
                        <a:pt x="154" y="1228"/>
                      </a:lnTo>
                      <a:lnTo>
                        <a:pt x="131" y="1196"/>
                      </a:lnTo>
                      <a:lnTo>
                        <a:pt x="110" y="1163"/>
                      </a:lnTo>
                      <a:lnTo>
                        <a:pt x="89" y="1128"/>
                      </a:lnTo>
                      <a:lnTo>
                        <a:pt x="71" y="1094"/>
                      </a:lnTo>
                      <a:lnTo>
                        <a:pt x="54" y="1059"/>
                      </a:lnTo>
                      <a:lnTo>
                        <a:pt x="41" y="1023"/>
                      </a:lnTo>
                      <a:lnTo>
                        <a:pt x="29" y="984"/>
                      </a:lnTo>
                      <a:lnTo>
                        <a:pt x="20" y="946"/>
                      </a:lnTo>
                      <a:lnTo>
                        <a:pt x="10" y="908"/>
                      </a:lnTo>
                      <a:lnTo>
                        <a:pt x="4" y="869"/>
                      </a:lnTo>
                      <a:lnTo>
                        <a:pt x="2" y="829"/>
                      </a:lnTo>
                      <a:lnTo>
                        <a:pt x="0" y="789"/>
                      </a:lnTo>
                      <a:lnTo>
                        <a:pt x="2" y="748"/>
                      </a:lnTo>
                      <a:lnTo>
                        <a:pt x="4" y="708"/>
                      </a:lnTo>
                      <a:lnTo>
                        <a:pt x="10" y="668"/>
                      </a:lnTo>
                      <a:lnTo>
                        <a:pt x="20" y="629"/>
                      </a:lnTo>
                      <a:lnTo>
                        <a:pt x="29" y="591"/>
                      </a:lnTo>
                      <a:lnTo>
                        <a:pt x="41" y="554"/>
                      </a:lnTo>
                      <a:lnTo>
                        <a:pt x="54" y="518"/>
                      </a:lnTo>
                      <a:lnTo>
                        <a:pt x="71" y="481"/>
                      </a:lnTo>
                      <a:lnTo>
                        <a:pt x="89" y="447"/>
                      </a:lnTo>
                      <a:lnTo>
                        <a:pt x="110" y="412"/>
                      </a:lnTo>
                      <a:lnTo>
                        <a:pt x="131" y="380"/>
                      </a:lnTo>
                      <a:lnTo>
                        <a:pt x="154" y="347"/>
                      </a:lnTo>
                      <a:lnTo>
                        <a:pt x="179" y="316"/>
                      </a:lnTo>
                      <a:lnTo>
                        <a:pt x="206" y="288"/>
                      </a:lnTo>
                      <a:lnTo>
                        <a:pt x="235" y="259"/>
                      </a:lnTo>
                      <a:lnTo>
                        <a:pt x="264" y="232"/>
                      </a:lnTo>
                      <a:lnTo>
                        <a:pt x="294" y="205"/>
                      </a:lnTo>
                      <a:lnTo>
                        <a:pt x="327" y="180"/>
                      </a:lnTo>
                      <a:lnTo>
                        <a:pt x="361" y="157"/>
                      </a:lnTo>
                      <a:lnTo>
                        <a:pt x="396" y="134"/>
                      </a:lnTo>
                      <a:lnTo>
                        <a:pt x="433" y="115"/>
                      </a:lnTo>
                      <a:lnTo>
                        <a:pt x="471" y="96"/>
                      </a:lnTo>
                      <a:lnTo>
                        <a:pt x="509" y="78"/>
                      </a:lnTo>
                      <a:lnTo>
                        <a:pt x="550" y="63"/>
                      </a:lnTo>
                      <a:lnTo>
                        <a:pt x="590" y="48"/>
                      </a:lnTo>
                      <a:lnTo>
                        <a:pt x="630" y="36"/>
                      </a:lnTo>
                      <a:lnTo>
                        <a:pt x="674" y="25"/>
                      </a:lnTo>
                      <a:lnTo>
                        <a:pt x="717" y="17"/>
                      </a:lnTo>
                      <a:lnTo>
                        <a:pt x="761" y="9"/>
                      </a:lnTo>
                      <a:lnTo>
                        <a:pt x="805" y="3"/>
                      </a:lnTo>
                      <a:lnTo>
                        <a:pt x="851" y="1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3851" name="Group 2107"/>
                <p:cNvGrpSpPr>
                  <a:grpSpLocks/>
                </p:cNvGrpSpPr>
                <p:nvPr/>
              </p:nvGrpSpPr>
              <p:grpSpPr bwMode="auto">
                <a:xfrm>
                  <a:off x="839" y="2763"/>
                  <a:ext cx="1671" cy="1496"/>
                  <a:chOff x="839" y="2763"/>
                  <a:chExt cx="1671" cy="1496"/>
                </a:xfrm>
              </p:grpSpPr>
              <p:sp>
                <p:nvSpPr>
                  <p:cNvPr id="33852" name="Freeform 2108"/>
                  <p:cNvSpPr>
                    <a:spLocks/>
                  </p:cNvSpPr>
                  <p:nvPr/>
                </p:nvSpPr>
                <p:spPr bwMode="auto">
                  <a:xfrm>
                    <a:off x="1102" y="2817"/>
                    <a:ext cx="517" cy="399"/>
                  </a:xfrm>
                  <a:custGeom>
                    <a:avLst/>
                    <a:gdLst>
                      <a:gd name="T0" fmla="*/ 346 w 517"/>
                      <a:gd name="T1" fmla="*/ 63 h 399"/>
                      <a:gd name="T2" fmla="*/ 354 w 517"/>
                      <a:gd name="T3" fmla="*/ 128 h 399"/>
                      <a:gd name="T4" fmla="*/ 363 w 517"/>
                      <a:gd name="T5" fmla="*/ 163 h 399"/>
                      <a:gd name="T6" fmla="*/ 380 w 517"/>
                      <a:gd name="T7" fmla="*/ 194 h 399"/>
                      <a:gd name="T8" fmla="*/ 405 w 517"/>
                      <a:gd name="T9" fmla="*/ 224 h 399"/>
                      <a:gd name="T10" fmla="*/ 461 w 517"/>
                      <a:gd name="T11" fmla="*/ 280 h 399"/>
                      <a:gd name="T12" fmla="*/ 517 w 517"/>
                      <a:gd name="T13" fmla="*/ 353 h 399"/>
                      <a:gd name="T14" fmla="*/ 515 w 517"/>
                      <a:gd name="T15" fmla="*/ 376 h 399"/>
                      <a:gd name="T16" fmla="*/ 509 w 517"/>
                      <a:gd name="T17" fmla="*/ 386 h 399"/>
                      <a:gd name="T18" fmla="*/ 494 w 517"/>
                      <a:gd name="T19" fmla="*/ 395 h 399"/>
                      <a:gd name="T20" fmla="*/ 465 w 517"/>
                      <a:gd name="T21" fmla="*/ 395 h 399"/>
                      <a:gd name="T22" fmla="*/ 407 w 517"/>
                      <a:gd name="T23" fmla="*/ 388 h 399"/>
                      <a:gd name="T24" fmla="*/ 338 w 517"/>
                      <a:gd name="T25" fmla="*/ 384 h 399"/>
                      <a:gd name="T26" fmla="*/ 290 w 517"/>
                      <a:gd name="T27" fmla="*/ 391 h 399"/>
                      <a:gd name="T28" fmla="*/ 254 w 517"/>
                      <a:gd name="T29" fmla="*/ 390 h 399"/>
                      <a:gd name="T30" fmla="*/ 204 w 517"/>
                      <a:gd name="T31" fmla="*/ 370 h 399"/>
                      <a:gd name="T32" fmla="*/ 165 w 517"/>
                      <a:gd name="T33" fmla="*/ 353 h 399"/>
                      <a:gd name="T34" fmla="*/ 148 w 517"/>
                      <a:gd name="T35" fmla="*/ 338 h 399"/>
                      <a:gd name="T36" fmla="*/ 144 w 517"/>
                      <a:gd name="T37" fmla="*/ 318 h 399"/>
                      <a:gd name="T38" fmla="*/ 156 w 517"/>
                      <a:gd name="T39" fmla="*/ 294 h 399"/>
                      <a:gd name="T40" fmla="*/ 158 w 517"/>
                      <a:gd name="T41" fmla="*/ 270 h 399"/>
                      <a:gd name="T42" fmla="*/ 129 w 517"/>
                      <a:gd name="T43" fmla="*/ 259 h 399"/>
                      <a:gd name="T44" fmla="*/ 77 w 517"/>
                      <a:gd name="T45" fmla="*/ 253 h 399"/>
                      <a:gd name="T46" fmla="*/ 29 w 517"/>
                      <a:gd name="T47" fmla="*/ 246 h 399"/>
                      <a:gd name="T48" fmla="*/ 12 w 517"/>
                      <a:gd name="T49" fmla="*/ 236 h 399"/>
                      <a:gd name="T50" fmla="*/ 4 w 517"/>
                      <a:gd name="T51" fmla="*/ 228 h 399"/>
                      <a:gd name="T52" fmla="*/ 0 w 517"/>
                      <a:gd name="T53" fmla="*/ 215 h 399"/>
                      <a:gd name="T54" fmla="*/ 2 w 517"/>
                      <a:gd name="T55" fmla="*/ 201 h 399"/>
                      <a:gd name="T56" fmla="*/ 12 w 517"/>
                      <a:gd name="T57" fmla="*/ 171 h 399"/>
                      <a:gd name="T58" fmla="*/ 90 w 517"/>
                      <a:gd name="T59" fmla="*/ 96 h 399"/>
                      <a:gd name="T60" fmla="*/ 165 w 517"/>
                      <a:gd name="T61" fmla="*/ 38 h 399"/>
                      <a:gd name="T62" fmla="*/ 198 w 517"/>
                      <a:gd name="T63" fmla="*/ 19 h 399"/>
                      <a:gd name="T64" fmla="*/ 223 w 517"/>
                      <a:gd name="T65" fmla="*/ 11 h 399"/>
                      <a:gd name="T66" fmla="*/ 282 w 517"/>
                      <a:gd name="T67" fmla="*/ 6 h 39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17"/>
                      <a:gd name="T103" fmla="*/ 0 h 399"/>
                      <a:gd name="T104" fmla="*/ 517 w 517"/>
                      <a:gd name="T105" fmla="*/ 399 h 39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17" h="399">
                        <a:moveTo>
                          <a:pt x="346" y="0"/>
                        </a:moveTo>
                        <a:lnTo>
                          <a:pt x="346" y="63"/>
                        </a:lnTo>
                        <a:lnTo>
                          <a:pt x="350" y="109"/>
                        </a:lnTo>
                        <a:lnTo>
                          <a:pt x="354" y="128"/>
                        </a:lnTo>
                        <a:lnTo>
                          <a:pt x="357" y="148"/>
                        </a:lnTo>
                        <a:lnTo>
                          <a:pt x="363" y="163"/>
                        </a:lnTo>
                        <a:lnTo>
                          <a:pt x="371" y="178"/>
                        </a:lnTo>
                        <a:lnTo>
                          <a:pt x="380" y="194"/>
                        </a:lnTo>
                        <a:lnTo>
                          <a:pt x="392" y="209"/>
                        </a:lnTo>
                        <a:lnTo>
                          <a:pt x="405" y="224"/>
                        </a:lnTo>
                        <a:lnTo>
                          <a:pt x="421" y="240"/>
                        </a:lnTo>
                        <a:lnTo>
                          <a:pt x="461" y="280"/>
                        </a:lnTo>
                        <a:lnTo>
                          <a:pt x="513" y="332"/>
                        </a:lnTo>
                        <a:lnTo>
                          <a:pt x="517" y="353"/>
                        </a:lnTo>
                        <a:lnTo>
                          <a:pt x="517" y="370"/>
                        </a:lnTo>
                        <a:lnTo>
                          <a:pt x="515" y="376"/>
                        </a:lnTo>
                        <a:lnTo>
                          <a:pt x="513" y="382"/>
                        </a:lnTo>
                        <a:lnTo>
                          <a:pt x="509" y="386"/>
                        </a:lnTo>
                        <a:lnTo>
                          <a:pt x="505" y="390"/>
                        </a:lnTo>
                        <a:lnTo>
                          <a:pt x="494" y="395"/>
                        </a:lnTo>
                        <a:lnTo>
                          <a:pt x="482" y="397"/>
                        </a:lnTo>
                        <a:lnTo>
                          <a:pt x="465" y="395"/>
                        </a:lnTo>
                        <a:lnTo>
                          <a:pt x="448" y="393"/>
                        </a:lnTo>
                        <a:lnTo>
                          <a:pt x="407" y="388"/>
                        </a:lnTo>
                        <a:lnTo>
                          <a:pt x="361" y="384"/>
                        </a:lnTo>
                        <a:lnTo>
                          <a:pt x="338" y="384"/>
                        </a:lnTo>
                        <a:lnTo>
                          <a:pt x="315" y="386"/>
                        </a:lnTo>
                        <a:lnTo>
                          <a:pt x="290" y="391"/>
                        </a:lnTo>
                        <a:lnTo>
                          <a:pt x="267" y="399"/>
                        </a:lnTo>
                        <a:lnTo>
                          <a:pt x="254" y="390"/>
                        </a:lnTo>
                        <a:lnTo>
                          <a:pt x="231" y="380"/>
                        </a:lnTo>
                        <a:lnTo>
                          <a:pt x="204" y="370"/>
                        </a:lnTo>
                        <a:lnTo>
                          <a:pt x="177" y="361"/>
                        </a:lnTo>
                        <a:lnTo>
                          <a:pt x="165" y="353"/>
                        </a:lnTo>
                        <a:lnTo>
                          <a:pt x="156" y="345"/>
                        </a:lnTo>
                        <a:lnTo>
                          <a:pt x="148" y="338"/>
                        </a:lnTo>
                        <a:lnTo>
                          <a:pt x="144" y="328"/>
                        </a:lnTo>
                        <a:lnTo>
                          <a:pt x="144" y="318"/>
                        </a:lnTo>
                        <a:lnTo>
                          <a:pt x="146" y="307"/>
                        </a:lnTo>
                        <a:lnTo>
                          <a:pt x="156" y="294"/>
                        </a:lnTo>
                        <a:lnTo>
                          <a:pt x="167" y="278"/>
                        </a:lnTo>
                        <a:lnTo>
                          <a:pt x="158" y="270"/>
                        </a:lnTo>
                        <a:lnTo>
                          <a:pt x="144" y="265"/>
                        </a:lnTo>
                        <a:lnTo>
                          <a:pt x="129" y="259"/>
                        </a:lnTo>
                        <a:lnTo>
                          <a:pt x="112" y="257"/>
                        </a:lnTo>
                        <a:lnTo>
                          <a:pt x="77" y="253"/>
                        </a:lnTo>
                        <a:lnTo>
                          <a:pt x="44" y="249"/>
                        </a:lnTo>
                        <a:lnTo>
                          <a:pt x="29" y="246"/>
                        </a:lnTo>
                        <a:lnTo>
                          <a:pt x="17" y="240"/>
                        </a:lnTo>
                        <a:lnTo>
                          <a:pt x="12" y="236"/>
                        </a:lnTo>
                        <a:lnTo>
                          <a:pt x="8" y="232"/>
                        </a:lnTo>
                        <a:lnTo>
                          <a:pt x="4" y="228"/>
                        </a:lnTo>
                        <a:lnTo>
                          <a:pt x="2" y="222"/>
                        </a:lnTo>
                        <a:lnTo>
                          <a:pt x="0" y="215"/>
                        </a:lnTo>
                        <a:lnTo>
                          <a:pt x="0" y="209"/>
                        </a:lnTo>
                        <a:lnTo>
                          <a:pt x="2" y="201"/>
                        </a:lnTo>
                        <a:lnTo>
                          <a:pt x="4" y="192"/>
                        </a:lnTo>
                        <a:lnTo>
                          <a:pt x="12" y="171"/>
                        </a:lnTo>
                        <a:lnTo>
                          <a:pt x="25" y="144"/>
                        </a:lnTo>
                        <a:lnTo>
                          <a:pt x="90" y="96"/>
                        </a:lnTo>
                        <a:lnTo>
                          <a:pt x="135" y="61"/>
                        </a:lnTo>
                        <a:lnTo>
                          <a:pt x="165" y="38"/>
                        </a:lnTo>
                        <a:lnTo>
                          <a:pt x="188" y="23"/>
                        </a:lnTo>
                        <a:lnTo>
                          <a:pt x="198" y="19"/>
                        </a:lnTo>
                        <a:lnTo>
                          <a:pt x="210" y="15"/>
                        </a:lnTo>
                        <a:lnTo>
                          <a:pt x="223" y="11"/>
                        </a:lnTo>
                        <a:lnTo>
                          <a:pt x="240" y="9"/>
                        </a:lnTo>
                        <a:lnTo>
                          <a:pt x="282" y="6"/>
                        </a:lnTo>
                        <a:lnTo>
                          <a:pt x="346" y="0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53" name="Freeform 2109"/>
                  <p:cNvSpPr>
                    <a:spLocks/>
                  </p:cNvSpPr>
                  <p:nvPr/>
                </p:nvSpPr>
                <p:spPr bwMode="auto">
                  <a:xfrm>
                    <a:off x="1484" y="2763"/>
                    <a:ext cx="742" cy="467"/>
                  </a:xfrm>
                  <a:custGeom>
                    <a:avLst/>
                    <a:gdLst>
                      <a:gd name="T0" fmla="*/ 94 w 742"/>
                      <a:gd name="T1" fmla="*/ 21 h 467"/>
                      <a:gd name="T2" fmla="*/ 142 w 742"/>
                      <a:gd name="T3" fmla="*/ 10 h 467"/>
                      <a:gd name="T4" fmla="*/ 190 w 742"/>
                      <a:gd name="T5" fmla="*/ 2 h 467"/>
                      <a:gd name="T6" fmla="*/ 238 w 742"/>
                      <a:gd name="T7" fmla="*/ 0 h 467"/>
                      <a:gd name="T8" fmla="*/ 310 w 742"/>
                      <a:gd name="T9" fmla="*/ 4 h 467"/>
                      <a:gd name="T10" fmla="*/ 402 w 742"/>
                      <a:gd name="T11" fmla="*/ 17 h 467"/>
                      <a:gd name="T12" fmla="*/ 488 w 742"/>
                      <a:gd name="T13" fmla="*/ 42 h 467"/>
                      <a:gd name="T14" fmla="*/ 565 w 742"/>
                      <a:gd name="T15" fmla="*/ 73 h 467"/>
                      <a:gd name="T16" fmla="*/ 630 w 742"/>
                      <a:gd name="T17" fmla="*/ 106 h 467"/>
                      <a:gd name="T18" fmla="*/ 684 w 742"/>
                      <a:gd name="T19" fmla="*/ 138 h 467"/>
                      <a:gd name="T20" fmla="*/ 717 w 742"/>
                      <a:gd name="T21" fmla="*/ 186 h 467"/>
                      <a:gd name="T22" fmla="*/ 736 w 742"/>
                      <a:gd name="T23" fmla="*/ 242 h 467"/>
                      <a:gd name="T24" fmla="*/ 742 w 742"/>
                      <a:gd name="T25" fmla="*/ 292 h 467"/>
                      <a:gd name="T26" fmla="*/ 740 w 742"/>
                      <a:gd name="T27" fmla="*/ 336 h 467"/>
                      <a:gd name="T28" fmla="*/ 730 w 742"/>
                      <a:gd name="T29" fmla="*/ 371 h 467"/>
                      <a:gd name="T30" fmla="*/ 713 w 742"/>
                      <a:gd name="T31" fmla="*/ 401 h 467"/>
                      <a:gd name="T32" fmla="*/ 692 w 742"/>
                      <a:gd name="T33" fmla="*/ 426 h 467"/>
                      <a:gd name="T34" fmla="*/ 665 w 742"/>
                      <a:gd name="T35" fmla="*/ 444 h 467"/>
                      <a:gd name="T36" fmla="*/ 634 w 742"/>
                      <a:gd name="T37" fmla="*/ 457 h 467"/>
                      <a:gd name="T38" fmla="*/ 601 w 742"/>
                      <a:gd name="T39" fmla="*/ 465 h 467"/>
                      <a:gd name="T40" fmla="*/ 567 w 742"/>
                      <a:gd name="T41" fmla="*/ 467 h 467"/>
                      <a:gd name="T42" fmla="*/ 534 w 742"/>
                      <a:gd name="T43" fmla="*/ 465 h 467"/>
                      <a:gd name="T44" fmla="*/ 502 w 742"/>
                      <a:gd name="T45" fmla="*/ 459 h 467"/>
                      <a:gd name="T46" fmla="*/ 473 w 742"/>
                      <a:gd name="T47" fmla="*/ 449 h 467"/>
                      <a:gd name="T48" fmla="*/ 446 w 742"/>
                      <a:gd name="T49" fmla="*/ 436 h 467"/>
                      <a:gd name="T50" fmla="*/ 425 w 742"/>
                      <a:gd name="T51" fmla="*/ 419 h 467"/>
                      <a:gd name="T52" fmla="*/ 409 w 742"/>
                      <a:gd name="T53" fmla="*/ 419 h 467"/>
                      <a:gd name="T54" fmla="*/ 392 w 742"/>
                      <a:gd name="T55" fmla="*/ 434 h 467"/>
                      <a:gd name="T56" fmla="*/ 375 w 742"/>
                      <a:gd name="T57" fmla="*/ 444 h 467"/>
                      <a:gd name="T58" fmla="*/ 358 w 742"/>
                      <a:gd name="T59" fmla="*/ 447 h 467"/>
                      <a:gd name="T60" fmla="*/ 340 w 742"/>
                      <a:gd name="T61" fmla="*/ 447 h 467"/>
                      <a:gd name="T62" fmla="*/ 323 w 742"/>
                      <a:gd name="T63" fmla="*/ 440 h 467"/>
                      <a:gd name="T64" fmla="*/ 308 w 742"/>
                      <a:gd name="T65" fmla="*/ 428 h 467"/>
                      <a:gd name="T66" fmla="*/ 292 w 742"/>
                      <a:gd name="T67" fmla="*/ 409 h 467"/>
                      <a:gd name="T68" fmla="*/ 273 w 742"/>
                      <a:gd name="T69" fmla="*/ 397 h 467"/>
                      <a:gd name="T70" fmla="*/ 248 w 742"/>
                      <a:gd name="T71" fmla="*/ 396 h 467"/>
                      <a:gd name="T72" fmla="*/ 206 w 742"/>
                      <a:gd name="T73" fmla="*/ 382 h 467"/>
                      <a:gd name="T74" fmla="*/ 142 w 742"/>
                      <a:gd name="T75" fmla="*/ 348 h 467"/>
                      <a:gd name="T76" fmla="*/ 83 w 742"/>
                      <a:gd name="T77" fmla="*/ 298 h 467"/>
                      <a:gd name="T78" fmla="*/ 45 w 742"/>
                      <a:gd name="T79" fmla="*/ 255 h 467"/>
                      <a:gd name="T80" fmla="*/ 25 w 742"/>
                      <a:gd name="T81" fmla="*/ 225 h 467"/>
                      <a:gd name="T82" fmla="*/ 10 w 742"/>
                      <a:gd name="T83" fmla="*/ 192 h 467"/>
                      <a:gd name="T84" fmla="*/ 0 w 742"/>
                      <a:gd name="T85" fmla="*/ 161 h 467"/>
                      <a:gd name="T86" fmla="*/ 0 w 742"/>
                      <a:gd name="T87" fmla="*/ 129 h 467"/>
                      <a:gd name="T88" fmla="*/ 8 w 742"/>
                      <a:gd name="T89" fmla="*/ 98 h 467"/>
                      <a:gd name="T90" fmla="*/ 25 w 742"/>
                      <a:gd name="T91" fmla="*/ 69 h 467"/>
                      <a:gd name="T92" fmla="*/ 52 w 742"/>
                      <a:gd name="T93" fmla="*/ 42 h 46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42"/>
                      <a:gd name="T142" fmla="*/ 0 h 467"/>
                      <a:gd name="T143" fmla="*/ 742 w 742"/>
                      <a:gd name="T144" fmla="*/ 467 h 467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42" h="467">
                        <a:moveTo>
                          <a:pt x="71" y="29"/>
                        </a:moveTo>
                        <a:lnTo>
                          <a:pt x="94" y="21"/>
                        </a:lnTo>
                        <a:lnTo>
                          <a:pt x="119" y="15"/>
                        </a:lnTo>
                        <a:lnTo>
                          <a:pt x="142" y="10"/>
                        </a:lnTo>
                        <a:lnTo>
                          <a:pt x="167" y="6"/>
                        </a:lnTo>
                        <a:lnTo>
                          <a:pt x="190" y="2"/>
                        </a:lnTo>
                        <a:lnTo>
                          <a:pt x="215" y="0"/>
                        </a:lnTo>
                        <a:lnTo>
                          <a:pt x="238" y="0"/>
                        </a:lnTo>
                        <a:lnTo>
                          <a:pt x="263" y="0"/>
                        </a:lnTo>
                        <a:lnTo>
                          <a:pt x="310" y="4"/>
                        </a:lnTo>
                        <a:lnTo>
                          <a:pt x="358" y="10"/>
                        </a:lnTo>
                        <a:lnTo>
                          <a:pt x="402" y="17"/>
                        </a:lnTo>
                        <a:lnTo>
                          <a:pt x="446" y="29"/>
                        </a:lnTo>
                        <a:lnTo>
                          <a:pt x="488" y="42"/>
                        </a:lnTo>
                        <a:lnTo>
                          <a:pt x="527" y="58"/>
                        </a:lnTo>
                        <a:lnTo>
                          <a:pt x="565" y="73"/>
                        </a:lnTo>
                        <a:lnTo>
                          <a:pt x="599" y="90"/>
                        </a:lnTo>
                        <a:lnTo>
                          <a:pt x="630" y="106"/>
                        </a:lnTo>
                        <a:lnTo>
                          <a:pt x="659" y="123"/>
                        </a:lnTo>
                        <a:lnTo>
                          <a:pt x="684" y="138"/>
                        </a:lnTo>
                        <a:lnTo>
                          <a:pt x="705" y="154"/>
                        </a:lnTo>
                        <a:lnTo>
                          <a:pt x="717" y="186"/>
                        </a:lnTo>
                        <a:lnTo>
                          <a:pt x="728" y="215"/>
                        </a:lnTo>
                        <a:lnTo>
                          <a:pt x="736" y="242"/>
                        </a:lnTo>
                        <a:lnTo>
                          <a:pt x="740" y="269"/>
                        </a:lnTo>
                        <a:lnTo>
                          <a:pt x="742" y="292"/>
                        </a:lnTo>
                        <a:lnTo>
                          <a:pt x="742" y="315"/>
                        </a:lnTo>
                        <a:lnTo>
                          <a:pt x="740" y="336"/>
                        </a:lnTo>
                        <a:lnTo>
                          <a:pt x="736" y="353"/>
                        </a:lnTo>
                        <a:lnTo>
                          <a:pt x="730" y="371"/>
                        </a:lnTo>
                        <a:lnTo>
                          <a:pt x="722" y="388"/>
                        </a:lnTo>
                        <a:lnTo>
                          <a:pt x="713" y="401"/>
                        </a:lnTo>
                        <a:lnTo>
                          <a:pt x="703" y="415"/>
                        </a:lnTo>
                        <a:lnTo>
                          <a:pt x="692" y="426"/>
                        </a:lnTo>
                        <a:lnTo>
                          <a:pt x="678" y="436"/>
                        </a:lnTo>
                        <a:lnTo>
                          <a:pt x="665" y="444"/>
                        </a:lnTo>
                        <a:lnTo>
                          <a:pt x="649" y="451"/>
                        </a:lnTo>
                        <a:lnTo>
                          <a:pt x="634" y="457"/>
                        </a:lnTo>
                        <a:lnTo>
                          <a:pt x="619" y="461"/>
                        </a:lnTo>
                        <a:lnTo>
                          <a:pt x="601" y="465"/>
                        </a:lnTo>
                        <a:lnTo>
                          <a:pt x="584" y="467"/>
                        </a:lnTo>
                        <a:lnTo>
                          <a:pt x="567" y="467"/>
                        </a:lnTo>
                        <a:lnTo>
                          <a:pt x="551" y="467"/>
                        </a:lnTo>
                        <a:lnTo>
                          <a:pt x="534" y="465"/>
                        </a:lnTo>
                        <a:lnTo>
                          <a:pt x="519" y="463"/>
                        </a:lnTo>
                        <a:lnTo>
                          <a:pt x="502" y="459"/>
                        </a:lnTo>
                        <a:lnTo>
                          <a:pt x="486" y="455"/>
                        </a:lnTo>
                        <a:lnTo>
                          <a:pt x="473" y="449"/>
                        </a:lnTo>
                        <a:lnTo>
                          <a:pt x="459" y="444"/>
                        </a:lnTo>
                        <a:lnTo>
                          <a:pt x="446" y="436"/>
                        </a:lnTo>
                        <a:lnTo>
                          <a:pt x="434" y="428"/>
                        </a:lnTo>
                        <a:lnTo>
                          <a:pt x="425" y="419"/>
                        </a:lnTo>
                        <a:lnTo>
                          <a:pt x="417" y="409"/>
                        </a:lnTo>
                        <a:lnTo>
                          <a:pt x="409" y="419"/>
                        </a:lnTo>
                        <a:lnTo>
                          <a:pt x="400" y="426"/>
                        </a:lnTo>
                        <a:lnTo>
                          <a:pt x="392" y="434"/>
                        </a:lnTo>
                        <a:lnTo>
                          <a:pt x="382" y="440"/>
                        </a:lnTo>
                        <a:lnTo>
                          <a:pt x="375" y="444"/>
                        </a:lnTo>
                        <a:lnTo>
                          <a:pt x="365" y="445"/>
                        </a:lnTo>
                        <a:lnTo>
                          <a:pt x="358" y="447"/>
                        </a:lnTo>
                        <a:lnTo>
                          <a:pt x="348" y="447"/>
                        </a:lnTo>
                        <a:lnTo>
                          <a:pt x="340" y="447"/>
                        </a:lnTo>
                        <a:lnTo>
                          <a:pt x="331" y="444"/>
                        </a:lnTo>
                        <a:lnTo>
                          <a:pt x="323" y="440"/>
                        </a:lnTo>
                        <a:lnTo>
                          <a:pt x="315" y="434"/>
                        </a:lnTo>
                        <a:lnTo>
                          <a:pt x="308" y="428"/>
                        </a:lnTo>
                        <a:lnTo>
                          <a:pt x="300" y="419"/>
                        </a:lnTo>
                        <a:lnTo>
                          <a:pt x="292" y="409"/>
                        </a:lnTo>
                        <a:lnTo>
                          <a:pt x="285" y="397"/>
                        </a:lnTo>
                        <a:lnTo>
                          <a:pt x="273" y="397"/>
                        </a:lnTo>
                        <a:lnTo>
                          <a:pt x="262" y="397"/>
                        </a:lnTo>
                        <a:lnTo>
                          <a:pt x="248" y="396"/>
                        </a:lnTo>
                        <a:lnTo>
                          <a:pt x="235" y="392"/>
                        </a:lnTo>
                        <a:lnTo>
                          <a:pt x="206" y="382"/>
                        </a:lnTo>
                        <a:lnTo>
                          <a:pt x="175" y="367"/>
                        </a:lnTo>
                        <a:lnTo>
                          <a:pt x="142" y="348"/>
                        </a:lnTo>
                        <a:lnTo>
                          <a:pt x="112" y="324"/>
                        </a:lnTo>
                        <a:lnTo>
                          <a:pt x="83" y="298"/>
                        </a:lnTo>
                        <a:lnTo>
                          <a:pt x="56" y="269"/>
                        </a:lnTo>
                        <a:lnTo>
                          <a:pt x="45" y="255"/>
                        </a:lnTo>
                        <a:lnTo>
                          <a:pt x="35" y="240"/>
                        </a:lnTo>
                        <a:lnTo>
                          <a:pt x="25" y="225"/>
                        </a:lnTo>
                        <a:lnTo>
                          <a:pt x="16" y="209"/>
                        </a:lnTo>
                        <a:lnTo>
                          <a:pt x="10" y="192"/>
                        </a:lnTo>
                        <a:lnTo>
                          <a:pt x="4" y="177"/>
                        </a:lnTo>
                        <a:lnTo>
                          <a:pt x="0" y="161"/>
                        </a:lnTo>
                        <a:lnTo>
                          <a:pt x="0" y="146"/>
                        </a:lnTo>
                        <a:lnTo>
                          <a:pt x="0" y="129"/>
                        </a:lnTo>
                        <a:lnTo>
                          <a:pt x="2" y="113"/>
                        </a:lnTo>
                        <a:lnTo>
                          <a:pt x="8" y="98"/>
                        </a:lnTo>
                        <a:lnTo>
                          <a:pt x="16" y="85"/>
                        </a:lnTo>
                        <a:lnTo>
                          <a:pt x="25" y="69"/>
                        </a:lnTo>
                        <a:lnTo>
                          <a:pt x="37" y="56"/>
                        </a:lnTo>
                        <a:lnTo>
                          <a:pt x="52" y="42"/>
                        </a:lnTo>
                        <a:lnTo>
                          <a:pt x="71" y="29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54" name="Freeform 2110"/>
                  <p:cNvSpPr>
                    <a:spLocks/>
                  </p:cNvSpPr>
                  <p:nvPr/>
                </p:nvSpPr>
                <p:spPr bwMode="auto">
                  <a:xfrm>
                    <a:off x="1872" y="3084"/>
                    <a:ext cx="638" cy="460"/>
                  </a:xfrm>
                  <a:custGeom>
                    <a:avLst/>
                    <a:gdLst>
                      <a:gd name="T0" fmla="*/ 488 w 638"/>
                      <a:gd name="T1" fmla="*/ 0 h 460"/>
                      <a:gd name="T2" fmla="*/ 513 w 638"/>
                      <a:gd name="T3" fmla="*/ 15 h 460"/>
                      <a:gd name="T4" fmla="*/ 548 w 638"/>
                      <a:gd name="T5" fmla="*/ 44 h 460"/>
                      <a:gd name="T6" fmla="*/ 584 w 638"/>
                      <a:gd name="T7" fmla="*/ 82 h 460"/>
                      <a:gd name="T8" fmla="*/ 617 w 638"/>
                      <a:gd name="T9" fmla="*/ 128 h 460"/>
                      <a:gd name="T10" fmla="*/ 632 w 638"/>
                      <a:gd name="T11" fmla="*/ 163 h 460"/>
                      <a:gd name="T12" fmla="*/ 638 w 638"/>
                      <a:gd name="T13" fmla="*/ 188 h 460"/>
                      <a:gd name="T14" fmla="*/ 638 w 638"/>
                      <a:gd name="T15" fmla="*/ 213 h 460"/>
                      <a:gd name="T16" fmla="*/ 632 w 638"/>
                      <a:gd name="T17" fmla="*/ 236 h 460"/>
                      <a:gd name="T18" fmla="*/ 619 w 638"/>
                      <a:gd name="T19" fmla="*/ 257 h 460"/>
                      <a:gd name="T20" fmla="*/ 596 w 638"/>
                      <a:gd name="T21" fmla="*/ 278 h 460"/>
                      <a:gd name="T22" fmla="*/ 561 w 638"/>
                      <a:gd name="T23" fmla="*/ 299 h 460"/>
                      <a:gd name="T24" fmla="*/ 517 w 638"/>
                      <a:gd name="T25" fmla="*/ 314 h 460"/>
                      <a:gd name="T26" fmla="*/ 452 w 638"/>
                      <a:gd name="T27" fmla="*/ 316 h 460"/>
                      <a:gd name="T28" fmla="*/ 394 w 638"/>
                      <a:gd name="T29" fmla="*/ 311 h 460"/>
                      <a:gd name="T30" fmla="*/ 361 w 638"/>
                      <a:gd name="T31" fmla="*/ 311 h 460"/>
                      <a:gd name="T32" fmla="*/ 338 w 638"/>
                      <a:gd name="T33" fmla="*/ 318 h 460"/>
                      <a:gd name="T34" fmla="*/ 327 w 638"/>
                      <a:gd name="T35" fmla="*/ 339 h 460"/>
                      <a:gd name="T36" fmla="*/ 284 w 638"/>
                      <a:gd name="T37" fmla="*/ 386 h 460"/>
                      <a:gd name="T38" fmla="*/ 210 w 638"/>
                      <a:gd name="T39" fmla="*/ 430 h 460"/>
                      <a:gd name="T40" fmla="*/ 142 w 638"/>
                      <a:gd name="T41" fmla="*/ 455 h 460"/>
                      <a:gd name="T42" fmla="*/ 100 w 638"/>
                      <a:gd name="T43" fmla="*/ 460 h 460"/>
                      <a:gd name="T44" fmla="*/ 75 w 638"/>
                      <a:gd name="T45" fmla="*/ 458 h 460"/>
                      <a:gd name="T46" fmla="*/ 54 w 638"/>
                      <a:gd name="T47" fmla="*/ 451 h 460"/>
                      <a:gd name="T48" fmla="*/ 35 w 638"/>
                      <a:gd name="T49" fmla="*/ 441 h 460"/>
                      <a:gd name="T50" fmla="*/ 21 w 638"/>
                      <a:gd name="T51" fmla="*/ 426 h 460"/>
                      <a:gd name="T52" fmla="*/ 12 w 638"/>
                      <a:gd name="T53" fmla="*/ 407 h 460"/>
                      <a:gd name="T54" fmla="*/ 6 w 638"/>
                      <a:gd name="T55" fmla="*/ 384 h 460"/>
                      <a:gd name="T56" fmla="*/ 4 w 638"/>
                      <a:gd name="T57" fmla="*/ 357 h 460"/>
                      <a:gd name="T58" fmla="*/ 12 w 638"/>
                      <a:gd name="T59" fmla="*/ 309 h 460"/>
                      <a:gd name="T60" fmla="*/ 12 w 638"/>
                      <a:gd name="T61" fmla="*/ 247 h 460"/>
                      <a:gd name="T62" fmla="*/ 0 w 638"/>
                      <a:gd name="T63" fmla="*/ 209 h 460"/>
                      <a:gd name="T64" fmla="*/ 4 w 638"/>
                      <a:gd name="T65" fmla="*/ 182 h 460"/>
                      <a:gd name="T66" fmla="*/ 16 w 638"/>
                      <a:gd name="T67" fmla="*/ 165 h 460"/>
                      <a:gd name="T68" fmla="*/ 39 w 638"/>
                      <a:gd name="T69" fmla="*/ 157 h 460"/>
                      <a:gd name="T70" fmla="*/ 69 w 638"/>
                      <a:gd name="T71" fmla="*/ 155 h 460"/>
                      <a:gd name="T72" fmla="*/ 127 w 638"/>
                      <a:gd name="T73" fmla="*/ 163 h 460"/>
                      <a:gd name="T74" fmla="*/ 190 w 638"/>
                      <a:gd name="T75" fmla="*/ 174 h 460"/>
                      <a:gd name="T76" fmla="*/ 225 w 638"/>
                      <a:gd name="T77" fmla="*/ 174 h 460"/>
                      <a:gd name="T78" fmla="*/ 267 w 638"/>
                      <a:gd name="T79" fmla="*/ 169 h 460"/>
                      <a:gd name="T80" fmla="*/ 309 w 638"/>
                      <a:gd name="T81" fmla="*/ 151 h 460"/>
                      <a:gd name="T82" fmla="*/ 342 w 638"/>
                      <a:gd name="T83" fmla="*/ 124 h 460"/>
                      <a:gd name="T84" fmla="*/ 380 w 638"/>
                      <a:gd name="T85" fmla="*/ 75 h 460"/>
                      <a:gd name="T86" fmla="*/ 423 w 638"/>
                      <a:gd name="T87" fmla="*/ 28 h 460"/>
                      <a:gd name="T88" fmla="*/ 459 w 638"/>
                      <a:gd name="T89" fmla="*/ 7 h 46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638"/>
                      <a:gd name="T136" fmla="*/ 0 h 460"/>
                      <a:gd name="T137" fmla="*/ 638 w 638"/>
                      <a:gd name="T138" fmla="*/ 460 h 46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638" h="460">
                        <a:moveTo>
                          <a:pt x="482" y="0"/>
                        </a:moveTo>
                        <a:lnTo>
                          <a:pt x="488" y="0"/>
                        </a:lnTo>
                        <a:lnTo>
                          <a:pt x="500" y="5"/>
                        </a:lnTo>
                        <a:lnTo>
                          <a:pt x="513" y="15"/>
                        </a:lnTo>
                        <a:lnTo>
                          <a:pt x="530" y="28"/>
                        </a:lnTo>
                        <a:lnTo>
                          <a:pt x="548" y="44"/>
                        </a:lnTo>
                        <a:lnTo>
                          <a:pt x="567" y="61"/>
                        </a:lnTo>
                        <a:lnTo>
                          <a:pt x="584" y="82"/>
                        </a:lnTo>
                        <a:lnTo>
                          <a:pt x="601" y="105"/>
                        </a:lnTo>
                        <a:lnTo>
                          <a:pt x="617" y="128"/>
                        </a:lnTo>
                        <a:lnTo>
                          <a:pt x="628" y="151"/>
                        </a:lnTo>
                        <a:lnTo>
                          <a:pt x="632" y="163"/>
                        </a:lnTo>
                        <a:lnTo>
                          <a:pt x="636" y="176"/>
                        </a:lnTo>
                        <a:lnTo>
                          <a:pt x="638" y="188"/>
                        </a:lnTo>
                        <a:lnTo>
                          <a:pt x="638" y="199"/>
                        </a:lnTo>
                        <a:lnTo>
                          <a:pt x="638" y="213"/>
                        </a:lnTo>
                        <a:lnTo>
                          <a:pt x="636" y="224"/>
                        </a:lnTo>
                        <a:lnTo>
                          <a:pt x="632" y="236"/>
                        </a:lnTo>
                        <a:lnTo>
                          <a:pt x="626" y="247"/>
                        </a:lnTo>
                        <a:lnTo>
                          <a:pt x="619" y="257"/>
                        </a:lnTo>
                        <a:lnTo>
                          <a:pt x="609" y="268"/>
                        </a:lnTo>
                        <a:lnTo>
                          <a:pt x="596" y="278"/>
                        </a:lnTo>
                        <a:lnTo>
                          <a:pt x="582" y="288"/>
                        </a:lnTo>
                        <a:lnTo>
                          <a:pt x="561" y="299"/>
                        </a:lnTo>
                        <a:lnTo>
                          <a:pt x="540" y="309"/>
                        </a:lnTo>
                        <a:lnTo>
                          <a:pt x="517" y="314"/>
                        </a:lnTo>
                        <a:lnTo>
                          <a:pt x="496" y="316"/>
                        </a:lnTo>
                        <a:lnTo>
                          <a:pt x="452" y="316"/>
                        </a:lnTo>
                        <a:lnTo>
                          <a:pt x="411" y="313"/>
                        </a:lnTo>
                        <a:lnTo>
                          <a:pt x="394" y="311"/>
                        </a:lnTo>
                        <a:lnTo>
                          <a:pt x="377" y="311"/>
                        </a:lnTo>
                        <a:lnTo>
                          <a:pt x="361" y="311"/>
                        </a:lnTo>
                        <a:lnTo>
                          <a:pt x="350" y="314"/>
                        </a:lnTo>
                        <a:lnTo>
                          <a:pt x="338" y="318"/>
                        </a:lnTo>
                        <a:lnTo>
                          <a:pt x="331" y="328"/>
                        </a:lnTo>
                        <a:lnTo>
                          <a:pt x="327" y="339"/>
                        </a:lnTo>
                        <a:lnTo>
                          <a:pt x="325" y="357"/>
                        </a:lnTo>
                        <a:lnTo>
                          <a:pt x="284" y="386"/>
                        </a:lnTo>
                        <a:lnTo>
                          <a:pt x="246" y="410"/>
                        </a:lnTo>
                        <a:lnTo>
                          <a:pt x="210" y="430"/>
                        </a:lnTo>
                        <a:lnTo>
                          <a:pt x="175" y="445"/>
                        </a:lnTo>
                        <a:lnTo>
                          <a:pt x="142" y="455"/>
                        </a:lnTo>
                        <a:lnTo>
                          <a:pt x="114" y="458"/>
                        </a:lnTo>
                        <a:lnTo>
                          <a:pt x="100" y="460"/>
                        </a:lnTo>
                        <a:lnTo>
                          <a:pt x="87" y="458"/>
                        </a:lnTo>
                        <a:lnTo>
                          <a:pt x="75" y="458"/>
                        </a:lnTo>
                        <a:lnTo>
                          <a:pt x="64" y="455"/>
                        </a:lnTo>
                        <a:lnTo>
                          <a:pt x="54" y="451"/>
                        </a:lnTo>
                        <a:lnTo>
                          <a:pt x="44" y="447"/>
                        </a:lnTo>
                        <a:lnTo>
                          <a:pt x="35" y="441"/>
                        </a:lnTo>
                        <a:lnTo>
                          <a:pt x="27" y="434"/>
                        </a:lnTo>
                        <a:lnTo>
                          <a:pt x="21" y="426"/>
                        </a:lnTo>
                        <a:lnTo>
                          <a:pt x="16" y="416"/>
                        </a:lnTo>
                        <a:lnTo>
                          <a:pt x="12" y="407"/>
                        </a:lnTo>
                        <a:lnTo>
                          <a:pt x="8" y="395"/>
                        </a:lnTo>
                        <a:lnTo>
                          <a:pt x="6" y="384"/>
                        </a:lnTo>
                        <a:lnTo>
                          <a:pt x="4" y="370"/>
                        </a:lnTo>
                        <a:lnTo>
                          <a:pt x="4" y="357"/>
                        </a:lnTo>
                        <a:lnTo>
                          <a:pt x="6" y="341"/>
                        </a:lnTo>
                        <a:lnTo>
                          <a:pt x="12" y="309"/>
                        </a:lnTo>
                        <a:lnTo>
                          <a:pt x="21" y="272"/>
                        </a:lnTo>
                        <a:lnTo>
                          <a:pt x="12" y="247"/>
                        </a:lnTo>
                        <a:lnTo>
                          <a:pt x="4" y="226"/>
                        </a:lnTo>
                        <a:lnTo>
                          <a:pt x="0" y="209"/>
                        </a:lnTo>
                        <a:lnTo>
                          <a:pt x="0" y="194"/>
                        </a:lnTo>
                        <a:lnTo>
                          <a:pt x="4" y="182"/>
                        </a:lnTo>
                        <a:lnTo>
                          <a:pt x="8" y="172"/>
                        </a:lnTo>
                        <a:lnTo>
                          <a:pt x="16" y="165"/>
                        </a:lnTo>
                        <a:lnTo>
                          <a:pt x="27" y="159"/>
                        </a:lnTo>
                        <a:lnTo>
                          <a:pt x="39" y="157"/>
                        </a:lnTo>
                        <a:lnTo>
                          <a:pt x="54" y="155"/>
                        </a:lnTo>
                        <a:lnTo>
                          <a:pt x="69" y="155"/>
                        </a:lnTo>
                        <a:lnTo>
                          <a:pt x="89" y="157"/>
                        </a:lnTo>
                        <a:lnTo>
                          <a:pt x="127" y="163"/>
                        </a:lnTo>
                        <a:lnTo>
                          <a:pt x="169" y="172"/>
                        </a:lnTo>
                        <a:lnTo>
                          <a:pt x="190" y="174"/>
                        </a:lnTo>
                        <a:lnTo>
                          <a:pt x="208" y="174"/>
                        </a:lnTo>
                        <a:lnTo>
                          <a:pt x="225" y="174"/>
                        </a:lnTo>
                        <a:lnTo>
                          <a:pt x="240" y="174"/>
                        </a:lnTo>
                        <a:lnTo>
                          <a:pt x="267" y="169"/>
                        </a:lnTo>
                        <a:lnTo>
                          <a:pt x="290" y="161"/>
                        </a:lnTo>
                        <a:lnTo>
                          <a:pt x="309" y="151"/>
                        </a:lnTo>
                        <a:lnTo>
                          <a:pt x="327" y="138"/>
                        </a:lnTo>
                        <a:lnTo>
                          <a:pt x="342" y="124"/>
                        </a:lnTo>
                        <a:lnTo>
                          <a:pt x="356" y="107"/>
                        </a:lnTo>
                        <a:lnTo>
                          <a:pt x="380" y="75"/>
                        </a:lnTo>
                        <a:lnTo>
                          <a:pt x="407" y="44"/>
                        </a:lnTo>
                        <a:lnTo>
                          <a:pt x="423" y="28"/>
                        </a:lnTo>
                        <a:lnTo>
                          <a:pt x="440" y="17"/>
                        </a:lnTo>
                        <a:lnTo>
                          <a:pt x="459" y="7"/>
                        </a:lnTo>
                        <a:lnTo>
                          <a:pt x="482" y="0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55" name="Freeform 2111"/>
                  <p:cNvSpPr>
                    <a:spLocks/>
                  </p:cNvSpPr>
                  <p:nvPr/>
                </p:nvSpPr>
                <p:spPr bwMode="auto">
                  <a:xfrm>
                    <a:off x="839" y="3064"/>
                    <a:ext cx="492" cy="505"/>
                  </a:xfrm>
                  <a:custGeom>
                    <a:avLst/>
                    <a:gdLst>
                      <a:gd name="T0" fmla="*/ 163 w 492"/>
                      <a:gd name="T1" fmla="*/ 392 h 505"/>
                      <a:gd name="T2" fmla="*/ 121 w 492"/>
                      <a:gd name="T3" fmla="*/ 407 h 505"/>
                      <a:gd name="T4" fmla="*/ 96 w 492"/>
                      <a:gd name="T5" fmla="*/ 411 h 505"/>
                      <a:gd name="T6" fmla="*/ 73 w 492"/>
                      <a:gd name="T7" fmla="*/ 409 h 505"/>
                      <a:gd name="T8" fmla="*/ 52 w 492"/>
                      <a:gd name="T9" fmla="*/ 406 h 505"/>
                      <a:gd name="T10" fmla="*/ 35 w 492"/>
                      <a:gd name="T11" fmla="*/ 396 h 505"/>
                      <a:gd name="T12" fmla="*/ 19 w 492"/>
                      <a:gd name="T13" fmla="*/ 381 h 505"/>
                      <a:gd name="T14" fmla="*/ 10 w 492"/>
                      <a:gd name="T15" fmla="*/ 363 h 505"/>
                      <a:gd name="T16" fmla="*/ 2 w 492"/>
                      <a:gd name="T17" fmla="*/ 342 h 505"/>
                      <a:gd name="T18" fmla="*/ 0 w 492"/>
                      <a:gd name="T19" fmla="*/ 317 h 505"/>
                      <a:gd name="T20" fmla="*/ 2 w 492"/>
                      <a:gd name="T21" fmla="*/ 288 h 505"/>
                      <a:gd name="T22" fmla="*/ 15 w 492"/>
                      <a:gd name="T23" fmla="*/ 239 h 505"/>
                      <a:gd name="T24" fmla="*/ 52 w 492"/>
                      <a:gd name="T25" fmla="*/ 162 h 505"/>
                      <a:gd name="T26" fmla="*/ 90 w 492"/>
                      <a:gd name="T27" fmla="*/ 106 h 505"/>
                      <a:gd name="T28" fmla="*/ 115 w 492"/>
                      <a:gd name="T29" fmla="*/ 75 h 505"/>
                      <a:gd name="T30" fmla="*/ 142 w 492"/>
                      <a:gd name="T31" fmla="*/ 45 h 505"/>
                      <a:gd name="T32" fmla="*/ 167 w 492"/>
                      <a:gd name="T33" fmla="*/ 18 h 505"/>
                      <a:gd name="T34" fmla="*/ 186 w 492"/>
                      <a:gd name="T35" fmla="*/ 2 h 505"/>
                      <a:gd name="T36" fmla="*/ 215 w 492"/>
                      <a:gd name="T37" fmla="*/ 0 h 505"/>
                      <a:gd name="T38" fmla="*/ 252 w 492"/>
                      <a:gd name="T39" fmla="*/ 10 h 505"/>
                      <a:gd name="T40" fmla="*/ 292 w 492"/>
                      <a:gd name="T41" fmla="*/ 31 h 505"/>
                      <a:gd name="T42" fmla="*/ 336 w 492"/>
                      <a:gd name="T43" fmla="*/ 64 h 505"/>
                      <a:gd name="T44" fmla="*/ 378 w 492"/>
                      <a:gd name="T45" fmla="*/ 112 h 505"/>
                      <a:gd name="T46" fmla="*/ 423 w 492"/>
                      <a:gd name="T47" fmla="*/ 175 h 505"/>
                      <a:gd name="T48" fmla="*/ 461 w 492"/>
                      <a:gd name="T49" fmla="*/ 258 h 505"/>
                      <a:gd name="T50" fmla="*/ 484 w 492"/>
                      <a:gd name="T51" fmla="*/ 325 h 505"/>
                      <a:gd name="T52" fmla="*/ 490 w 492"/>
                      <a:gd name="T53" fmla="*/ 363 h 505"/>
                      <a:gd name="T54" fmla="*/ 492 w 492"/>
                      <a:gd name="T55" fmla="*/ 394 h 505"/>
                      <a:gd name="T56" fmla="*/ 486 w 492"/>
                      <a:gd name="T57" fmla="*/ 425 h 505"/>
                      <a:gd name="T58" fmla="*/ 474 w 492"/>
                      <a:gd name="T59" fmla="*/ 454 h 505"/>
                      <a:gd name="T60" fmla="*/ 451 w 492"/>
                      <a:gd name="T61" fmla="*/ 478 h 505"/>
                      <a:gd name="T62" fmla="*/ 419 w 492"/>
                      <a:gd name="T63" fmla="*/ 500 h 505"/>
                      <a:gd name="T64" fmla="*/ 373 w 492"/>
                      <a:gd name="T65" fmla="*/ 505 h 505"/>
                      <a:gd name="T66" fmla="*/ 323 w 492"/>
                      <a:gd name="T67" fmla="*/ 496 h 505"/>
                      <a:gd name="T68" fmla="*/ 284 w 492"/>
                      <a:gd name="T69" fmla="*/ 478 h 505"/>
                      <a:gd name="T70" fmla="*/ 259 w 492"/>
                      <a:gd name="T71" fmla="*/ 459 h 505"/>
                      <a:gd name="T72" fmla="*/ 234 w 492"/>
                      <a:gd name="T73" fmla="*/ 432 h 505"/>
                      <a:gd name="T74" fmla="*/ 208 w 492"/>
                      <a:gd name="T75" fmla="*/ 396 h 50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492"/>
                      <a:gd name="T115" fmla="*/ 0 h 505"/>
                      <a:gd name="T116" fmla="*/ 492 w 492"/>
                      <a:gd name="T117" fmla="*/ 505 h 50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492" h="505">
                        <a:moveTo>
                          <a:pt x="192" y="375"/>
                        </a:moveTo>
                        <a:lnTo>
                          <a:pt x="163" y="392"/>
                        </a:lnTo>
                        <a:lnTo>
                          <a:pt x="135" y="404"/>
                        </a:lnTo>
                        <a:lnTo>
                          <a:pt x="121" y="407"/>
                        </a:lnTo>
                        <a:lnTo>
                          <a:pt x="110" y="409"/>
                        </a:lnTo>
                        <a:lnTo>
                          <a:pt x="96" y="411"/>
                        </a:lnTo>
                        <a:lnTo>
                          <a:pt x="85" y="411"/>
                        </a:lnTo>
                        <a:lnTo>
                          <a:pt x="73" y="409"/>
                        </a:lnTo>
                        <a:lnTo>
                          <a:pt x="62" y="407"/>
                        </a:lnTo>
                        <a:lnTo>
                          <a:pt x="52" y="406"/>
                        </a:lnTo>
                        <a:lnTo>
                          <a:pt x="42" y="400"/>
                        </a:lnTo>
                        <a:lnTo>
                          <a:pt x="35" y="396"/>
                        </a:lnTo>
                        <a:lnTo>
                          <a:pt x="27" y="388"/>
                        </a:lnTo>
                        <a:lnTo>
                          <a:pt x="19" y="381"/>
                        </a:lnTo>
                        <a:lnTo>
                          <a:pt x="14" y="373"/>
                        </a:lnTo>
                        <a:lnTo>
                          <a:pt x="10" y="363"/>
                        </a:lnTo>
                        <a:lnTo>
                          <a:pt x="6" y="354"/>
                        </a:lnTo>
                        <a:lnTo>
                          <a:pt x="2" y="342"/>
                        </a:lnTo>
                        <a:lnTo>
                          <a:pt x="0" y="331"/>
                        </a:lnTo>
                        <a:lnTo>
                          <a:pt x="0" y="317"/>
                        </a:lnTo>
                        <a:lnTo>
                          <a:pt x="0" y="302"/>
                        </a:lnTo>
                        <a:lnTo>
                          <a:pt x="2" y="288"/>
                        </a:lnTo>
                        <a:lnTo>
                          <a:pt x="6" y="273"/>
                        </a:lnTo>
                        <a:lnTo>
                          <a:pt x="15" y="239"/>
                        </a:lnTo>
                        <a:lnTo>
                          <a:pt x="31" y="202"/>
                        </a:lnTo>
                        <a:lnTo>
                          <a:pt x="52" y="162"/>
                        </a:lnTo>
                        <a:lnTo>
                          <a:pt x="81" y="119"/>
                        </a:lnTo>
                        <a:lnTo>
                          <a:pt x="90" y="106"/>
                        </a:lnTo>
                        <a:lnTo>
                          <a:pt x="102" y="91"/>
                        </a:lnTo>
                        <a:lnTo>
                          <a:pt x="115" y="75"/>
                        </a:lnTo>
                        <a:lnTo>
                          <a:pt x="129" y="60"/>
                        </a:lnTo>
                        <a:lnTo>
                          <a:pt x="142" y="45"/>
                        </a:lnTo>
                        <a:lnTo>
                          <a:pt x="156" y="29"/>
                        </a:lnTo>
                        <a:lnTo>
                          <a:pt x="167" y="18"/>
                        </a:lnTo>
                        <a:lnTo>
                          <a:pt x="177" y="8"/>
                        </a:lnTo>
                        <a:lnTo>
                          <a:pt x="186" y="2"/>
                        </a:lnTo>
                        <a:lnTo>
                          <a:pt x="200" y="0"/>
                        </a:lnTo>
                        <a:lnTo>
                          <a:pt x="215" y="0"/>
                        </a:lnTo>
                        <a:lnTo>
                          <a:pt x="232" y="4"/>
                        </a:lnTo>
                        <a:lnTo>
                          <a:pt x="252" y="10"/>
                        </a:lnTo>
                        <a:lnTo>
                          <a:pt x="271" y="18"/>
                        </a:lnTo>
                        <a:lnTo>
                          <a:pt x="292" y="31"/>
                        </a:lnTo>
                        <a:lnTo>
                          <a:pt x="313" y="45"/>
                        </a:lnTo>
                        <a:lnTo>
                          <a:pt x="336" y="64"/>
                        </a:lnTo>
                        <a:lnTo>
                          <a:pt x="357" y="87"/>
                        </a:lnTo>
                        <a:lnTo>
                          <a:pt x="378" y="112"/>
                        </a:lnTo>
                        <a:lnTo>
                          <a:pt x="401" y="143"/>
                        </a:lnTo>
                        <a:lnTo>
                          <a:pt x="423" y="175"/>
                        </a:lnTo>
                        <a:lnTo>
                          <a:pt x="442" y="214"/>
                        </a:lnTo>
                        <a:lnTo>
                          <a:pt x="461" y="258"/>
                        </a:lnTo>
                        <a:lnTo>
                          <a:pt x="478" y="304"/>
                        </a:lnTo>
                        <a:lnTo>
                          <a:pt x="484" y="325"/>
                        </a:lnTo>
                        <a:lnTo>
                          <a:pt x="490" y="350"/>
                        </a:lnTo>
                        <a:lnTo>
                          <a:pt x="490" y="363"/>
                        </a:lnTo>
                        <a:lnTo>
                          <a:pt x="492" y="379"/>
                        </a:lnTo>
                        <a:lnTo>
                          <a:pt x="492" y="394"/>
                        </a:lnTo>
                        <a:lnTo>
                          <a:pt x="490" y="409"/>
                        </a:lnTo>
                        <a:lnTo>
                          <a:pt x="486" y="425"/>
                        </a:lnTo>
                        <a:lnTo>
                          <a:pt x="480" y="438"/>
                        </a:lnTo>
                        <a:lnTo>
                          <a:pt x="474" y="454"/>
                        </a:lnTo>
                        <a:lnTo>
                          <a:pt x="465" y="467"/>
                        </a:lnTo>
                        <a:lnTo>
                          <a:pt x="451" y="478"/>
                        </a:lnTo>
                        <a:lnTo>
                          <a:pt x="438" y="490"/>
                        </a:lnTo>
                        <a:lnTo>
                          <a:pt x="419" y="500"/>
                        </a:lnTo>
                        <a:lnTo>
                          <a:pt x="398" y="505"/>
                        </a:lnTo>
                        <a:lnTo>
                          <a:pt x="373" y="505"/>
                        </a:lnTo>
                        <a:lnTo>
                          <a:pt x="348" y="503"/>
                        </a:lnTo>
                        <a:lnTo>
                          <a:pt x="323" y="496"/>
                        </a:lnTo>
                        <a:lnTo>
                          <a:pt x="298" y="486"/>
                        </a:lnTo>
                        <a:lnTo>
                          <a:pt x="284" y="478"/>
                        </a:lnTo>
                        <a:lnTo>
                          <a:pt x="273" y="469"/>
                        </a:lnTo>
                        <a:lnTo>
                          <a:pt x="259" y="459"/>
                        </a:lnTo>
                        <a:lnTo>
                          <a:pt x="246" y="446"/>
                        </a:lnTo>
                        <a:lnTo>
                          <a:pt x="234" y="432"/>
                        </a:lnTo>
                        <a:lnTo>
                          <a:pt x="221" y="415"/>
                        </a:lnTo>
                        <a:lnTo>
                          <a:pt x="208" y="396"/>
                        </a:lnTo>
                        <a:lnTo>
                          <a:pt x="192" y="375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56" name="Freeform 2112"/>
                  <p:cNvSpPr>
                    <a:spLocks/>
                  </p:cNvSpPr>
                  <p:nvPr/>
                </p:nvSpPr>
                <p:spPr bwMode="auto">
                  <a:xfrm>
                    <a:off x="1350" y="3224"/>
                    <a:ext cx="503" cy="424"/>
                  </a:xfrm>
                  <a:custGeom>
                    <a:avLst/>
                    <a:gdLst>
                      <a:gd name="T0" fmla="*/ 48 w 503"/>
                      <a:gd name="T1" fmla="*/ 217 h 424"/>
                      <a:gd name="T2" fmla="*/ 36 w 503"/>
                      <a:gd name="T3" fmla="*/ 219 h 424"/>
                      <a:gd name="T4" fmla="*/ 25 w 503"/>
                      <a:gd name="T5" fmla="*/ 213 h 424"/>
                      <a:gd name="T6" fmla="*/ 13 w 503"/>
                      <a:gd name="T7" fmla="*/ 194 h 424"/>
                      <a:gd name="T8" fmla="*/ 6 w 503"/>
                      <a:gd name="T9" fmla="*/ 167 h 424"/>
                      <a:gd name="T10" fmla="*/ 4 w 503"/>
                      <a:gd name="T11" fmla="*/ 138 h 424"/>
                      <a:gd name="T12" fmla="*/ 6 w 503"/>
                      <a:gd name="T13" fmla="*/ 109 h 424"/>
                      <a:gd name="T14" fmla="*/ 13 w 503"/>
                      <a:gd name="T15" fmla="*/ 90 h 424"/>
                      <a:gd name="T16" fmla="*/ 21 w 503"/>
                      <a:gd name="T17" fmla="*/ 82 h 424"/>
                      <a:gd name="T18" fmla="*/ 29 w 503"/>
                      <a:gd name="T19" fmla="*/ 82 h 424"/>
                      <a:gd name="T20" fmla="*/ 29 w 503"/>
                      <a:gd name="T21" fmla="*/ 79 h 424"/>
                      <a:gd name="T22" fmla="*/ 25 w 503"/>
                      <a:gd name="T23" fmla="*/ 65 h 424"/>
                      <a:gd name="T24" fmla="*/ 27 w 503"/>
                      <a:gd name="T25" fmla="*/ 52 h 424"/>
                      <a:gd name="T26" fmla="*/ 34 w 503"/>
                      <a:gd name="T27" fmla="*/ 40 h 424"/>
                      <a:gd name="T28" fmla="*/ 54 w 503"/>
                      <a:gd name="T29" fmla="*/ 25 h 424"/>
                      <a:gd name="T30" fmla="*/ 94 w 503"/>
                      <a:gd name="T31" fmla="*/ 9 h 424"/>
                      <a:gd name="T32" fmla="*/ 144 w 503"/>
                      <a:gd name="T33" fmla="*/ 0 h 424"/>
                      <a:gd name="T34" fmla="*/ 202 w 503"/>
                      <a:gd name="T35" fmla="*/ 4 h 424"/>
                      <a:gd name="T36" fmla="*/ 263 w 503"/>
                      <a:gd name="T37" fmla="*/ 17 h 424"/>
                      <a:gd name="T38" fmla="*/ 307 w 503"/>
                      <a:gd name="T39" fmla="*/ 38 h 424"/>
                      <a:gd name="T40" fmla="*/ 334 w 503"/>
                      <a:gd name="T41" fmla="*/ 55 h 424"/>
                      <a:gd name="T42" fmla="*/ 351 w 503"/>
                      <a:gd name="T43" fmla="*/ 80 h 424"/>
                      <a:gd name="T44" fmla="*/ 365 w 503"/>
                      <a:gd name="T45" fmla="*/ 105 h 424"/>
                      <a:gd name="T46" fmla="*/ 396 w 503"/>
                      <a:gd name="T47" fmla="*/ 146 h 424"/>
                      <a:gd name="T48" fmla="*/ 442 w 503"/>
                      <a:gd name="T49" fmla="*/ 199 h 424"/>
                      <a:gd name="T50" fmla="*/ 484 w 503"/>
                      <a:gd name="T51" fmla="*/ 251 h 424"/>
                      <a:gd name="T52" fmla="*/ 501 w 503"/>
                      <a:gd name="T53" fmla="*/ 290 h 424"/>
                      <a:gd name="T54" fmla="*/ 503 w 503"/>
                      <a:gd name="T55" fmla="*/ 315 h 424"/>
                      <a:gd name="T56" fmla="*/ 493 w 503"/>
                      <a:gd name="T57" fmla="*/ 336 h 424"/>
                      <a:gd name="T58" fmla="*/ 472 w 503"/>
                      <a:gd name="T59" fmla="*/ 357 h 424"/>
                      <a:gd name="T60" fmla="*/ 438 w 503"/>
                      <a:gd name="T61" fmla="*/ 376 h 424"/>
                      <a:gd name="T62" fmla="*/ 386 w 503"/>
                      <a:gd name="T63" fmla="*/ 393 h 424"/>
                      <a:gd name="T64" fmla="*/ 317 w 503"/>
                      <a:gd name="T65" fmla="*/ 407 h 424"/>
                      <a:gd name="T66" fmla="*/ 228 w 503"/>
                      <a:gd name="T67" fmla="*/ 418 h 424"/>
                      <a:gd name="T68" fmla="*/ 148 w 503"/>
                      <a:gd name="T69" fmla="*/ 422 h 424"/>
                      <a:gd name="T70" fmla="*/ 96 w 503"/>
                      <a:gd name="T71" fmla="*/ 413 h 424"/>
                      <a:gd name="T72" fmla="*/ 56 w 503"/>
                      <a:gd name="T73" fmla="*/ 393 h 424"/>
                      <a:gd name="T74" fmla="*/ 23 w 503"/>
                      <a:gd name="T75" fmla="*/ 368 h 424"/>
                      <a:gd name="T76" fmla="*/ 6 w 503"/>
                      <a:gd name="T77" fmla="*/ 338 h 424"/>
                      <a:gd name="T78" fmla="*/ 0 w 503"/>
                      <a:gd name="T79" fmla="*/ 303 h 424"/>
                      <a:gd name="T80" fmla="*/ 8 w 503"/>
                      <a:gd name="T81" fmla="*/ 267 h 424"/>
                      <a:gd name="T82" fmla="*/ 34 w 503"/>
                      <a:gd name="T83" fmla="*/ 230 h 42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03"/>
                      <a:gd name="T127" fmla="*/ 0 h 424"/>
                      <a:gd name="T128" fmla="*/ 503 w 503"/>
                      <a:gd name="T129" fmla="*/ 424 h 42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03" h="424">
                        <a:moveTo>
                          <a:pt x="54" y="213"/>
                        </a:moveTo>
                        <a:lnTo>
                          <a:pt x="48" y="217"/>
                        </a:lnTo>
                        <a:lnTo>
                          <a:pt x="42" y="219"/>
                        </a:lnTo>
                        <a:lnTo>
                          <a:pt x="36" y="219"/>
                        </a:lnTo>
                        <a:lnTo>
                          <a:pt x="33" y="219"/>
                        </a:lnTo>
                        <a:lnTo>
                          <a:pt x="25" y="213"/>
                        </a:lnTo>
                        <a:lnTo>
                          <a:pt x="17" y="205"/>
                        </a:lnTo>
                        <a:lnTo>
                          <a:pt x="13" y="194"/>
                        </a:lnTo>
                        <a:lnTo>
                          <a:pt x="8" y="182"/>
                        </a:lnTo>
                        <a:lnTo>
                          <a:pt x="6" y="167"/>
                        </a:lnTo>
                        <a:lnTo>
                          <a:pt x="4" y="151"/>
                        </a:lnTo>
                        <a:lnTo>
                          <a:pt x="4" y="138"/>
                        </a:lnTo>
                        <a:lnTo>
                          <a:pt x="4" y="123"/>
                        </a:lnTo>
                        <a:lnTo>
                          <a:pt x="6" y="109"/>
                        </a:lnTo>
                        <a:lnTo>
                          <a:pt x="10" y="98"/>
                        </a:lnTo>
                        <a:lnTo>
                          <a:pt x="13" y="90"/>
                        </a:lnTo>
                        <a:lnTo>
                          <a:pt x="19" y="84"/>
                        </a:lnTo>
                        <a:lnTo>
                          <a:pt x="21" y="82"/>
                        </a:lnTo>
                        <a:lnTo>
                          <a:pt x="25" y="82"/>
                        </a:lnTo>
                        <a:lnTo>
                          <a:pt x="29" y="82"/>
                        </a:lnTo>
                        <a:lnTo>
                          <a:pt x="33" y="84"/>
                        </a:lnTo>
                        <a:lnTo>
                          <a:pt x="29" y="79"/>
                        </a:lnTo>
                        <a:lnTo>
                          <a:pt x="25" y="73"/>
                        </a:lnTo>
                        <a:lnTo>
                          <a:pt x="25" y="65"/>
                        </a:lnTo>
                        <a:lnTo>
                          <a:pt x="25" y="59"/>
                        </a:lnTo>
                        <a:lnTo>
                          <a:pt x="27" y="52"/>
                        </a:lnTo>
                        <a:lnTo>
                          <a:pt x="31" y="46"/>
                        </a:lnTo>
                        <a:lnTo>
                          <a:pt x="34" y="40"/>
                        </a:lnTo>
                        <a:lnTo>
                          <a:pt x="40" y="34"/>
                        </a:lnTo>
                        <a:lnTo>
                          <a:pt x="54" y="25"/>
                        </a:lnTo>
                        <a:lnTo>
                          <a:pt x="73" y="15"/>
                        </a:lnTo>
                        <a:lnTo>
                          <a:pt x="94" y="9"/>
                        </a:lnTo>
                        <a:lnTo>
                          <a:pt x="117" y="4"/>
                        </a:lnTo>
                        <a:lnTo>
                          <a:pt x="144" y="0"/>
                        </a:lnTo>
                        <a:lnTo>
                          <a:pt x="173" y="0"/>
                        </a:lnTo>
                        <a:lnTo>
                          <a:pt x="202" y="4"/>
                        </a:lnTo>
                        <a:lnTo>
                          <a:pt x="232" y="7"/>
                        </a:lnTo>
                        <a:lnTo>
                          <a:pt x="263" y="17"/>
                        </a:lnTo>
                        <a:lnTo>
                          <a:pt x="292" y="31"/>
                        </a:lnTo>
                        <a:lnTo>
                          <a:pt x="307" y="38"/>
                        </a:lnTo>
                        <a:lnTo>
                          <a:pt x="321" y="46"/>
                        </a:lnTo>
                        <a:lnTo>
                          <a:pt x="334" y="55"/>
                        </a:lnTo>
                        <a:lnTo>
                          <a:pt x="348" y="67"/>
                        </a:lnTo>
                        <a:lnTo>
                          <a:pt x="351" y="80"/>
                        </a:lnTo>
                        <a:lnTo>
                          <a:pt x="357" y="92"/>
                        </a:lnTo>
                        <a:lnTo>
                          <a:pt x="365" y="105"/>
                        </a:lnTo>
                        <a:lnTo>
                          <a:pt x="374" y="119"/>
                        </a:lnTo>
                        <a:lnTo>
                          <a:pt x="396" y="146"/>
                        </a:lnTo>
                        <a:lnTo>
                          <a:pt x="419" y="173"/>
                        </a:lnTo>
                        <a:lnTo>
                          <a:pt x="442" y="199"/>
                        </a:lnTo>
                        <a:lnTo>
                          <a:pt x="465" y="226"/>
                        </a:lnTo>
                        <a:lnTo>
                          <a:pt x="484" y="251"/>
                        </a:lnTo>
                        <a:lnTo>
                          <a:pt x="497" y="278"/>
                        </a:lnTo>
                        <a:lnTo>
                          <a:pt x="501" y="290"/>
                        </a:lnTo>
                        <a:lnTo>
                          <a:pt x="503" y="301"/>
                        </a:lnTo>
                        <a:lnTo>
                          <a:pt x="503" y="315"/>
                        </a:lnTo>
                        <a:lnTo>
                          <a:pt x="499" y="326"/>
                        </a:lnTo>
                        <a:lnTo>
                          <a:pt x="493" y="336"/>
                        </a:lnTo>
                        <a:lnTo>
                          <a:pt x="486" y="347"/>
                        </a:lnTo>
                        <a:lnTo>
                          <a:pt x="472" y="357"/>
                        </a:lnTo>
                        <a:lnTo>
                          <a:pt x="457" y="366"/>
                        </a:lnTo>
                        <a:lnTo>
                          <a:pt x="438" y="376"/>
                        </a:lnTo>
                        <a:lnTo>
                          <a:pt x="415" y="386"/>
                        </a:lnTo>
                        <a:lnTo>
                          <a:pt x="386" y="393"/>
                        </a:lnTo>
                        <a:lnTo>
                          <a:pt x="355" y="401"/>
                        </a:lnTo>
                        <a:lnTo>
                          <a:pt x="317" y="407"/>
                        </a:lnTo>
                        <a:lnTo>
                          <a:pt x="275" y="413"/>
                        </a:lnTo>
                        <a:lnTo>
                          <a:pt x="228" y="418"/>
                        </a:lnTo>
                        <a:lnTo>
                          <a:pt x="175" y="424"/>
                        </a:lnTo>
                        <a:lnTo>
                          <a:pt x="148" y="422"/>
                        </a:lnTo>
                        <a:lnTo>
                          <a:pt x="121" y="418"/>
                        </a:lnTo>
                        <a:lnTo>
                          <a:pt x="96" y="413"/>
                        </a:lnTo>
                        <a:lnTo>
                          <a:pt x="75" y="403"/>
                        </a:lnTo>
                        <a:lnTo>
                          <a:pt x="56" y="393"/>
                        </a:lnTo>
                        <a:lnTo>
                          <a:pt x="38" y="382"/>
                        </a:lnTo>
                        <a:lnTo>
                          <a:pt x="23" y="368"/>
                        </a:lnTo>
                        <a:lnTo>
                          <a:pt x="13" y="353"/>
                        </a:lnTo>
                        <a:lnTo>
                          <a:pt x="6" y="338"/>
                        </a:lnTo>
                        <a:lnTo>
                          <a:pt x="0" y="320"/>
                        </a:lnTo>
                        <a:lnTo>
                          <a:pt x="0" y="303"/>
                        </a:lnTo>
                        <a:lnTo>
                          <a:pt x="2" y="286"/>
                        </a:lnTo>
                        <a:lnTo>
                          <a:pt x="8" y="267"/>
                        </a:lnTo>
                        <a:lnTo>
                          <a:pt x="19" y="249"/>
                        </a:lnTo>
                        <a:lnTo>
                          <a:pt x="34" y="230"/>
                        </a:lnTo>
                        <a:lnTo>
                          <a:pt x="54" y="213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57" name="Freeform 2113"/>
                  <p:cNvSpPr>
                    <a:spLocks/>
                  </p:cNvSpPr>
                  <p:nvPr/>
                </p:nvSpPr>
                <p:spPr bwMode="auto">
                  <a:xfrm>
                    <a:off x="858" y="3558"/>
                    <a:ext cx="484" cy="572"/>
                  </a:xfrm>
                  <a:custGeom>
                    <a:avLst/>
                    <a:gdLst>
                      <a:gd name="T0" fmla="*/ 175 w 484"/>
                      <a:gd name="T1" fmla="*/ 376 h 572"/>
                      <a:gd name="T2" fmla="*/ 144 w 484"/>
                      <a:gd name="T3" fmla="*/ 363 h 572"/>
                      <a:gd name="T4" fmla="*/ 114 w 484"/>
                      <a:gd name="T5" fmla="*/ 342 h 572"/>
                      <a:gd name="T6" fmla="*/ 87 w 484"/>
                      <a:gd name="T7" fmla="*/ 319 h 572"/>
                      <a:gd name="T8" fmla="*/ 52 w 484"/>
                      <a:gd name="T9" fmla="*/ 278 h 572"/>
                      <a:gd name="T10" fmla="*/ 18 w 484"/>
                      <a:gd name="T11" fmla="*/ 217 h 572"/>
                      <a:gd name="T12" fmla="*/ 4 w 484"/>
                      <a:gd name="T13" fmla="*/ 171 h 572"/>
                      <a:gd name="T14" fmla="*/ 0 w 484"/>
                      <a:gd name="T15" fmla="*/ 140 h 572"/>
                      <a:gd name="T16" fmla="*/ 0 w 484"/>
                      <a:gd name="T17" fmla="*/ 111 h 572"/>
                      <a:gd name="T18" fmla="*/ 8 w 484"/>
                      <a:gd name="T19" fmla="*/ 86 h 572"/>
                      <a:gd name="T20" fmla="*/ 21 w 484"/>
                      <a:gd name="T21" fmla="*/ 63 h 572"/>
                      <a:gd name="T22" fmla="*/ 41 w 484"/>
                      <a:gd name="T23" fmla="*/ 46 h 572"/>
                      <a:gd name="T24" fmla="*/ 68 w 484"/>
                      <a:gd name="T25" fmla="*/ 32 h 572"/>
                      <a:gd name="T26" fmla="*/ 102 w 484"/>
                      <a:gd name="T27" fmla="*/ 27 h 572"/>
                      <a:gd name="T28" fmla="*/ 141 w 484"/>
                      <a:gd name="T29" fmla="*/ 15 h 572"/>
                      <a:gd name="T30" fmla="*/ 187 w 484"/>
                      <a:gd name="T31" fmla="*/ 2 h 572"/>
                      <a:gd name="T32" fmla="*/ 238 w 484"/>
                      <a:gd name="T33" fmla="*/ 0 h 572"/>
                      <a:gd name="T34" fmla="*/ 290 w 484"/>
                      <a:gd name="T35" fmla="*/ 11 h 572"/>
                      <a:gd name="T36" fmla="*/ 340 w 484"/>
                      <a:gd name="T37" fmla="*/ 34 h 572"/>
                      <a:gd name="T38" fmla="*/ 386 w 484"/>
                      <a:gd name="T39" fmla="*/ 69 h 572"/>
                      <a:gd name="T40" fmla="*/ 423 w 484"/>
                      <a:gd name="T41" fmla="*/ 117 h 572"/>
                      <a:gd name="T42" fmla="*/ 442 w 484"/>
                      <a:gd name="T43" fmla="*/ 159 h 572"/>
                      <a:gd name="T44" fmla="*/ 450 w 484"/>
                      <a:gd name="T45" fmla="*/ 192 h 572"/>
                      <a:gd name="T46" fmla="*/ 457 w 484"/>
                      <a:gd name="T47" fmla="*/ 232 h 572"/>
                      <a:gd name="T48" fmla="*/ 455 w 484"/>
                      <a:gd name="T49" fmla="*/ 263 h 572"/>
                      <a:gd name="T50" fmla="*/ 444 w 484"/>
                      <a:gd name="T51" fmla="*/ 278 h 572"/>
                      <a:gd name="T52" fmla="*/ 429 w 484"/>
                      <a:gd name="T53" fmla="*/ 286 h 572"/>
                      <a:gd name="T54" fmla="*/ 413 w 484"/>
                      <a:gd name="T55" fmla="*/ 290 h 572"/>
                      <a:gd name="T56" fmla="*/ 406 w 484"/>
                      <a:gd name="T57" fmla="*/ 297 h 572"/>
                      <a:gd name="T58" fmla="*/ 413 w 484"/>
                      <a:gd name="T59" fmla="*/ 313 h 572"/>
                      <a:gd name="T60" fmla="*/ 438 w 484"/>
                      <a:gd name="T61" fmla="*/ 342 h 572"/>
                      <a:gd name="T62" fmla="*/ 471 w 484"/>
                      <a:gd name="T63" fmla="*/ 388 h 572"/>
                      <a:gd name="T64" fmla="*/ 484 w 484"/>
                      <a:gd name="T65" fmla="*/ 439 h 572"/>
                      <a:gd name="T66" fmla="*/ 482 w 484"/>
                      <a:gd name="T67" fmla="*/ 493 h 572"/>
                      <a:gd name="T68" fmla="*/ 471 w 484"/>
                      <a:gd name="T69" fmla="*/ 530 h 572"/>
                      <a:gd name="T70" fmla="*/ 459 w 484"/>
                      <a:gd name="T71" fmla="*/ 549 h 572"/>
                      <a:gd name="T72" fmla="*/ 444 w 484"/>
                      <a:gd name="T73" fmla="*/ 562 h 572"/>
                      <a:gd name="T74" fmla="*/ 423 w 484"/>
                      <a:gd name="T75" fmla="*/ 570 h 572"/>
                      <a:gd name="T76" fmla="*/ 400 w 484"/>
                      <a:gd name="T77" fmla="*/ 570 h 572"/>
                      <a:gd name="T78" fmla="*/ 371 w 484"/>
                      <a:gd name="T79" fmla="*/ 560 h 572"/>
                      <a:gd name="T80" fmla="*/ 338 w 484"/>
                      <a:gd name="T81" fmla="*/ 543 h 572"/>
                      <a:gd name="T82" fmla="*/ 302 w 484"/>
                      <a:gd name="T83" fmla="*/ 512 h 572"/>
                      <a:gd name="T84" fmla="*/ 261 w 484"/>
                      <a:gd name="T85" fmla="*/ 470 h 572"/>
                      <a:gd name="T86" fmla="*/ 215 w 484"/>
                      <a:gd name="T87" fmla="*/ 415 h 57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84"/>
                      <a:gd name="T133" fmla="*/ 0 h 572"/>
                      <a:gd name="T134" fmla="*/ 484 w 484"/>
                      <a:gd name="T135" fmla="*/ 572 h 57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84" h="572">
                        <a:moveTo>
                          <a:pt x="192" y="382"/>
                        </a:moveTo>
                        <a:lnTo>
                          <a:pt x="175" y="376"/>
                        </a:lnTo>
                        <a:lnTo>
                          <a:pt x="160" y="370"/>
                        </a:lnTo>
                        <a:lnTo>
                          <a:pt x="144" y="363"/>
                        </a:lnTo>
                        <a:lnTo>
                          <a:pt x="129" y="353"/>
                        </a:lnTo>
                        <a:lnTo>
                          <a:pt x="114" y="342"/>
                        </a:lnTo>
                        <a:lnTo>
                          <a:pt x="100" y="332"/>
                        </a:lnTo>
                        <a:lnTo>
                          <a:pt x="87" y="319"/>
                        </a:lnTo>
                        <a:lnTo>
                          <a:pt x="75" y="305"/>
                        </a:lnTo>
                        <a:lnTo>
                          <a:pt x="52" y="278"/>
                        </a:lnTo>
                        <a:lnTo>
                          <a:pt x="33" y="247"/>
                        </a:lnTo>
                        <a:lnTo>
                          <a:pt x="18" y="217"/>
                        </a:lnTo>
                        <a:lnTo>
                          <a:pt x="8" y="186"/>
                        </a:lnTo>
                        <a:lnTo>
                          <a:pt x="4" y="171"/>
                        </a:lnTo>
                        <a:lnTo>
                          <a:pt x="0" y="155"/>
                        </a:lnTo>
                        <a:lnTo>
                          <a:pt x="0" y="140"/>
                        </a:lnTo>
                        <a:lnTo>
                          <a:pt x="0" y="125"/>
                        </a:lnTo>
                        <a:lnTo>
                          <a:pt x="0" y="111"/>
                        </a:lnTo>
                        <a:lnTo>
                          <a:pt x="4" y="98"/>
                        </a:lnTo>
                        <a:lnTo>
                          <a:pt x="8" y="86"/>
                        </a:lnTo>
                        <a:lnTo>
                          <a:pt x="14" y="75"/>
                        </a:lnTo>
                        <a:lnTo>
                          <a:pt x="21" y="63"/>
                        </a:lnTo>
                        <a:lnTo>
                          <a:pt x="31" y="54"/>
                        </a:lnTo>
                        <a:lnTo>
                          <a:pt x="41" y="46"/>
                        </a:lnTo>
                        <a:lnTo>
                          <a:pt x="54" y="38"/>
                        </a:lnTo>
                        <a:lnTo>
                          <a:pt x="68" y="32"/>
                        </a:lnTo>
                        <a:lnTo>
                          <a:pt x="83" y="29"/>
                        </a:lnTo>
                        <a:lnTo>
                          <a:pt x="102" y="27"/>
                        </a:lnTo>
                        <a:lnTo>
                          <a:pt x="121" y="25"/>
                        </a:lnTo>
                        <a:lnTo>
                          <a:pt x="141" y="15"/>
                        </a:lnTo>
                        <a:lnTo>
                          <a:pt x="164" y="6"/>
                        </a:lnTo>
                        <a:lnTo>
                          <a:pt x="187" y="2"/>
                        </a:lnTo>
                        <a:lnTo>
                          <a:pt x="212" y="0"/>
                        </a:lnTo>
                        <a:lnTo>
                          <a:pt x="238" y="0"/>
                        </a:lnTo>
                        <a:lnTo>
                          <a:pt x="263" y="4"/>
                        </a:lnTo>
                        <a:lnTo>
                          <a:pt x="290" y="11"/>
                        </a:lnTo>
                        <a:lnTo>
                          <a:pt x="315" y="21"/>
                        </a:lnTo>
                        <a:lnTo>
                          <a:pt x="340" y="34"/>
                        </a:lnTo>
                        <a:lnTo>
                          <a:pt x="365" y="50"/>
                        </a:lnTo>
                        <a:lnTo>
                          <a:pt x="386" y="69"/>
                        </a:lnTo>
                        <a:lnTo>
                          <a:pt x="406" y="92"/>
                        </a:lnTo>
                        <a:lnTo>
                          <a:pt x="423" y="117"/>
                        </a:lnTo>
                        <a:lnTo>
                          <a:pt x="436" y="144"/>
                        </a:lnTo>
                        <a:lnTo>
                          <a:pt x="442" y="159"/>
                        </a:lnTo>
                        <a:lnTo>
                          <a:pt x="446" y="175"/>
                        </a:lnTo>
                        <a:lnTo>
                          <a:pt x="450" y="192"/>
                        </a:lnTo>
                        <a:lnTo>
                          <a:pt x="454" y="209"/>
                        </a:lnTo>
                        <a:lnTo>
                          <a:pt x="457" y="232"/>
                        </a:lnTo>
                        <a:lnTo>
                          <a:pt x="457" y="249"/>
                        </a:lnTo>
                        <a:lnTo>
                          <a:pt x="455" y="263"/>
                        </a:lnTo>
                        <a:lnTo>
                          <a:pt x="450" y="272"/>
                        </a:lnTo>
                        <a:lnTo>
                          <a:pt x="444" y="278"/>
                        </a:lnTo>
                        <a:lnTo>
                          <a:pt x="436" y="284"/>
                        </a:lnTo>
                        <a:lnTo>
                          <a:pt x="429" y="286"/>
                        </a:lnTo>
                        <a:lnTo>
                          <a:pt x="419" y="288"/>
                        </a:lnTo>
                        <a:lnTo>
                          <a:pt x="413" y="290"/>
                        </a:lnTo>
                        <a:lnTo>
                          <a:pt x="407" y="292"/>
                        </a:lnTo>
                        <a:lnTo>
                          <a:pt x="406" y="297"/>
                        </a:lnTo>
                        <a:lnTo>
                          <a:pt x="407" y="303"/>
                        </a:lnTo>
                        <a:lnTo>
                          <a:pt x="413" y="313"/>
                        </a:lnTo>
                        <a:lnTo>
                          <a:pt x="423" y="324"/>
                        </a:lnTo>
                        <a:lnTo>
                          <a:pt x="438" y="342"/>
                        </a:lnTo>
                        <a:lnTo>
                          <a:pt x="459" y="365"/>
                        </a:lnTo>
                        <a:lnTo>
                          <a:pt x="471" y="388"/>
                        </a:lnTo>
                        <a:lnTo>
                          <a:pt x="478" y="413"/>
                        </a:lnTo>
                        <a:lnTo>
                          <a:pt x="484" y="439"/>
                        </a:lnTo>
                        <a:lnTo>
                          <a:pt x="484" y="466"/>
                        </a:lnTo>
                        <a:lnTo>
                          <a:pt x="482" y="493"/>
                        </a:lnTo>
                        <a:lnTo>
                          <a:pt x="477" y="518"/>
                        </a:lnTo>
                        <a:lnTo>
                          <a:pt x="471" y="530"/>
                        </a:lnTo>
                        <a:lnTo>
                          <a:pt x="465" y="539"/>
                        </a:lnTo>
                        <a:lnTo>
                          <a:pt x="459" y="549"/>
                        </a:lnTo>
                        <a:lnTo>
                          <a:pt x="452" y="557"/>
                        </a:lnTo>
                        <a:lnTo>
                          <a:pt x="444" y="562"/>
                        </a:lnTo>
                        <a:lnTo>
                          <a:pt x="434" y="566"/>
                        </a:lnTo>
                        <a:lnTo>
                          <a:pt x="423" y="570"/>
                        </a:lnTo>
                        <a:lnTo>
                          <a:pt x="411" y="572"/>
                        </a:lnTo>
                        <a:lnTo>
                          <a:pt x="400" y="570"/>
                        </a:lnTo>
                        <a:lnTo>
                          <a:pt x="386" y="566"/>
                        </a:lnTo>
                        <a:lnTo>
                          <a:pt x="371" y="560"/>
                        </a:lnTo>
                        <a:lnTo>
                          <a:pt x="356" y="553"/>
                        </a:lnTo>
                        <a:lnTo>
                          <a:pt x="338" y="543"/>
                        </a:lnTo>
                        <a:lnTo>
                          <a:pt x="321" y="530"/>
                        </a:lnTo>
                        <a:lnTo>
                          <a:pt x="302" y="512"/>
                        </a:lnTo>
                        <a:lnTo>
                          <a:pt x="283" y="493"/>
                        </a:lnTo>
                        <a:lnTo>
                          <a:pt x="261" y="470"/>
                        </a:lnTo>
                        <a:lnTo>
                          <a:pt x="240" y="445"/>
                        </a:lnTo>
                        <a:lnTo>
                          <a:pt x="215" y="415"/>
                        </a:lnTo>
                        <a:lnTo>
                          <a:pt x="192" y="382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58" name="Freeform 2114"/>
                  <p:cNvSpPr>
                    <a:spLocks/>
                  </p:cNvSpPr>
                  <p:nvPr/>
                </p:nvSpPr>
                <p:spPr bwMode="auto">
                  <a:xfrm>
                    <a:off x="1386" y="3811"/>
                    <a:ext cx="473" cy="448"/>
                  </a:xfrm>
                  <a:custGeom>
                    <a:avLst/>
                    <a:gdLst>
                      <a:gd name="T0" fmla="*/ 52 w 473"/>
                      <a:gd name="T1" fmla="*/ 217 h 448"/>
                      <a:gd name="T2" fmla="*/ 29 w 473"/>
                      <a:gd name="T3" fmla="*/ 198 h 448"/>
                      <a:gd name="T4" fmla="*/ 12 w 473"/>
                      <a:gd name="T5" fmla="*/ 175 h 448"/>
                      <a:gd name="T6" fmla="*/ 2 w 473"/>
                      <a:gd name="T7" fmla="*/ 146 h 448"/>
                      <a:gd name="T8" fmla="*/ 2 w 473"/>
                      <a:gd name="T9" fmla="*/ 117 h 448"/>
                      <a:gd name="T10" fmla="*/ 8 w 473"/>
                      <a:gd name="T11" fmla="*/ 87 h 448"/>
                      <a:gd name="T12" fmla="*/ 25 w 473"/>
                      <a:gd name="T13" fmla="*/ 58 h 448"/>
                      <a:gd name="T14" fmla="*/ 50 w 473"/>
                      <a:gd name="T15" fmla="*/ 33 h 448"/>
                      <a:gd name="T16" fmla="*/ 102 w 473"/>
                      <a:gd name="T17" fmla="*/ 14 h 448"/>
                      <a:gd name="T18" fmla="*/ 183 w 473"/>
                      <a:gd name="T19" fmla="*/ 0 h 448"/>
                      <a:gd name="T20" fmla="*/ 248 w 473"/>
                      <a:gd name="T21" fmla="*/ 0 h 448"/>
                      <a:gd name="T22" fmla="*/ 290 w 473"/>
                      <a:gd name="T23" fmla="*/ 8 h 448"/>
                      <a:gd name="T24" fmla="*/ 335 w 473"/>
                      <a:gd name="T25" fmla="*/ 21 h 448"/>
                      <a:gd name="T26" fmla="*/ 375 w 473"/>
                      <a:gd name="T27" fmla="*/ 42 h 448"/>
                      <a:gd name="T28" fmla="*/ 409 w 473"/>
                      <a:gd name="T29" fmla="*/ 81 h 448"/>
                      <a:gd name="T30" fmla="*/ 436 w 473"/>
                      <a:gd name="T31" fmla="*/ 127 h 448"/>
                      <a:gd name="T32" fmla="*/ 456 w 473"/>
                      <a:gd name="T33" fmla="*/ 173 h 448"/>
                      <a:gd name="T34" fmla="*/ 467 w 473"/>
                      <a:gd name="T35" fmla="*/ 215 h 448"/>
                      <a:gd name="T36" fmla="*/ 473 w 473"/>
                      <a:gd name="T37" fmla="*/ 256 h 448"/>
                      <a:gd name="T38" fmla="*/ 471 w 473"/>
                      <a:gd name="T39" fmla="*/ 292 h 448"/>
                      <a:gd name="T40" fmla="*/ 463 w 473"/>
                      <a:gd name="T41" fmla="*/ 327 h 448"/>
                      <a:gd name="T42" fmla="*/ 450 w 473"/>
                      <a:gd name="T43" fmla="*/ 357 h 448"/>
                      <a:gd name="T44" fmla="*/ 431 w 473"/>
                      <a:gd name="T45" fmla="*/ 384 h 448"/>
                      <a:gd name="T46" fmla="*/ 408 w 473"/>
                      <a:gd name="T47" fmla="*/ 405 h 448"/>
                      <a:gd name="T48" fmla="*/ 381 w 473"/>
                      <a:gd name="T49" fmla="*/ 425 h 448"/>
                      <a:gd name="T50" fmla="*/ 350 w 473"/>
                      <a:gd name="T51" fmla="*/ 438 h 448"/>
                      <a:gd name="T52" fmla="*/ 315 w 473"/>
                      <a:gd name="T53" fmla="*/ 446 h 448"/>
                      <a:gd name="T54" fmla="*/ 279 w 473"/>
                      <a:gd name="T55" fmla="*/ 448 h 448"/>
                      <a:gd name="T56" fmla="*/ 239 w 473"/>
                      <a:gd name="T57" fmla="*/ 444 h 448"/>
                      <a:gd name="T58" fmla="*/ 196 w 473"/>
                      <a:gd name="T59" fmla="*/ 434 h 448"/>
                      <a:gd name="T60" fmla="*/ 137 w 473"/>
                      <a:gd name="T61" fmla="*/ 425 h 448"/>
                      <a:gd name="T62" fmla="*/ 77 w 473"/>
                      <a:gd name="T63" fmla="*/ 417 h 448"/>
                      <a:gd name="T64" fmla="*/ 47 w 473"/>
                      <a:gd name="T65" fmla="*/ 405 h 448"/>
                      <a:gd name="T66" fmla="*/ 33 w 473"/>
                      <a:gd name="T67" fmla="*/ 394 h 448"/>
                      <a:gd name="T68" fmla="*/ 20 w 473"/>
                      <a:gd name="T69" fmla="*/ 375 h 448"/>
                      <a:gd name="T70" fmla="*/ 16 w 473"/>
                      <a:gd name="T71" fmla="*/ 344 h 448"/>
                      <a:gd name="T72" fmla="*/ 22 w 473"/>
                      <a:gd name="T73" fmla="*/ 311 h 448"/>
                      <a:gd name="T74" fmla="*/ 47 w 473"/>
                      <a:gd name="T75" fmla="*/ 258 h 44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473"/>
                      <a:gd name="T115" fmla="*/ 0 h 448"/>
                      <a:gd name="T116" fmla="*/ 473 w 473"/>
                      <a:gd name="T117" fmla="*/ 448 h 44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473" h="448">
                        <a:moveTo>
                          <a:pt x="68" y="223"/>
                        </a:moveTo>
                        <a:lnTo>
                          <a:pt x="52" y="217"/>
                        </a:lnTo>
                        <a:lnTo>
                          <a:pt x="41" y="210"/>
                        </a:lnTo>
                        <a:lnTo>
                          <a:pt x="29" y="198"/>
                        </a:lnTo>
                        <a:lnTo>
                          <a:pt x="20" y="186"/>
                        </a:lnTo>
                        <a:lnTo>
                          <a:pt x="12" y="175"/>
                        </a:lnTo>
                        <a:lnTo>
                          <a:pt x="6" y="162"/>
                        </a:lnTo>
                        <a:lnTo>
                          <a:pt x="2" y="146"/>
                        </a:lnTo>
                        <a:lnTo>
                          <a:pt x="0" y="131"/>
                        </a:lnTo>
                        <a:lnTo>
                          <a:pt x="2" y="117"/>
                        </a:lnTo>
                        <a:lnTo>
                          <a:pt x="4" y="102"/>
                        </a:lnTo>
                        <a:lnTo>
                          <a:pt x="8" y="87"/>
                        </a:lnTo>
                        <a:lnTo>
                          <a:pt x="16" y="71"/>
                        </a:lnTo>
                        <a:lnTo>
                          <a:pt x="25" y="58"/>
                        </a:lnTo>
                        <a:lnTo>
                          <a:pt x="37" y="44"/>
                        </a:lnTo>
                        <a:lnTo>
                          <a:pt x="50" y="33"/>
                        </a:lnTo>
                        <a:lnTo>
                          <a:pt x="68" y="21"/>
                        </a:lnTo>
                        <a:lnTo>
                          <a:pt x="102" y="14"/>
                        </a:lnTo>
                        <a:lnTo>
                          <a:pt x="143" y="6"/>
                        </a:lnTo>
                        <a:lnTo>
                          <a:pt x="183" y="0"/>
                        </a:lnTo>
                        <a:lnTo>
                          <a:pt x="227" y="0"/>
                        </a:lnTo>
                        <a:lnTo>
                          <a:pt x="248" y="0"/>
                        </a:lnTo>
                        <a:lnTo>
                          <a:pt x="269" y="4"/>
                        </a:lnTo>
                        <a:lnTo>
                          <a:pt x="290" y="8"/>
                        </a:lnTo>
                        <a:lnTo>
                          <a:pt x="313" y="14"/>
                        </a:lnTo>
                        <a:lnTo>
                          <a:pt x="335" y="21"/>
                        </a:lnTo>
                        <a:lnTo>
                          <a:pt x="354" y="31"/>
                        </a:lnTo>
                        <a:lnTo>
                          <a:pt x="375" y="42"/>
                        </a:lnTo>
                        <a:lnTo>
                          <a:pt x="394" y="58"/>
                        </a:lnTo>
                        <a:lnTo>
                          <a:pt x="409" y="81"/>
                        </a:lnTo>
                        <a:lnTo>
                          <a:pt x="425" y="106"/>
                        </a:lnTo>
                        <a:lnTo>
                          <a:pt x="436" y="127"/>
                        </a:lnTo>
                        <a:lnTo>
                          <a:pt x="448" y="150"/>
                        </a:lnTo>
                        <a:lnTo>
                          <a:pt x="456" y="173"/>
                        </a:lnTo>
                        <a:lnTo>
                          <a:pt x="463" y="194"/>
                        </a:lnTo>
                        <a:lnTo>
                          <a:pt x="467" y="215"/>
                        </a:lnTo>
                        <a:lnTo>
                          <a:pt x="471" y="234"/>
                        </a:lnTo>
                        <a:lnTo>
                          <a:pt x="473" y="256"/>
                        </a:lnTo>
                        <a:lnTo>
                          <a:pt x="473" y="275"/>
                        </a:lnTo>
                        <a:lnTo>
                          <a:pt x="471" y="292"/>
                        </a:lnTo>
                        <a:lnTo>
                          <a:pt x="467" y="309"/>
                        </a:lnTo>
                        <a:lnTo>
                          <a:pt x="463" y="327"/>
                        </a:lnTo>
                        <a:lnTo>
                          <a:pt x="457" y="342"/>
                        </a:lnTo>
                        <a:lnTo>
                          <a:pt x="450" y="357"/>
                        </a:lnTo>
                        <a:lnTo>
                          <a:pt x="442" y="371"/>
                        </a:lnTo>
                        <a:lnTo>
                          <a:pt x="431" y="384"/>
                        </a:lnTo>
                        <a:lnTo>
                          <a:pt x="421" y="396"/>
                        </a:lnTo>
                        <a:lnTo>
                          <a:pt x="408" y="405"/>
                        </a:lnTo>
                        <a:lnTo>
                          <a:pt x="396" y="415"/>
                        </a:lnTo>
                        <a:lnTo>
                          <a:pt x="381" y="425"/>
                        </a:lnTo>
                        <a:lnTo>
                          <a:pt x="365" y="432"/>
                        </a:lnTo>
                        <a:lnTo>
                          <a:pt x="350" y="438"/>
                        </a:lnTo>
                        <a:lnTo>
                          <a:pt x="333" y="442"/>
                        </a:lnTo>
                        <a:lnTo>
                          <a:pt x="315" y="446"/>
                        </a:lnTo>
                        <a:lnTo>
                          <a:pt x="296" y="448"/>
                        </a:lnTo>
                        <a:lnTo>
                          <a:pt x="279" y="448"/>
                        </a:lnTo>
                        <a:lnTo>
                          <a:pt x="258" y="446"/>
                        </a:lnTo>
                        <a:lnTo>
                          <a:pt x="239" y="444"/>
                        </a:lnTo>
                        <a:lnTo>
                          <a:pt x="217" y="440"/>
                        </a:lnTo>
                        <a:lnTo>
                          <a:pt x="196" y="434"/>
                        </a:lnTo>
                        <a:lnTo>
                          <a:pt x="175" y="426"/>
                        </a:lnTo>
                        <a:lnTo>
                          <a:pt x="137" y="425"/>
                        </a:lnTo>
                        <a:lnTo>
                          <a:pt x="102" y="423"/>
                        </a:lnTo>
                        <a:lnTo>
                          <a:pt x="77" y="417"/>
                        </a:lnTo>
                        <a:lnTo>
                          <a:pt x="54" y="409"/>
                        </a:lnTo>
                        <a:lnTo>
                          <a:pt x="47" y="405"/>
                        </a:lnTo>
                        <a:lnTo>
                          <a:pt x="39" y="400"/>
                        </a:lnTo>
                        <a:lnTo>
                          <a:pt x="33" y="394"/>
                        </a:lnTo>
                        <a:lnTo>
                          <a:pt x="27" y="388"/>
                        </a:lnTo>
                        <a:lnTo>
                          <a:pt x="20" y="375"/>
                        </a:lnTo>
                        <a:lnTo>
                          <a:pt x="16" y="359"/>
                        </a:lnTo>
                        <a:lnTo>
                          <a:pt x="16" y="344"/>
                        </a:lnTo>
                        <a:lnTo>
                          <a:pt x="18" y="329"/>
                        </a:lnTo>
                        <a:lnTo>
                          <a:pt x="22" y="311"/>
                        </a:lnTo>
                        <a:lnTo>
                          <a:pt x="29" y="294"/>
                        </a:lnTo>
                        <a:lnTo>
                          <a:pt x="47" y="258"/>
                        </a:lnTo>
                        <a:lnTo>
                          <a:pt x="68" y="223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59" name="Freeform 2115"/>
                  <p:cNvSpPr>
                    <a:spLocks/>
                  </p:cNvSpPr>
                  <p:nvPr/>
                </p:nvSpPr>
                <p:spPr bwMode="auto">
                  <a:xfrm>
                    <a:off x="1872" y="3711"/>
                    <a:ext cx="611" cy="442"/>
                  </a:xfrm>
                  <a:custGeom>
                    <a:avLst/>
                    <a:gdLst>
                      <a:gd name="T0" fmla="*/ 41 w 611"/>
                      <a:gd name="T1" fmla="*/ 388 h 442"/>
                      <a:gd name="T2" fmla="*/ 12 w 611"/>
                      <a:gd name="T3" fmla="*/ 304 h 442"/>
                      <a:gd name="T4" fmla="*/ 0 w 611"/>
                      <a:gd name="T5" fmla="*/ 235 h 442"/>
                      <a:gd name="T6" fmla="*/ 4 w 611"/>
                      <a:gd name="T7" fmla="*/ 164 h 442"/>
                      <a:gd name="T8" fmla="*/ 27 w 611"/>
                      <a:gd name="T9" fmla="*/ 112 h 442"/>
                      <a:gd name="T10" fmla="*/ 115 w 611"/>
                      <a:gd name="T11" fmla="*/ 75 h 442"/>
                      <a:gd name="T12" fmla="*/ 202 w 611"/>
                      <a:gd name="T13" fmla="*/ 48 h 442"/>
                      <a:gd name="T14" fmla="*/ 300 w 611"/>
                      <a:gd name="T15" fmla="*/ 22 h 442"/>
                      <a:gd name="T16" fmla="*/ 402 w 611"/>
                      <a:gd name="T17" fmla="*/ 4 h 442"/>
                      <a:gd name="T18" fmla="*/ 475 w 611"/>
                      <a:gd name="T19" fmla="*/ 0 h 442"/>
                      <a:gd name="T20" fmla="*/ 521 w 611"/>
                      <a:gd name="T21" fmla="*/ 2 h 442"/>
                      <a:gd name="T22" fmla="*/ 561 w 611"/>
                      <a:gd name="T23" fmla="*/ 10 h 442"/>
                      <a:gd name="T24" fmla="*/ 596 w 611"/>
                      <a:gd name="T25" fmla="*/ 25 h 442"/>
                      <a:gd name="T26" fmla="*/ 611 w 611"/>
                      <a:gd name="T27" fmla="*/ 50 h 442"/>
                      <a:gd name="T28" fmla="*/ 603 w 611"/>
                      <a:gd name="T29" fmla="*/ 77 h 442"/>
                      <a:gd name="T30" fmla="*/ 592 w 611"/>
                      <a:gd name="T31" fmla="*/ 100 h 442"/>
                      <a:gd name="T32" fmla="*/ 576 w 611"/>
                      <a:gd name="T33" fmla="*/ 118 h 442"/>
                      <a:gd name="T34" fmla="*/ 546 w 611"/>
                      <a:gd name="T35" fmla="*/ 135 h 442"/>
                      <a:gd name="T36" fmla="*/ 498 w 611"/>
                      <a:gd name="T37" fmla="*/ 154 h 442"/>
                      <a:gd name="T38" fmla="*/ 448 w 611"/>
                      <a:gd name="T39" fmla="*/ 171 h 442"/>
                      <a:gd name="T40" fmla="*/ 417 w 611"/>
                      <a:gd name="T41" fmla="*/ 187 h 442"/>
                      <a:gd name="T42" fmla="*/ 398 w 611"/>
                      <a:gd name="T43" fmla="*/ 202 h 442"/>
                      <a:gd name="T44" fmla="*/ 384 w 611"/>
                      <a:gd name="T45" fmla="*/ 221 h 442"/>
                      <a:gd name="T46" fmla="*/ 377 w 611"/>
                      <a:gd name="T47" fmla="*/ 246 h 442"/>
                      <a:gd name="T48" fmla="*/ 375 w 611"/>
                      <a:gd name="T49" fmla="*/ 275 h 442"/>
                      <a:gd name="T50" fmla="*/ 379 w 611"/>
                      <a:gd name="T51" fmla="*/ 313 h 442"/>
                      <a:gd name="T52" fmla="*/ 379 w 611"/>
                      <a:gd name="T53" fmla="*/ 348 h 442"/>
                      <a:gd name="T54" fmla="*/ 365 w 611"/>
                      <a:gd name="T55" fmla="*/ 371 h 442"/>
                      <a:gd name="T56" fmla="*/ 346 w 611"/>
                      <a:gd name="T57" fmla="*/ 390 h 442"/>
                      <a:gd name="T58" fmla="*/ 319 w 611"/>
                      <a:gd name="T59" fmla="*/ 407 h 442"/>
                      <a:gd name="T60" fmla="*/ 283 w 611"/>
                      <a:gd name="T61" fmla="*/ 419 h 442"/>
                      <a:gd name="T62" fmla="*/ 235 w 611"/>
                      <a:gd name="T63" fmla="*/ 430 h 442"/>
                      <a:gd name="T64" fmla="*/ 142 w 611"/>
                      <a:gd name="T65" fmla="*/ 440 h 44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11"/>
                      <a:gd name="T100" fmla="*/ 0 h 442"/>
                      <a:gd name="T101" fmla="*/ 611 w 611"/>
                      <a:gd name="T102" fmla="*/ 442 h 44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11" h="442">
                        <a:moveTo>
                          <a:pt x="64" y="442"/>
                        </a:moveTo>
                        <a:lnTo>
                          <a:pt x="41" y="388"/>
                        </a:lnTo>
                        <a:lnTo>
                          <a:pt x="25" y="342"/>
                        </a:lnTo>
                        <a:lnTo>
                          <a:pt x="12" y="304"/>
                        </a:lnTo>
                        <a:lnTo>
                          <a:pt x="4" y="267"/>
                        </a:lnTo>
                        <a:lnTo>
                          <a:pt x="0" y="235"/>
                        </a:lnTo>
                        <a:lnTo>
                          <a:pt x="0" y="200"/>
                        </a:lnTo>
                        <a:lnTo>
                          <a:pt x="4" y="164"/>
                        </a:lnTo>
                        <a:lnTo>
                          <a:pt x="10" y="121"/>
                        </a:lnTo>
                        <a:lnTo>
                          <a:pt x="27" y="112"/>
                        </a:lnTo>
                        <a:lnTo>
                          <a:pt x="79" y="91"/>
                        </a:lnTo>
                        <a:lnTo>
                          <a:pt x="115" y="75"/>
                        </a:lnTo>
                        <a:lnTo>
                          <a:pt x="156" y="62"/>
                        </a:lnTo>
                        <a:lnTo>
                          <a:pt x="202" y="48"/>
                        </a:lnTo>
                        <a:lnTo>
                          <a:pt x="250" y="33"/>
                        </a:lnTo>
                        <a:lnTo>
                          <a:pt x="300" y="22"/>
                        </a:lnTo>
                        <a:lnTo>
                          <a:pt x="352" y="12"/>
                        </a:lnTo>
                        <a:lnTo>
                          <a:pt x="402" y="4"/>
                        </a:lnTo>
                        <a:lnTo>
                          <a:pt x="452" y="0"/>
                        </a:lnTo>
                        <a:lnTo>
                          <a:pt x="475" y="0"/>
                        </a:lnTo>
                        <a:lnTo>
                          <a:pt x="498" y="0"/>
                        </a:lnTo>
                        <a:lnTo>
                          <a:pt x="521" y="2"/>
                        </a:lnTo>
                        <a:lnTo>
                          <a:pt x="542" y="6"/>
                        </a:lnTo>
                        <a:lnTo>
                          <a:pt x="561" y="10"/>
                        </a:lnTo>
                        <a:lnTo>
                          <a:pt x="580" y="18"/>
                        </a:lnTo>
                        <a:lnTo>
                          <a:pt x="596" y="25"/>
                        </a:lnTo>
                        <a:lnTo>
                          <a:pt x="611" y="35"/>
                        </a:lnTo>
                        <a:lnTo>
                          <a:pt x="611" y="50"/>
                        </a:lnTo>
                        <a:lnTo>
                          <a:pt x="609" y="66"/>
                        </a:lnTo>
                        <a:lnTo>
                          <a:pt x="603" y="77"/>
                        </a:lnTo>
                        <a:lnTo>
                          <a:pt x="599" y="89"/>
                        </a:lnTo>
                        <a:lnTo>
                          <a:pt x="592" y="100"/>
                        </a:lnTo>
                        <a:lnTo>
                          <a:pt x="584" y="108"/>
                        </a:lnTo>
                        <a:lnTo>
                          <a:pt x="576" y="118"/>
                        </a:lnTo>
                        <a:lnTo>
                          <a:pt x="567" y="123"/>
                        </a:lnTo>
                        <a:lnTo>
                          <a:pt x="546" y="135"/>
                        </a:lnTo>
                        <a:lnTo>
                          <a:pt x="521" y="144"/>
                        </a:lnTo>
                        <a:lnTo>
                          <a:pt x="498" y="154"/>
                        </a:lnTo>
                        <a:lnTo>
                          <a:pt x="473" y="162"/>
                        </a:lnTo>
                        <a:lnTo>
                          <a:pt x="448" y="171"/>
                        </a:lnTo>
                        <a:lnTo>
                          <a:pt x="427" y="181"/>
                        </a:lnTo>
                        <a:lnTo>
                          <a:pt x="417" y="187"/>
                        </a:lnTo>
                        <a:lnTo>
                          <a:pt x="407" y="194"/>
                        </a:lnTo>
                        <a:lnTo>
                          <a:pt x="398" y="202"/>
                        </a:lnTo>
                        <a:lnTo>
                          <a:pt x="392" y="212"/>
                        </a:lnTo>
                        <a:lnTo>
                          <a:pt x="384" y="221"/>
                        </a:lnTo>
                        <a:lnTo>
                          <a:pt x="380" y="233"/>
                        </a:lnTo>
                        <a:lnTo>
                          <a:pt x="377" y="246"/>
                        </a:lnTo>
                        <a:lnTo>
                          <a:pt x="375" y="260"/>
                        </a:lnTo>
                        <a:lnTo>
                          <a:pt x="375" y="275"/>
                        </a:lnTo>
                        <a:lnTo>
                          <a:pt x="375" y="294"/>
                        </a:lnTo>
                        <a:lnTo>
                          <a:pt x="379" y="313"/>
                        </a:lnTo>
                        <a:lnTo>
                          <a:pt x="382" y="334"/>
                        </a:lnTo>
                        <a:lnTo>
                          <a:pt x="379" y="348"/>
                        </a:lnTo>
                        <a:lnTo>
                          <a:pt x="373" y="359"/>
                        </a:lnTo>
                        <a:lnTo>
                          <a:pt x="365" y="371"/>
                        </a:lnTo>
                        <a:lnTo>
                          <a:pt x="356" y="381"/>
                        </a:lnTo>
                        <a:lnTo>
                          <a:pt x="346" y="390"/>
                        </a:lnTo>
                        <a:lnTo>
                          <a:pt x="332" y="400"/>
                        </a:lnTo>
                        <a:lnTo>
                          <a:pt x="319" y="407"/>
                        </a:lnTo>
                        <a:lnTo>
                          <a:pt x="302" y="413"/>
                        </a:lnTo>
                        <a:lnTo>
                          <a:pt x="283" y="419"/>
                        </a:lnTo>
                        <a:lnTo>
                          <a:pt x="259" y="425"/>
                        </a:lnTo>
                        <a:lnTo>
                          <a:pt x="235" y="430"/>
                        </a:lnTo>
                        <a:lnTo>
                          <a:pt x="208" y="434"/>
                        </a:lnTo>
                        <a:lnTo>
                          <a:pt x="142" y="440"/>
                        </a:lnTo>
                        <a:lnTo>
                          <a:pt x="64" y="442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3842" name="Freeform 2116"/>
              <p:cNvSpPr>
                <a:spLocks/>
              </p:cNvSpPr>
              <p:nvPr/>
            </p:nvSpPr>
            <p:spPr bwMode="auto">
              <a:xfrm>
                <a:off x="1102" y="2817"/>
                <a:ext cx="517" cy="399"/>
              </a:xfrm>
              <a:custGeom>
                <a:avLst/>
                <a:gdLst>
                  <a:gd name="T0" fmla="*/ 346 w 517"/>
                  <a:gd name="T1" fmla="*/ 63 h 399"/>
                  <a:gd name="T2" fmla="*/ 354 w 517"/>
                  <a:gd name="T3" fmla="*/ 128 h 399"/>
                  <a:gd name="T4" fmla="*/ 363 w 517"/>
                  <a:gd name="T5" fmla="*/ 163 h 399"/>
                  <a:gd name="T6" fmla="*/ 380 w 517"/>
                  <a:gd name="T7" fmla="*/ 194 h 399"/>
                  <a:gd name="T8" fmla="*/ 405 w 517"/>
                  <a:gd name="T9" fmla="*/ 224 h 399"/>
                  <a:gd name="T10" fmla="*/ 461 w 517"/>
                  <a:gd name="T11" fmla="*/ 280 h 399"/>
                  <a:gd name="T12" fmla="*/ 517 w 517"/>
                  <a:gd name="T13" fmla="*/ 353 h 399"/>
                  <a:gd name="T14" fmla="*/ 515 w 517"/>
                  <a:gd name="T15" fmla="*/ 376 h 399"/>
                  <a:gd name="T16" fmla="*/ 509 w 517"/>
                  <a:gd name="T17" fmla="*/ 386 h 399"/>
                  <a:gd name="T18" fmla="*/ 494 w 517"/>
                  <a:gd name="T19" fmla="*/ 395 h 399"/>
                  <a:gd name="T20" fmla="*/ 465 w 517"/>
                  <a:gd name="T21" fmla="*/ 395 h 399"/>
                  <a:gd name="T22" fmla="*/ 407 w 517"/>
                  <a:gd name="T23" fmla="*/ 388 h 399"/>
                  <a:gd name="T24" fmla="*/ 338 w 517"/>
                  <a:gd name="T25" fmla="*/ 384 h 399"/>
                  <a:gd name="T26" fmla="*/ 290 w 517"/>
                  <a:gd name="T27" fmla="*/ 391 h 399"/>
                  <a:gd name="T28" fmla="*/ 254 w 517"/>
                  <a:gd name="T29" fmla="*/ 390 h 399"/>
                  <a:gd name="T30" fmla="*/ 204 w 517"/>
                  <a:gd name="T31" fmla="*/ 370 h 399"/>
                  <a:gd name="T32" fmla="*/ 165 w 517"/>
                  <a:gd name="T33" fmla="*/ 353 h 399"/>
                  <a:gd name="T34" fmla="*/ 148 w 517"/>
                  <a:gd name="T35" fmla="*/ 338 h 399"/>
                  <a:gd name="T36" fmla="*/ 144 w 517"/>
                  <a:gd name="T37" fmla="*/ 318 h 399"/>
                  <a:gd name="T38" fmla="*/ 156 w 517"/>
                  <a:gd name="T39" fmla="*/ 294 h 399"/>
                  <a:gd name="T40" fmla="*/ 158 w 517"/>
                  <a:gd name="T41" fmla="*/ 270 h 399"/>
                  <a:gd name="T42" fmla="*/ 129 w 517"/>
                  <a:gd name="T43" fmla="*/ 259 h 399"/>
                  <a:gd name="T44" fmla="*/ 77 w 517"/>
                  <a:gd name="T45" fmla="*/ 253 h 399"/>
                  <a:gd name="T46" fmla="*/ 29 w 517"/>
                  <a:gd name="T47" fmla="*/ 246 h 399"/>
                  <a:gd name="T48" fmla="*/ 12 w 517"/>
                  <a:gd name="T49" fmla="*/ 236 h 399"/>
                  <a:gd name="T50" fmla="*/ 4 w 517"/>
                  <a:gd name="T51" fmla="*/ 228 h 399"/>
                  <a:gd name="T52" fmla="*/ 0 w 517"/>
                  <a:gd name="T53" fmla="*/ 215 h 399"/>
                  <a:gd name="T54" fmla="*/ 2 w 517"/>
                  <a:gd name="T55" fmla="*/ 201 h 399"/>
                  <a:gd name="T56" fmla="*/ 12 w 517"/>
                  <a:gd name="T57" fmla="*/ 171 h 399"/>
                  <a:gd name="T58" fmla="*/ 90 w 517"/>
                  <a:gd name="T59" fmla="*/ 96 h 399"/>
                  <a:gd name="T60" fmla="*/ 165 w 517"/>
                  <a:gd name="T61" fmla="*/ 38 h 399"/>
                  <a:gd name="T62" fmla="*/ 198 w 517"/>
                  <a:gd name="T63" fmla="*/ 19 h 399"/>
                  <a:gd name="T64" fmla="*/ 223 w 517"/>
                  <a:gd name="T65" fmla="*/ 11 h 399"/>
                  <a:gd name="T66" fmla="*/ 282 w 517"/>
                  <a:gd name="T67" fmla="*/ 6 h 3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7"/>
                  <a:gd name="T103" fmla="*/ 0 h 399"/>
                  <a:gd name="T104" fmla="*/ 517 w 517"/>
                  <a:gd name="T105" fmla="*/ 399 h 3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7" h="399">
                    <a:moveTo>
                      <a:pt x="346" y="0"/>
                    </a:moveTo>
                    <a:lnTo>
                      <a:pt x="346" y="63"/>
                    </a:lnTo>
                    <a:lnTo>
                      <a:pt x="350" y="109"/>
                    </a:lnTo>
                    <a:lnTo>
                      <a:pt x="354" y="128"/>
                    </a:lnTo>
                    <a:lnTo>
                      <a:pt x="357" y="148"/>
                    </a:lnTo>
                    <a:lnTo>
                      <a:pt x="363" y="163"/>
                    </a:lnTo>
                    <a:lnTo>
                      <a:pt x="371" y="178"/>
                    </a:lnTo>
                    <a:lnTo>
                      <a:pt x="380" y="194"/>
                    </a:lnTo>
                    <a:lnTo>
                      <a:pt x="392" y="209"/>
                    </a:lnTo>
                    <a:lnTo>
                      <a:pt x="405" y="224"/>
                    </a:lnTo>
                    <a:lnTo>
                      <a:pt x="421" y="240"/>
                    </a:lnTo>
                    <a:lnTo>
                      <a:pt x="461" y="280"/>
                    </a:lnTo>
                    <a:lnTo>
                      <a:pt x="513" y="332"/>
                    </a:lnTo>
                    <a:lnTo>
                      <a:pt x="517" y="353"/>
                    </a:lnTo>
                    <a:lnTo>
                      <a:pt x="517" y="370"/>
                    </a:lnTo>
                    <a:lnTo>
                      <a:pt x="515" y="376"/>
                    </a:lnTo>
                    <a:lnTo>
                      <a:pt x="513" y="382"/>
                    </a:lnTo>
                    <a:lnTo>
                      <a:pt x="509" y="386"/>
                    </a:lnTo>
                    <a:lnTo>
                      <a:pt x="505" y="390"/>
                    </a:lnTo>
                    <a:lnTo>
                      <a:pt x="494" y="395"/>
                    </a:lnTo>
                    <a:lnTo>
                      <a:pt x="482" y="397"/>
                    </a:lnTo>
                    <a:lnTo>
                      <a:pt x="465" y="395"/>
                    </a:lnTo>
                    <a:lnTo>
                      <a:pt x="448" y="393"/>
                    </a:lnTo>
                    <a:lnTo>
                      <a:pt x="407" y="388"/>
                    </a:lnTo>
                    <a:lnTo>
                      <a:pt x="361" y="384"/>
                    </a:lnTo>
                    <a:lnTo>
                      <a:pt x="338" y="384"/>
                    </a:lnTo>
                    <a:lnTo>
                      <a:pt x="315" y="386"/>
                    </a:lnTo>
                    <a:lnTo>
                      <a:pt x="290" y="391"/>
                    </a:lnTo>
                    <a:lnTo>
                      <a:pt x="267" y="399"/>
                    </a:lnTo>
                    <a:lnTo>
                      <a:pt x="254" y="390"/>
                    </a:lnTo>
                    <a:lnTo>
                      <a:pt x="231" y="380"/>
                    </a:lnTo>
                    <a:lnTo>
                      <a:pt x="204" y="370"/>
                    </a:lnTo>
                    <a:lnTo>
                      <a:pt x="177" y="361"/>
                    </a:lnTo>
                    <a:lnTo>
                      <a:pt x="165" y="353"/>
                    </a:lnTo>
                    <a:lnTo>
                      <a:pt x="156" y="345"/>
                    </a:lnTo>
                    <a:lnTo>
                      <a:pt x="148" y="338"/>
                    </a:lnTo>
                    <a:lnTo>
                      <a:pt x="144" y="328"/>
                    </a:lnTo>
                    <a:lnTo>
                      <a:pt x="144" y="318"/>
                    </a:lnTo>
                    <a:lnTo>
                      <a:pt x="146" y="307"/>
                    </a:lnTo>
                    <a:lnTo>
                      <a:pt x="156" y="294"/>
                    </a:lnTo>
                    <a:lnTo>
                      <a:pt x="167" y="278"/>
                    </a:lnTo>
                    <a:lnTo>
                      <a:pt x="158" y="270"/>
                    </a:lnTo>
                    <a:lnTo>
                      <a:pt x="144" y="265"/>
                    </a:lnTo>
                    <a:lnTo>
                      <a:pt x="129" y="259"/>
                    </a:lnTo>
                    <a:lnTo>
                      <a:pt x="112" y="257"/>
                    </a:lnTo>
                    <a:lnTo>
                      <a:pt x="77" y="253"/>
                    </a:lnTo>
                    <a:lnTo>
                      <a:pt x="44" y="249"/>
                    </a:lnTo>
                    <a:lnTo>
                      <a:pt x="29" y="246"/>
                    </a:lnTo>
                    <a:lnTo>
                      <a:pt x="17" y="240"/>
                    </a:lnTo>
                    <a:lnTo>
                      <a:pt x="12" y="236"/>
                    </a:lnTo>
                    <a:lnTo>
                      <a:pt x="8" y="232"/>
                    </a:lnTo>
                    <a:lnTo>
                      <a:pt x="4" y="228"/>
                    </a:lnTo>
                    <a:lnTo>
                      <a:pt x="2" y="222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2" y="201"/>
                    </a:lnTo>
                    <a:lnTo>
                      <a:pt x="4" y="192"/>
                    </a:lnTo>
                    <a:lnTo>
                      <a:pt x="12" y="171"/>
                    </a:lnTo>
                    <a:lnTo>
                      <a:pt x="25" y="144"/>
                    </a:lnTo>
                    <a:lnTo>
                      <a:pt x="90" y="96"/>
                    </a:lnTo>
                    <a:lnTo>
                      <a:pt x="135" y="61"/>
                    </a:lnTo>
                    <a:lnTo>
                      <a:pt x="165" y="38"/>
                    </a:lnTo>
                    <a:lnTo>
                      <a:pt x="188" y="23"/>
                    </a:lnTo>
                    <a:lnTo>
                      <a:pt x="198" y="19"/>
                    </a:lnTo>
                    <a:lnTo>
                      <a:pt x="210" y="15"/>
                    </a:lnTo>
                    <a:lnTo>
                      <a:pt x="223" y="11"/>
                    </a:lnTo>
                    <a:lnTo>
                      <a:pt x="240" y="9"/>
                    </a:lnTo>
                    <a:lnTo>
                      <a:pt x="282" y="6"/>
                    </a:lnTo>
                    <a:lnTo>
                      <a:pt x="3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43" name="Freeform 2117"/>
              <p:cNvSpPr>
                <a:spLocks/>
              </p:cNvSpPr>
              <p:nvPr/>
            </p:nvSpPr>
            <p:spPr bwMode="auto">
              <a:xfrm>
                <a:off x="1484" y="2763"/>
                <a:ext cx="742" cy="467"/>
              </a:xfrm>
              <a:custGeom>
                <a:avLst/>
                <a:gdLst>
                  <a:gd name="T0" fmla="*/ 94 w 742"/>
                  <a:gd name="T1" fmla="*/ 21 h 467"/>
                  <a:gd name="T2" fmla="*/ 142 w 742"/>
                  <a:gd name="T3" fmla="*/ 10 h 467"/>
                  <a:gd name="T4" fmla="*/ 190 w 742"/>
                  <a:gd name="T5" fmla="*/ 2 h 467"/>
                  <a:gd name="T6" fmla="*/ 238 w 742"/>
                  <a:gd name="T7" fmla="*/ 0 h 467"/>
                  <a:gd name="T8" fmla="*/ 310 w 742"/>
                  <a:gd name="T9" fmla="*/ 4 h 467"/>
                  <a:gd name="T10" fmla="*/ 402 w 742"/>
                  <a:gd name="T11" fmla="*/ 17 h 467"/>
                  <a:gd name="T12" fmla="*/ 488 w 742"/>
                  <a:gd name="T13" fmla="*/ 42 h 467"/>
                  <a:gd name="T14" fmla="*/ 565 w 742"/>
                  <a:gd name="T15" fmla="*/ 73 h 467"/>
                  <a:gd name="T16" fmla="*/ 630 w 742"/>
                  <a:gd name="T17" fmla="*/ 106 h 467"/>
                  <a:gd name="T18" fmla="*/ 684 w 742"/>
                  <a:gd name="T19" fmla="*/ 138 h 467"/>
                  <a:gd name="T20" fmla="*/ 717 w 742"/>
                  <a:gd name="T21" fmla="*/ 186 h 467"/>
                  <a:gd name="T22" fmla="*/ 736 w 742"/>
                  <a:gd name="T23" fmla="*/ 242 h 467"/>
                  <a:gd name="T24" fmla="*/ 742 w 742"/>
                  <a:gd name="T25" fmla="*/ 292 h 467"/>
                  <a:gd name="T26" fmla="*/ 740 w 742"/>
                  <a:gd name="T27" fmla="*/ 336 h 467"/>
                  <a:gd name="T28" fmla="*/ 730 w 742"/>
                  <a:gd name="T29" fmla="*/ 371 h 467"/>
                  <a:gd name="T30" fmla="*/ 713 w 742"/>
                  <a:gd name="T31" fmla="*/ 401 h 467"/>
                  <a:gd name="T32" fmla="*/ 692 w 742"/>
                  <a:gd name="T33" fmla="*/ 426 h 467"/>
                  <a:gd name="T34" fmla="*/ 665 w 742"/>
                  <a:gd name="T35" fmla="*/ 444 h 467"/>
                  <a:gd name="T36" fmla="*/ 634 w 742"/>
                  <a:gd name="T37" fmla="*/ 457 h 467"/>
                  <a:gd name="T38" fmla="*/ 601 w 742"/>
                  <a:gd name="T39" fmla="*/ 465 h 467"/>
                  <a:gd name="T40" fmla="*/ 567 w 742"/>
                  <a:gd name="T41" fmla="*/ 467 h 467"/>
                  <a:gd name="T42" fmla="*/ 534 w 742"/>
                  <a:gd name="T43" fmla="*/ 465 h 467"/>
                  <a:gd name="T44" fmla="*/ 502 w 742"/>
                  <a:gd name="T45" fmla="*/ 459 h 467"/>
                  <a:gd name="T46" fmla="*/ 473 w 742"/>
                  <a:gd name="T47" fmla="*/ 449 h 467"/>
                  <a:gd name="T48" fmla="*/ 446 w 742"/>
                  <a:gd name="T49" fmla="*/ 436 h 467"/>
                  <a:gd name="T50" fmla="*/ 425 w 742"/>
                  <a:gd name="T51" fmla="*/ 419 h 467"/>
                  <a:gd name="T52" fmla="*/ 409 w 742"/>
                  <a:gd name="T53" fmla="*/ 419 h 467"/>
                  <a:gd name="T54" fmla="*/ 392 w 742"/>
                  <a:gd name="T55" fmla="*/ 434 h 467"/>
                  <a:gd name="T56" fmla="*/ 375 w 742"/>
                  <a:gd name="T57" fmla="*/ 444 h 467"/>
                  <a:gd name="T58" fmla="*/ 358 w 742"/>
                  <a:gd name="T59" fmla="*/ 447 h 467"/>
                  <a:gd name="T60" fmla="*/ 340 w 742"/>
                  <a:gd name="T61" fmla="*/ 447 h 467"/>
                  <a:gd name="T62" fmla="*/ 323 w 742"/>
                  <a:gd name="T63" fmla="*/ 440 h 467"/>
                  <a:gd name="T64" fmla="*/ 308 w 742"/>
                  <a:gd name="T65" fmla="*/ 428 h 467"/>
                  <a:gd name="T66" fmla="*/ 292 w 742"/>
                  <a:gd name="T67" fmla="*/ 409 h 467"/>
                  <a:gd name="T68" fmla="*/ 273 w 742"/>
                  <a:gd name="T69" fmla="*/ 397 h 467"/>
                  <a:gd name="T70" fmla="*/ 248 w 742"/>
                  <a:gd name="T71" fmla="*/ 396 h 467"/>
                  <a:gd name="T72" fmla="*/ 206 w 742"/>
                  <a:gd name="T73" fmla="*/ 382 h 467"/>
                  <a:gd name="T74" fmla="*/ 142 w 742"/>
                  <a:gd name="T75" fmla="*/ 348 h 467"/>
                  <a:gd name="T76" fmla="*/ 83 w 742"/>
                  <a:gd name="T77" fmla="*/ 298 h 467"/>
                  <a:gd name="T78" fmla="*/ 45 w 742"/>
                  <a:gd name="T79" fmla="*/ 255 h 467"/>
                  <a:gd name="T80" fmla="*/ 25 w 742"/>
                  <a:gd name="T81" fmla="*/ 225 h 467"/>
                  <a:gd name="T82" fmla="*/ 10 w 742"/>
                  <a:gd name="T83" fmla="*/ 192 h 467"/>
                  <a:gd name="T84" fmla="*/ 0 w 742"/>
                  <a:gd name="T85" fmla="*/ 161 h 467"/>
                  <a:gd name="T86" fmla="*/ 0 w 742"/>
                  <a:gd name="T87" fmla="*/ 129 h 467"/>
                  <a:gd name="T88" fmla="*/ 8 w 742"/>
                  <a:gd name="T89" fmla="*/ 98 h 467"/>
                  <a:gd name="T90" fmla="*/ 25 w 742"/>
                  <a:gd name="T91" fmla="*/ 69 h 467"/>
                  <a:gd name="T92" fmla="*/ 52 w 742"/>
                  <a:gd name="T93" fmla="*/ 42 h 4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2"/>
                  <a:gd name="T142" fmla="*/ 0 h 467"/>
                  <a:gd name="T143" fmla="*/ 742 w 742"/>
                  <a:gd name="T144" fmla="*/ 467 h 4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2" h="467">
                    <a:moveTo>
                      <a:pt x="71" y="29"/>
                    </a:moveTo>
                    <a:lnTo>
                      <a:pt x="94" y="21"/>
                    </a:lnTo>
                    <a:lnTo>
                      <a:pt x="119" y="15"/>
                    </a:lnTo>
                    <a:lnTo>
                      <a:pt x="142" y="10"/>
                    </a:lnTo>
                    <a:lnTo>
                      <a:pt x="167" y="6"/>
                    </a:lnTo>
                    <a:lnTo>
                      <a:pt x="190" y="2"/>
                    </a:lnTo>
                    <a:lnTo>
                      <a:pt x="215" y="0"/>
                    </a:lnTo>
                    <a:lnTo>
                      <a:pt x="238" y="0"/>
                    </a:lnTo>
                    <a:lnTo>
                      <a:pt x="263" y="0"/>
                    </a:lnTo>
                    <a:lnTo>
                      <a:pt x="310" y="4"/>
                    </a:lnTo>
                    <a:lnTo>
                      <a:pt x="358" y="10"/>
                    </a:lnTo>
                    <a:lnTo>
                      <a:pt x="402" y="17"/>
                    </a:lnTo>
                    <a:lnTo>
                      <a:pt x="446" y="29"/>
                    </a:lnTo>
                    <a:lnTo>
                      <a:pt x="488" y="42"/>
                    </a:lnTo>
                    <a:lnTo>
                      <a:pt x="527" y="58"/>
                    </a:lnTo>
                    <a:lnTo>
                      <a:pt x="565" y="73"/>
                    </a:lnTo>
                    <a:lnTo>
                      <a:pt x="599" y="90"/>
                    </a:lnTo>
                    <a:lnTo>
                      <a:pt x="630" y="106"/>
                    </a:lnTo>
                    <a:lnTo>
                      <a:pt x="659" y="123"/>
                    </a:lnTo>
                    <a:lnTo>
                      <a:pt x="684" y="138"/>
                    </a:lnTo>
                    <a:lnTo>
                      <a:pt x="705" y="154"/>
                    </a:lnTo>
                    <a:lnTo>
                      <a:pt x="717" y="186"/>
                    </a:lnTo>
                    <a:lnTo>
                      <a:pt x="728" y="215"/>
                    </a:lnTo>
                    <a:lnTo>
                      <a:pt x="736" y="242"/>
                    </a:lnTo>
                    <a:lnTo>
                      <a:pt x="740" y="269"/>
                    </a:lnTo>
                    <a:lnTo>
                      <a:pt x="742" y="292"/>
                    </a:lnTo>
                    <a:lnTo>
                      <a:pt x="742" y="315"/>
                    </a:lnTo>
                    <a:lnTo>
                      <a:pt x="740" y="336"/>
                    </a:lnTo>
                    <a:lnTo>
                      <a:pt x="736" y="353"/>
                    </a:lnTo>
                    <a:lnTo>
                      <a:pt x="730" y="371"/>
                    </a:lnTo>
                    <a:lnTo>
                      <a:pt x="722" y="388"/>
                    </a:lnTo>
                    <a:lnTo>
                      <a:pt x="713" y="401"/>
                    </a:lnTo>
                    <a:lnTo>
                      <a:pt x="703" y="415"/>
                    </a:lnTo>
                    <a:lnTo>
                      <a:pt x="692" y="426"/>
                    </a:lnTo>
                    <a:lnTo>
                      <a:pt x="678" y="436"/>
                    </a:lnTo>
                    <a:lnTo>
                      <a:pt x="665" y="444"/>
                    </a:lnTo>
                    <a:lnTo>
                      <a:pt x="649" y="451"/>
                    </a:lnTo>
                    <a:lnTo>
                      <a:pt x="634" y="457"/>
                    </a:lnTo>
                    <a:lnTo>
                      <a:pt x="619" y="461"/>
                    </a:lnTo>
                    <a:lnTo>
                      <a:pt x="601" y="465"/>
                    </a:lnTo>
                    <a:lnTo>
                      <a:pt x="584" y="467"/>
                    </a:lnTo>
                    <a:lnTo>
                      <a:pt x="567" y="467"/>
                    </a:lnTo>
                    <a:lnTo>
                      <a:pt x="551" y="467"/>
                    </a:lnTo>
                    <a:lnTo>
                      <a:pt x="534" y="465"/>
                    </a:lnTo>
                    <a:lnTo>
                      <a:pt x="519" y="463"/>
                    </a:lnTo>
                    <a:lnTo>
                      <a:pt x="502" y="459"/>
                    </a:lnTo>
                    <a:lnTo>
                      <a:pt x="486" y="455"/>
                    </a:lnTo>
                    <a:lnTo>
                      <a:pt x="473" y="449"/>
                    </a:lnTo>
                    <a:lnTo>
                      <a:pt x="459" y="444"/>
                    </a:lnTo>
                    <a:lnTo>
                      <a:pt x="446" y="436"/>
                    </a:lnTo>
                    <a:lnTo>
                      <a:pt x="434" y="428"/>
                    </a:lnTo>
                    <a:lnTo>
                      <a:pt x="425" y="419"/>
                    </a:lnTo>
                    <a:lnTo>
                      <a:pt x="417" y="409"/>
                    </a:lnTo>
                    <a:lnTo>
                      <a:pt x="409" y="419"/>
                    </a:lnTo>
                    <a:lnTo>
                      <a:pt x="400" y="426"/>
                    </a:lnTo>
                    <a:lnTo>
                      <a:pt x="392" y="434"/>
                    </a:lnTo>
                    <a:lnTo>
                      <a:pt x="382" y="440"/>
                    </a:lnTo>
                    <a:lnTo>
                      <a:pt x="375" y="444"/>
                    </a:lnTo>
                    <a:lnTo>
                      <a:pt x="365" y="445"/>
                    </a:lnTo>
                    <a:lnTo>
                      <a:pt x="358" y="447"/>
                    </a:lnTo>
                    <a:lnTo>
                      <a:pt x="348" y="447"/>
                    </a:lnTo>
                    <a:lnTo>
                      <a:pt x="340" y="447"/>
                    </a:lnTo>
                    <a:lnTo>
                      <a:pt x="331" y="444"/>
                    </a:lnTo>
                    <a:lnTo>
                      <a:pt x="323" y="440"/>
                    </a:lnTo>
                    <a:lnTo>
                      <a:pt x="315" y="434"/>
                    </a:lnTo>
                    <a:lnTo>
                      <a:pt x="308" y="428"/>
                    </a:lnTo>
                    <a:lnTo>
                      <a:pt x="300" y="419"/>
                    </a:lnTo>
                    <a:lnTo>
                      <a:pt x="292" y="409"/>
                    </a:lnTo>
                    <a:lnTo>
                      <a:pt x="285" y="397"/>
                    </a:lnTo>
                    <a:lnTo>
                      <a:pt x="273" y="397"/>
                    </a:lnTo>
                    <a:lnTo>
                      <a:pt x="262" y="397"/>
                    </a:lnTo>
                    <a:lnTo>
                      <a:pt x="248" y="396"/>
                    </a:lnTo>
                    <a:lnTo>
                      <a:pt x="235" y="392"/>
                    </a:lnTo>
                    <a:lnTo>
                      <a:pt x="206" y="382"/>
                    </a:lnTo>
                    <a:lnTo>
                      <a:pt x="175" y="367"/>
                    </a:lnTo>
                    <a:lnTo>
                      <a:pt x="142" y="348"/>
                    </a:lnTo>
                    <a:lnTo>
                      <a:pt x="112" y="324"/>
                    </a:lnTo>
                    <a:lnTo>
                      <a:pt x="83" y="298"/>
                    </a:lnTo>
                    <a:lnTo>
                      <a:pt x="56" y="269"/>
                    </a:lnTo>
                    <a:lnTo>
                      <a:pt x="45" y="255"/>
                    </a:lnTo>
                    <a:lnTo>
                      <a:pt x="35" y="240"/>
                    </a:lnTo>
                    <a:lnTo>
                      <a:pt x="25" y="225"/>
                    </a:lnTo>
                    <a:lnTo>
                      <a:pt x="16" y="209"/>
                    </a:lnTo>
                    <a:lnTo>
                      <a:pt x="10" y="192"/>
                    </a:lnTo>
                    <a:lnTo>
                      <a:pt x="4" y="177"/>
                    </a:lnTo>
                    <a:lnTo>
                      <a:pt x="0" y="161"/>
                    </a:lnTo>
                    <a:lnTo>
                      <a:pt x="0" y="146"/>
                    </a:lnTo>
                    <a:lnTo>
                      <a:pt x="0" y="129"/>
                    </a:lnTo>
                    <a:lnTo>
                      <a:pt x="2" y="113"/>
                    </a:lnTo>
                    <a:lnTo>
                      <a:pt x="8" y="98"/>
                    </a:lnTo>
                    <a:lnTo>
                      <a:pt x="16" y="85"/>
                    </a:lnTo>
                    <a:lnTo>
                      <a:pt x="25" y="69"/>
                    </a:lnTo>
                    <a:lnTo>
                      <a:pt x="37" y="56"/>
                    </a:lnTo>
                    <a:lnTo>
                      <a:pt x="52" y="42"/>
                    </a:lnTo>
                    <a:lnTo>
                      <a:pt x="71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44" name="Freeform 2118"/>
              <p:cNvSpPr>
                <a:spLocks/>
              </p:cNvSpPr>
              <p:nvPr/>
            </p:nvSpPr>
            <p:spPr bwMode="auto">
              <a:xfrm>
                <a:off x="1872" y="3084"/>
                <a:ext cx="638" cy="460"/>
              </a:xfrm>
              <a:custGeom>
                <a:avLst/>
                <a:gdLst>
                  <a:gd name="T0" fmla="*/ 488 w 638"/>
                  <a:gd name="T1" fmla="*/ 0 h 460"/>
                  <a:gd name="T2" fmla="*/ 513 w 638"/>
                  <a:gd name="T3" fmla="*/ 15 h 460"/>
                  <a:gd name="T4" fmla="*/ 548 w 638"/>
                  <a:gd name="T5" fmla="*/ 44 h 460"/>
                  <a:gd name="T6" fmla="*/ 584 w 638"/>
                  <a:gd name="T7" fmla="*/ 82 h 460"/>
                  <a:gd name="T8" fmla="*/ 617 w 638"/>
                  <a:gd name="T9" fmla="*/ 128 h 460"/>
                  <a:gd name="T10" fmla="*/ 632 w 638"/>
                  <a:gd name="T11" fmla="*/ 163 h 460"/>
                  <a:gd name="T12" fmla="*/ 638 w 638"/>
                  <a:gd name="T13" fmla="*/ 188 h 460"/>
                  <a:gd name="T14" fmla="*/ 638 w 638"/>
                  <a:gd name="T15" fmla="*/ 213 h 460"/>
                  <a:gd name="T16" fmla="*/ 632 w 638"/>
                  <a:gd name="T17" fmla="*/ 236 h 460"/>
                  <a:gd name="T18" fmla="*/ 619 w 638"/>
                  <a:gd name="T19" fmla="*/ 257 h 460"/>
                  <a:gd name="T20" fmla="*/ 596 w 638"/>
                  <a:gd name="T21" fmla="*/ 278 h 460"/>
                  <a:gd name="T22" fmla="*/ 561 w 638"/>
                  <a:gd name="T23" fmla="*/ 299 h 460"/>
                  <a:gd name="T24" fmla="*/ 517 w 638"/>
                  <a:gd name="T25" fmla="*/ 314 h 460"/>
                  <a:gd name="T26" fmla="*/ 452 w 638"/>
                  <a:gd name="T27" fmla="*/ 316 h 460"/>
                  <a:gd name="T28" fmla="*/ 394 w 638"/>
                  <a:gd name="T29" fmla="*/ 311 h 460"/>
                  <a:gd name="T30" fmla="*/ 361 w 638"/>
                  <a:gd name="T31" fmla="*/ 311 h 460"/>
                  <a:gd name="T32" fmla="*/ 338 w 638"/>
                  <a:gd name="T33" fmla="*/ 318 h 460"/>
                  <a:gd name="T34" fmla="*/ 327 w 638"/>
                  <a:gd name="T35" fmla="*/ 339 h 460"/>
                  <a:gd name="T36" fmla="*/ 284 w 638"/>
                  <a:gd name="T37" fmla="*/ 386 h 460"/>
                  <a:gd name="T38" fmla="*/ 210 w 638"/>
                  <a:gd name="T39" fmla="*/ 430 h 460"/>
                  <a:gd name="T40" fmla="*/ 142 w 638"/>
                  <a:gd name="T41" fmla="*/ 455 h 460"/>
                  <a:gd name="T42" fmla="*/ 100 w 638"/>
                  <a:gd name="T43" fmla="*/ 460 h 460"/>
                  <a:gd name="T44" fmla="*/ 75 w 638"/>
                  <a:gd name="T45" fmla="*/ 458 h 460"/>
                  <a:gd name="T46" fmla="*/ 54 w 638"/>
                  <a:gd name="T47" fmla="*/ 451 h 460"/>
                  <a:gd name="T48" fmla="*/ 35 w 638"/>
                  <a:gd name="T49" fmla="*/ 441 h 460"/>
                  <a:gd name="T50" fmla="*/ 21 w 638"/>
                  <a:gd name="T51" fmla="*/ 426 h 460"/>
                  <a:gd name="T52" fmla="*/ 12 w 638"/>
                  <a:gd name="T53" fmla="*/ 407 h 460"/>
                  <a:gd name="T54" fmla="*/ 6 w 638"/>
                  <a:gd name="T55" fmla="*/ 384 h 460"/>
                  <a:gd name="T56" fmla="*/ 4 w 638"/>
                  <a:gd name="T57" fmla="*/ 357 h 460"/>
                  <a:gd name="T58" fmla="*/ 12 w 638"/>
                  <a:gd name="T59" fmla="*/ 309 h 460"/>
                  <a:gd name="T60" fmla="*/ 12 w 638"/>
                  <a:gd name="T61" fmla="*/ 247 h 460"/>
                  <a:gd name="T62" fmla="*/ 0 w 638"/>
                  <a:gd name="T63" fmla="*/ 209 h 460"/>
                  <a:gd name="T64" fmla="*/ 4 w 638"/>
                  <a:gd name="T65" fmla="*/ 182 h 460"/>
                  <a:gd name="T66" fmla="*/ 16 w 638"/>
                  <a:gd name="T67" fmla="*/ 165 h 460"/>
                  <a:gd name="T68" fmla="*/ 39 w 638"/>
                  <a:gd name="T69" fmla="*/ 157 h 460"/>
                  <a:gd name="T70" fmla="*/ 69 w 638"/>
                  <a:gd name="T71" fmla="*/ 155 h 460"/>
                  <a:gd name="T72" fmla="*/ 127 w 638"/>
                  <a:gd name="T73" fmla="*/ 163 h 460"/>
                  <a:gd name="T74" fmla="*/ 190 w 638"/>
                  <a:gd name="T75" fmla="*/ 174 h 460"/>
                  <a:gd name="T76" fmla="*/ 225 w 638"/>
                  <a:gd name="T77" fmla="*/ 174 h 460"/>
                  <a:gd name="T78" fmla="*/ 267 w 638"/>
                  <a:gd name="T79" fmla="*/ 169 h 460"/>
                  <a:gd name="T80" fmla="*/ 309 w 638"/>
                  <a:gd name="T81" fmla="*/ 151 h 460"/>
                  <a:gd name="T82" fmla="*/ 342 w 638"/>
                  <a:gd name="T83" fmla="*/ 124 h 460"/>
                  <a:gd name="T84" fmla="*/ 380 w 638"/>
                  <a:gd name="T85" fmla="*/ 75 h 460"/>
                  <a:gd name="T86" fmla="*/ 423 w 638"/>
                  <a:gd name="T87" fmla="*/ 28 h 460"/>
                  <a:gd name="T88" fmla="*/ 459 w 638"/>
                  <a:gd name="T89" fmla="*/ 7 h 4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8"/>
                  <a:gd name="T136" fmla="*/ 0 h 460"/>
                  <a:gd name="T137" fmla="*/ 638 w 638"/>
                  <a:gd name="T138" fmla="*/ 460 h 4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8" h="460">
                    <a:moveTo>
                      <a:pt x="482" y="0"/>
                    </a:moveTo>
                    <a:lnTo>
                      <a:pt x="488" y="0"/>
                    </a:lnTo>
                    <a:lnTo>
                      <a:pt x="500" y="5"/>
                    </a:lnTo>
                    <a:lnTo>
                      <a:pt x="513" y="15"/>
                    </a:lnTo>
                    <a:lnTo>
                      <a:pt x="530" y="28"/>
                    </a:lnTo>
                    <a:lnTo>
                      <a:pt x="548" y="44"/>
                    </a:lnTo>
                    <a:lnTo>
                      <a:pt x="567" y="61"/>
                    </a:lnTo>
                    <a:lnTo>
                      <a:pt x="584" y="82"/>
                    </a:lnTo>
                    <a:lnTo>
                      <a:pt x="601" y="105"/>
                    </a:lnTo>
                    <a:lnTo>
                      <a:pt x="617" y="128"/>
                    </a:lnTo>
                    <a:lnTo>
                      <a:pt x="628" y="151"/>
                    </a:lnTo>
                    <a:lnTo>
                      <a:pt x="632" y="163"/>
                    </a:lnTo>
                    <a:lnTo>
                      <a:pt x="636" y="176"/>
                    </a:lnTo>
                    <a:lnTo>
                      <a:pt x="638" y="188"/>
                    </a:lnTo>
                    <a:lnTo>
                      <a:pt x="638" y="199"/>
                    </a:lnTo>
                    <a:lnTo>
                      <a:pt x="638" y="213"/>
                    </a:lnTo>
                    <a:lnTo>
                      <a:pt x="636" y="224"/>
                    </a:lnTo>
                    <a:lnTo>
                      <a:pt x="632" y="236"/>
                    </a:lnTo>
                    <a:lnTo>
                      <a:pt x="626" y="247"/>
                    </a:lnTo>
                    <a:lnTo>
                      <a:pt x="619" y="257"/>
                    </a:lnTo>
                    <a:lnTo>
                      <a:pt x="609" y="268"/>
                    </a:lnTo>
                    <a:lnTo>
                      <a:pt x="596" y="278"/>
                    </a:lnTo>
                    <a:lnTo>
                      <a:pt x="582" y="288"/>
                    </a:lnTo>
                    <a:lnTo>
                      <a:pt x="561" y="299"/>
                    </a:lnTo>
                    <a:lnTo>
                      <a:pt x="540" y="309"/>
                    </a:lnTo>
                    <a:lnTo>
                      <a:pt x="517" y="314"/>
                    </a:lnTo>
                    <a:lnTo>
                      <a:pt x="496" y="316"/>
                    </a:lnTo>
                    <a:lnTo>
                      <a:pt x="452" y="316"/>
                    </a:lnTo>
                    <a:lnTo>
                      <a:pt x="411" y="313"/>
                    </a:lnTo>
                    <a:lnTo>
                      <a:pt x="394" y="311"/>
                    </a:lnTo>
                    <a:lnTo>
                      <a:pt x="377" y="311"/>
                    </a:lnTo>
                    <a:lnTo>
                      <a:pt x="361" y="311"/>
                    </a:lnTo>
                    <a:lnTo>
                      <a:pt x="350" y="314"/>
                    </a:lnTo>
                    <a:lnTo>
                      <a:pt x="338" y="318"/>
                    </a:lnTo>
                    <a:lnTo>
                      <a:pt x="331" y="328"/>
                    </a:lnTo>
                    <a:lnTo>
                      <a:pt x="327" y="339"/>
                    </a:lnTo>
                    <a:lnTo>
                      <a:pt x="325" y="357"/>
                    </a:lnTo>
                    <a:lnTo>
                      <a:pt x="284" y="386"/>
                    </a:lnTo>
                    <a:lnTo>
                      <a:pt x="246" y="410"/>
                    </a:lnTo>
                    <a:lnTo>
                      <a:pt x="210" y="430"/>
                    </a:lnTo>
                    <a:lnTo>
                      <a:pt x="175" y="445"/>
                    </a:lnTo>
                    <a:lnTo>
                      <a:pt x="142" y="455"/>
                    </a:lnTo>
                    <a:lnTo>
                      <a:pt x="114" y="458"/>
                    </a:lnTo>
                    <a:lnTo>
                      <a:pt x="100" y="460"/>
                    </a:lnTo>
                    <a:lnTo>
                      <a:pt x="87" y="458"/>
                    </a:lnTo>
                    <a:lnTo>
                      <a:pt x="75" y="458"/>
                    </a:lnTo>
                    <a:lnTo>
                      <a:pt x="64" y="455"/>
                    </a:lnTo>
                    <a:lnTo>
                      <a:pt x="54" y="451"/>
                    </a:lnTo>
                    <a:lnTo>
                      <a:pt x="44" y="447"/>
                    </a:lnTo>
                    <a:lnTo>
                      <a:pt x="35" y="441"/>
                    </a:lnTo>
                    <a:lnTo>
                      <a:pt x="27" y="434"/>
                    </a:lnTo>
                    <a:lnTo>
                      <a:pt x="21" y="426"/>
                    </a:lnTo>
                    <a:lnTo>
                      <a:pt x="16" y="416"/>
                    </a:lnTo>
                    <a:lnTo>
                      <a:pt x="12" y="407"/>
                    </a:lnTo>
                    <a:lnTo>
                      <a:pt x="8" y="395"/>
                    </a:lnTo>
                    <a:lnTo>
                      <a:pt x="6" y="384"/>
                    </a:lnTo>
                    <a:lnTo>
                      <a:pt x="4" y="370"/>
                    </a:lnTo>
                    <a:lnTo>
                      <a:pt x="4" y="357"/>
                    </a:lnTo>
                    <a:lnTo>
                      <a:pt x="6" y="341"/>
                    </a:lnTo>
                    <a:lnTo>
                      <a:pt x="12" y="309"/>
                    </a:lnTo>
                    <a:lnTo>
                      <a:pt x="21" y="272"/>
                    </a:lnTo>
                    <a:lnTo>
                      <a:pt x="12" y="247"/>
                    </a:lnTo>
                    <a:lnTo>
                      <a:pt x="4" y="226"/>
                    </a:lnTo>
                    <a:lnTo>
                      <a:pt x="0" y="209"/>
                    </a:lnTo>
                    <a:lnTo>
                      <a:pt x="0" y="194"/>
                    </a:lnTo>
                    <a:lnTo>
                      <a:pt x="4" y="182"/>
                    </a:lnTo>
                    <a:lnTo>
                      <a:pt x="8" y="172"/>
                    </a:lnTo>
                    <a:lnTo>
                      <a:pt x="16" y="165"/>
                    </a:lnTo>
                    <a:lnTo>
                      <a:pt x="27" y="159"/>
                    </a:lnTo>
                    <a:lnTo>
                      <a:pt x="39" y="157"/>
                    </a:lnTo>
                    <a:lnTo>
                      <a:pt x="54" y="155"/>
                    </a:lnTo>
                    <a:lnTo>
                      <a:pt x="69" y="155"/>
                    </a:lnTo>
                    <a:lnTo>
                      <a:pt x="89" y="157"/>
                    </a:lnTo>
                    <a:lnTo>
                      <a:pt x="127" y="163"/>
                    </a:lnTo>
                    <a:lnTo>
                      <a:pt x="169" y="172"/>
                    </a:lnTo>
                    <a:lnTo>
                      <a:pt x="190" y="174"/>
                    </a:lnTo>
                    <a:lnTo>
                      <a:pt x="208" y="174"/>
                    </a:lnTo>
                    <a:lnTo>
                      <a:pt x="225" y="174"/>
                    </a:lnTo>
                    <a:lnTo>
                      <a:pt x="240" y="174"/>
                    </a:lnTo>
                    <a:lnTo>
                      <a:pt x="267" y="169"/>
                    </a:lnTo>
                    <a:lnTo>
                      <a:pt x="290" y="161"/>
                    </a:lnTo>
                    <a:lnTo>
                      <a:pt x="309" y="151"/>
                    </a:lnTo>
                    <a:lnTo>
                      <a:pt x="327" y="138"/>
                    </a:lnTo>
                    <a:lnTo>
                      <a:pt x="342" y="124"/>
                    </a:lnTo>
                    <a:lnTo>
                      <a:pt x="356" y="107"/>
                    </a:lnTo>
                    <a:lnTo>
                      <a:pt x="380" y="75"/>
                    </a:lnTo>
                    <a:lnTo>
                      <a:pt x="407" y="44"/>
                    </a:lnTo>
                    <a:lnTo>
                      <a:pt x="423" y="28"/>
                    </a:lnTo>
                    <a:lnTo>
                      <a:pt x="440" y="17"/>
                    </a:lnTo>
                    <a:lnTo>
                      <a:pt x="459" y="7"/>
                    </a:lnTo>
                    <a:lnTo>
                      <a:pt x="4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45" name="Freeform 2119"/>
              <p:cNvSpPr>
                <a:spLocks/>
              </p:cNvSpPr>
              <p:nvPr/>
            </p:nvSpPr>
            <p:spPr bwMode="auto">
              <a:xfrm>
                <a:off x="839" y="3064"/>
                <a:ext cx="492" cy="505"/>
              </a:xfrm>
              <a:custGeom>
                <a:avLst/>
                <a:gdLst>
                  <a:gd name="T0" fmla="*/ 163 w 492"/>
                  <a:gd name="T1" fmla="*/ 392 h 505"/>
                  <a:gd name="T2" fmla="*/ 121 w 492"/>
                  <a:gd name="T3" fmla="*/ 407 h 505"/>
                  <a:gd name="T4" fmla="*/ 96 w 492"/>
                  <a:gd name="T5" fmla="*/ 411 h 505"/>
                  <a:gd name="T6" fmla="*/ 73 w 492"/>
                  <a:gd name="T7" fmla="*/ 409 h 505"/>
                  <a:gd name="T8" fmla="*/ 52 w 492"/>
                  <a:gd name="T9" fmla="*/ 406 h 505"/>
                  <a:gd name="T10" fmla="*/ 35 w 492"/>
                  <a:gd name="T11" fmla="*/ 396 h 505"/>
                  <a:gd name="T12" fmla="*/ 19 w 492"/>
                  <a:gd name="T13" fmla="*/ 381 h 505"/>
                  <a:gd name="T14" fmla="*/ 10 w 492"/>
                  <a:gd name="T15" fmla="*/ 363 h 505"/>
                  <a:gd name="T16" fmla="*/ 2 w 492"/>
                  <a:gd name="T17" fmla="*/ 342 h 505"/>
                  <a:gd name="T18" fmla="*/ 0 w 492"/>
                  <a:gd name="T19" fmla="*/ 317 h 505"/>
                  <a:gd name="T20" fmla="*/ 2 w 492"/>
                  <a:gd name="T21" fmla="*/ 288 h 505"/>
                  <a:gd name="T22" fmla="*/ 15 w 492"/>
                  <a:gd name="T23" fmla="*/ 239 h 505"/>
                  <a:gd name="T24" fmla="*/ 52 w 492"/>
                  <a:gd name="T25" fmla="*/ 162 h 505"/>
                  <a:gd name="T26" fmla="*/ 90 w 492"/>
                  <a:gd name="T27" fmla="*/ 106 h 505"/>
                  <a:gd name="T28" fmla="*/ 115 w 492"/>
                  <a:gd name="T29" fmla="*/ 75 h 505"/>
                  <a:gd name="T30" fmla="*/ 142 w 492"/>
                  <a:gd name="T31" fmla="*/ 45 h 505"/>
                  <a:gd name="T32" fmla="*/ 167 w 492"/>
                  <a:gd name="T33" fmla="*/ 18 h 505"/>
                  <a:gd name="T34" fmla="*/ 186 w 492"/>
                  <a:gd name="T35" fmla="*/ 2 h 505"/>
                  <a:gd name="T36" fmla="*/ 215 w 492"/>
                  <a:gd name="T37" fmla="*/ 0 h 505"/>
                  <a:gd name="T38" fmla="*/ 252 w 492"/>
                  <a:gd name="T39" fmla="*/ 10 h 505"/>
                  <a:gd name="T40" fmla="*/ 292 w 492"/>
                  <a:gd name="T41" fmla="*/ 31 h 505"/>
                  <a:gd name="T42" fmla="*/ 336 w 492"/>
                  <a:gd name="T43" fmla="*/ 64 h 505"/>
                  <a:gd name="T44" fmla="*/ 378 w 492"/>
                  <a:gd name="T45" fmla="*/ 112 h 505"/>
                  <a:gd name="T46" fmla="*/ 423 w 492"/>
                  <a:gd name="T47" fmla="*/ 175 h 505"/>
                  <a:gd name="T48" fmla="*/ 461 w 492"/>
                  <a:gd name="T49" fmla="*/ 258 h 505"/>
                  <a:gd name="T50" fmla="*/ 484 w 492"/>
                  <a:gd name="T51" fmla="*/ 325 h 505"/>
                  <a:gd name="T52" fmla="*/ 490 w 492"/>
                  <a:gd name="T53" fmla="*/ 363 h 505"/>
                  <a:gd name="T54" fmla="*/ 492 w 492"/>
                  <a:gd name="T55" fmla="*/ 394 h 505"/>
                  <a:gd name="T56" fmla="*/ 486 w 492"/>
                  <a:gd name="T57" fmla="*/ 425 h 505"/>
                  <a:gd name="T58" fmla="*/ 474 w 492"/>
                  <a:gd name="T59" fmla="*/ 454 h 505"/>
                  <a:gd name="T60" fmla="*/ 451 w 492"/>
                  <a:gd name="T61" fmla="*/ 478 h 505"/>
                  <a:gd name="T62" fmla="*/ 419 w 492"/>
                  <a:gd name="T63" fmla="*/ 500 h 505"/>
                  <a:gd name="T64" fmla="*/ 373 w 492"/>
                  <a:gd name="T65" fmla="*/ 505 h 505"/>
                  <a:gd name="T66" fmla="*/ 323 w 492"/>
                  <a:gd name="T67" fmla="*/ 496 h 505"/>
                  <a:gd name="T68" fmla="*/ 284 w 492"/>
                  <a:gd name="T69" fmla="*/ 478 h 505"/>
                  <a:gd name="T70" fmla="*/ 259 w 492"/>
                  <a:gd name="T71" fmla="*/ 459 h 505"/>
                  <a:gd name="T72" fmla="*/ 234 w 492"/>
                  <a:gd name="T73" fmla="*/ 432 h 505"/>
                  <a:gd name="T74" fmla="*/ 208 w 492"/>
                  <a:gd name="T75" fmla="*/ 396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2"/>
                  <a:gd name="T115" fmla="*/ 0 h 505"/>
                  <a:gd name="T116" fmla="*/ 492 w 492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2" h="505">
                    <a:moveTo>
                      <a:pt x="192" y="375"/>
                    </a:moveTo>
                    <a:lnTo>
                      <a:pt x="163" y="392"/>
                    </a:lnTo>
                    <a:lnTo>
                      <a:pt x="135" y="404"/>
                    </a:lnTo>
                    <a:lnTo>
                      <a:pt x="121" y="407"/>
                    </a:lnTo>
                    <a:lnTo>
                      <a:pt x="110" y="409"/>
                    </a:lnTo>
                    <a:lnTo>
                      <a:pt x="96" y="411"/>
                    </a:lnTo>
                    <a:lnTo>
                      <a:pt x="85" y="411"/>
                    </a:lnTo>
                    <a:lnTo>
                      <a:pt x="73" y="409"/>
                    </a:lnTo>
                    <a:lnTo>
                      <a:pt x="62" y="407"/>
                    </a:lnTo>
                    <a:lnTo>
                      <a:pt x="52" y="406"/>
                    </a:lnTo>
                    <a:lnTo>
                      <a:pt x="42" y="400"/>
                    </a:lnTo>
                    <a:lnTo>
                      <a:pt x="35" y="396"/>
                    </a:lnTo>
                    <a:lnTo>
                      <a:pt x="27" y="388"/>
                    </a:lnTo>
                    <a:lnTo>
                      <a:pt x="19" y="381"/>
                    </a:lnTo>
                    <a:lnTo>
                      <a:pt x="14" y="373"/>
                    </a:lnTo>
                    <a:lnTo>
                      <a:pt x="10" y="363"/>
                    </a:lnTo>
                    <a:lnTo>
                      <a:pt x="6" y="354"/>
                    </a:lnTo>
                    <a:lnTo>
                      <a:pt x="2" y="342"/>
                    </a:lnTo>
                    <a:lnTo>
                      <a:pt x="0" y="331"/>
                    </a:lnTo>
                    <a:lnTo>
                      <a:pt x="0" y="317"/>
                    </a:lnTo>
                    <a:lnTo>
                      <a:pt x="0" y="302"/>
                    </a:lnTo>
                    <a:lnTo>
                      <a:pt x="2" y="288"/>
                    </a:lnTo>
                    <a:lnTo>
                      <a:pt x="6" y="273"/>
                    </a:lnTo>
                    <a:lnTo>
                      <a:pt x="15" y="239"/>
                    </a:lnTo>
                    <a:lnTo>
                      <a:pt x="31" y="202"/>
                    </a:lnTo>
                    <a:lnTo>
                      <a:pt x="52" y="162"/>
                    </a:lnTo>
                    <a:lnTo>
                      <a:pt x="81" y="119"/>
                    </a:lnTo>
                    <a:lnTo>
                      <a:pt x="90" y="106"/>
                    </a:lnTo>
                    <a:lnTo>
                      <a:pt x="102" y="91"/>
                    </a:lnTo>
                    <a:lnTo>
                      <a:pt x="115" y="75"/>
                    </a:lnTo>
                    <a:lnTo>
                      <a:pt x="129" y="60"/>
                    </a:lnTo>
                    <a:lnTo>
                      <a:pt x="142" y="45"/>
                    </a:lnTo>
                    <a:lnTo>
                      <a:pt x="156" y="29"/>
                    </a:lnTo>
                    <a:lnTo>
                      <a:pt x="167" y="18"/>
                    </a:lnTo>
                    <a:lnTo>
                      <a:pt x="177" y="8"/>
                    </a:lnTo>
                    <a:lnTo>
                      <a:pt x="186" y="2"/>
                    </a:lnTo>
                    <a:lnTo>
                      <a:pt x="200" y="0"/>
                    </a:lnTo>
                    <a:lnTo>
                      <a:pt x="215" y="0"/>
                    </a:lnTo>
                    <a:lnTo>
                      <a:pt x="232" y="4"/>
                    </a:lnTo>
                    <a:lnTo>
                      <a:pt x="252" y="10"/>
                    </a:lnTo>
                    <a:lnTo>
                      <a:pt x="271" y="18"/>
                    </a:lnTo>
                    <a:lnTo>
                      <a:pt x="292" y="31"/>
                    </a:lnTo>
                    <a:lnTo>
                      <a:pt x="313" y="45"/>
                    </a:lnTo>
                    <a:lnTo>
                      <a:pt x="336" y="64"/>
                    </a:lnTo>
                    <a:lnTo>
                      <a:pt x="357" y="87"/>
                    </a:lnTo>
                    <a:lnTo>
                      <a:pt x="378" y="112"/>
                    </a:lnTo>
                    <a:lnTo>
                      <a:pt x="401" y="143"/>
                    </a:lnTo>
                    <a:lnTo>
                      <a:pt x="423" y="175"/>
                    </a:lnTo>
                    <a:lnTo>
                      <a:pt x="442" y="214"/>
                    </a:lnTo>
                    <a:lnTo>
                      <a:pt x="461" y="258"/>
                    </a:lnTo>
                    <a:lnTo>
                      <a:pt x="478" y="304"/>
                    </a:lnTo>
                    <a:lnTo>
                      <a:pt x="484" y="325"/>
                    </a:lnTo>
                    <a:lnTo>
                      <a:pt x="490" y="350"/>
                    </a:lnTo>
                    <a:lnTo>
                      <a:pt x="490" y="363"/>
                    </a:lnTo>
                    <a:lnTo>
                      <a:pt x="492" y="379"/>
                    </a:lnTo>
                    <a:lnTo>
                      <a:pt x="492" y="394"/>
                    </a:lnTo>
                    <a:lnTo>
                      <a:pt x="490" y="409"/>
                    </a:lnTo>
                    <a:lnTo>
                      <a:pt x="486" y="425"/>
                    </a:lnTo>
                    <a:lnTo>
                      <a:pt x="480" y="438"/>
                    </a:lnTo>
                    <a:lnTo>
                      <a:pt x="474" y="454"/>
                    </a:lnTo>
                    <a:lnTo>
                      <a:pt x="465" y="467"/>
                    </a:lnTo>
                    <a:lnTo>
                      <a:pt x="451" y="478"/>
                    </a:lnTo>
                    <a:lnTo>
                      <a:pt x="438" y="490"/>
                    </a:lnTo>
                    <a:lnTo>
                      <a:pt x="419" y="500"/>
                    </a:lnTo>
                    <a:lnTo>
                      <a:pt x="398" y="505"/>
                    </a:lnTo>
                    <a:lnTo>
                      <a:pt x="373" y="505"/>
                    </a:lnTo>
                    <a:lnTo>
                      <a:pt x="348" y="503"/>
                    </a:lnTo>
                    <a:lnTo>
                      <a:pt x="323" y="496"/>
                    </a:lnTo>
                    <a:lnTo>
                      <a:pt x="298" y="486"/>
                    </a:lnTo>
                    <a:lnTo>
                      <a:pt x="284" y="478"/>
                    </a:lnTo>
                    <a:lnTo>
                      <a:pt x="273" y="469"/>
                    </a:lnTo>
                    <a:lnTo>
                      <a:pt x="259" y="459"/>
                    </a:lnTo>
                    <a:lnTo>
                      <a:pt x="246" y="446"/>
                    </a:lnTo>
                    <a:lnTo>
                      <a:pt x="234" y="432"/>
                    </a:lnTo>
                    <a:lnTo>
                      <a:pt x="221" y="415"/>
                    </a:lnTo>
                    <a:lnTo>
                      <a:pt x="208" y="396"/>
                    </a:lnTo>
                    <a:lnTo>
                      <a:pt x="192" y="3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46" name="Freeform 2120"/>
              <p:cNvSpPr>
                <a:spLocks/>
              </p:cNvSpPr>
              <p:nvPr/>
            </p:nvSpPr>
            <p:spPr bwMode="auto">
              <a:xfrm>
                <a:off x="1350" y="3224"/>
                <a:ext cx="503" cy="424"/>
              </a:xfrm>
              <a:custGeom>
                <a:avLst/>
                <a:gdLst>
                  <a:gd name="T0" fmla="*/ 48 w 503"/>
                  <a:gd name="T1" fmla="*/ 217 h 424"/>
                  <a:gd name="T2" fmla="*/ 36 w 503"/>
                  <a:gd name="T3" fmla="*/ 219 h 424"/>
                  <a:gd name="T4" fmla="*/ 25 w 503"/>
                  <a:gd name="T5" fmla="*/ 213 h 424"/>
                  <a:gd name="T6" fmla="*/ 13 w 503"/>
                  <a:gd name="T7" fmla="*/ 194 h 424"/>
                  <a:gd name="T8" fmla="*/ 6 w 503"/>
                  <a:gd name="T9" fmla="*/ 167 h 424"/>
                  <a:gd name="T10" fmla="*/ 4 w 503"/>
                  <a:gd name="T11" fmla="*/ 138 h 424"/>
                  <a:gd name="T12" fmla="*/ 6 w 503"/>
                  <a:gd name="T13" fmla="*/ 109 h 424"/>
                  <a:gd name="T14" fmla="*/ 13 w 503"/>
                  <a:gd name="T15" fmla="*/ 90 h 424"/>
                  <a:gd name="T16" fmla="*/ 21 w 503"/>
                  <a:gd name="T17" fmla="*/ 82 h 424"/>
                  <a:gd name="T18" fmla="*/ 29 w 503"/>
                  <a:gd name="T19" fmla="*/ 82 h 424"/>
                  <a:gd name="T20" fmla="*/ 29 w 503"/>
                  <a:gd name="T21" fmla="*/ 79 h 424"/>
                  <a:gd name="T22" fmla="*/ 25 w 503"/>
                  <a:gd name="T23" fmla="*/ 65 h 424"/>
                  <a:gd name="T24" fmla="*/ 27 w 503"/>
                  <a:gd name="T25" fmla="*/ 52 h 424"/>
                  <a:gd name="T26" fmla="*/ 34 w 503"/>
                  <a:gd name="T27" fmla="*/ 40 h 424"/>
                  <a:gd name="T28" fmla="*/ 54 w 503"/>
                  <a:gd name="T29" fmla="*/ 25 h 424"/>
                  <a:gd name="T30" fmla="*/ 94 w 503"/>
                  <a:gd name="T31" fmla="*/ 9 h 424"/>
                  <a:gd name="T32" fmla="*/ 144 w 503"/>
                  <a:gd name="T33" fmla="*/ 0 h 424"/>
                  <a:gd name="T34" fmla="*/ 202 w 503"/>
                  <a:gd name="T35" fmla="*/ 4 h 424"/>
                  <a:gd name="T36" fmla="*/ 263 w 503"/>
                  <a:gd name="T37" fmla="*/ 17 h 424"/>
                  <a:gd name="T38" fmla="*/ 307 w 503"/>
                  <a:gd name="T39" fmla="*/ 38 h 424"/>
                  <a:gd name="T40" fmla="*/ 334 w 503"/>
                  <a:gd name="T41" fmla="*/ 55 h 424"/>
                  <a:gd name="T42" fmla="*/ 351 w 503"/>
                  <a:gd name="T43" fmla="*/ 80 h 424"/>
                  <a:gd name="T44" fmla="*/ 365 w 503"/>
                  <a:gd name="T45" fmla="*/ 105 h 424"/>
                  <a:gd name="T46" fmla="*/ 396 w 503"/>
                  <a:gd name="T47" fmla="*/ 146 h 424"/>
                  <a:gd name="T48" fmla="*/ 442 w 503"/>
                  <a:gd name="T49" fmla="*/ 199 h 424"/>
                  <a:gd name="T50" fmla="*/ 484 w 503"/>
                  <a:gd name="T51" fmla="*/ 251 h 424"/>
                  <a:gd name="T52" fmla="*/ 501 w 503"/>
                  <a:gd name="T53" fmla="*/ 290 h 424"/>
                  <a:gd name="T54" fmla="*/ 503 w 503"/>
                  <a:gd name="T55" fmla="*/ 315 h 424"/>
                  <a:gd name="T56" fmla="*/ 493 w 503"/>
                  <a:gd name="T57" fmla="*/ 336 h 424"/>
                  <a:gd name="T58" fmla="*/ 472 w 503"/>
                  <a:gd name="T59" fmla="*/ 357 h 424"/>
                  <a:gd name="T60" fmla="*/ 438 w 503"/>
                  <a:gd name="T61" fmla="*/ 376 h 424"/>
                  <a:gd name="T62" fmla="*/ 386 w 503"/>
                  <a:gd name="T63" fmla="*/ 393 h 424"/>
                  <a:gd name="T64" fmla="*/ 317 w 503"/>
                  <a:gd name="T65" fmla="*/ 407 h 424"/>
                  <a:gd name="T66" fmla="*/ 228 w 503"/>
                  <a:gd name="T67" fmla="*/ 418 h 424"/>
                  <a:gd name="T68" fmla="*/ 148 w 503"/>
                  <a:gd name="T69" fmla="*/ 422 h 424"/>
                  <a:gd name="T70" fmla="*/ 96 w 503"/>
                  <a:gd name="T71" fmla="*/ 413 h 424"/>
                  <a:gd name="T72" fmla="*/ 56 w 503"/>
                  <a:gd name="T73" fmla="*/ 393 h 424"/>
                  <a:gd name="T74" fmla="*/ 23 w 503"/>
                  <a:gd name="T75" fmla="*/ 368 h 424"/>
                  <a:gd name="T76" fmla="*/ 6 w 503"/>
                  <a:gd name="T77" fmla="*/ 338 h 424"/>
                  <a:gd name="T78" fmla="*/ 0 w 503"/>
                  <a:gd name="T79" fmla="*/ 303 h 424"/>
                  <a:gd name="T80" fmla="*/ 8 w 503"/>
                  <a:gd name="T81" fmla="*/ 267 h 424"/>
                  <a:gd name="T82" fmla="*/ 34 w 503"/>
                  <a:gd name="T83" fmla="*/ 230 h 4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3"/>
                  <a:gd name="T127" fmla="*/ 0 h 424"/>
                  <a:gd name="T128" fmla="*/ 503 w 503"/>
                  <a:gd name="T129" fmla="*/ 424 h 4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3" h="424">
                    <a:moveTo>
                      <a:pt x="54" y="213"/>
                    </a:moveTo>
                    <a:lnTo>
                      <a:pt x="48" y="217"/>
                    </a:lnTo>
                    <a:lnTo>
                      <a:pt x="42" y="219"/>
                    </a:lnTo>
                    <a:lnTo>
                      <a:pt x="36" y="219"/>
                    </a:lnTo>
                    <a:lnTo>
                      <a:pt x="33" y="219"/>
                    </a:lnTo>
                    <a:lnTo>
                      <a:pt x="25" y="213"/>
                    </a:lnTo>
                    <a:lnTo>
                      <a:pt x="17" y="205"/>
                    </a:lnTo>
                    <a:lnTo>
                      <a:pt x="13" y="194"/>
                    </a:lnTo>
                    <a:lnTo>
                      <a:pt x="8" y="182"/>
                    </a:lnTo>
                    <a:lnTo>
                      <a:pt x="6" y="167"/>
                    </a:lnTo>
                    <a:lnTo>
                      <a:pt x="4" y="151"/>
                    </a:lnTo>
                    <a:lnTo>
                      <a:pt x="4" y="138"/>
                    </a:lnTo>
                    <a:lnTo>
                      <a:pt x="4" y="123"/>
                    </a:lnTo>
                    <a:lnTo>
                      <a:pt x="6" y="109"/>
                    </a:lnTo>
                    <a:lnTo>
                      <a:pt x="10" y="98"/>
                    </a:lnTo>
                    <a:lnTo>
                      <a:pt x="13" y="90"/>
                    </a:lnTo>
                    <a:lnTo>
                      <a:pt x="19" y="84"/>
                    </a:lnTo>
                    <a:lnTo>
                      <a:pt x="21" y="82"/>
                    </a:lnTo>
                    <a:lnTo>
                      <a:pt x="25" y="82"/>
                    </a:lnTo>
                    <a:lnTo>
                      <a:pt x="29" y="82"/>
                    </a:lnTo>
                    <a:lnTo>
                      <a:pt x="33" y="84"/>
                    </a:lnTo>
                    <a:lnTo>
                      <a:pt x="29" y="79"/>
                    </a:lnTo>
                    <a:lnTo>
                      <a:pt x="25" y="73"/>
                    </a:lnTo>
                    <a:lnTo>
                      <a:pt x="25" y="65"/>
                    </a:lnTo>
                    <a:lnTo>
                      <a:pt x="25" y="59"/>
                    </a:lnTo>
                    <a:lnTo>
                      <a:pt x="27" y="52"/>
                    </a:lnTo>
                    <a:lnTo>
                      <a:pt x="31" y="46"/>
                    </a:lnTo>
                    <a:lnTo>
                      <a:pt x="34" y="40"/>
                    </a:lnTo>
                    <a:lnTo>
                      <a:pt x="40" y="34"/>
                    </a:lnTo>
                    <a:lnTo>
                      <a:pt x="54" y="25"/>
                    </a:lnTo>
                    <a:lnTo>
                      <a:pt x="73" y="15"/>
                    </a:lnTo>
                    <a:lnTo>
                      <a:pt x="94" y="9"/>
                    </a:lnTo>
                    <a:lnTo>
                      <a:pt x="117" y="4"/>
                    </a:lnTo>
                    <a:lnTo>
                      <a:pt x="144" y="0"/>
                    </a:lnTo>
                    <a:lnTo>
                      <a:pt x="173" y="0"/>
                    </a:lnTo>
                    <a:lnTo>
                      <a:pt x="202" y="4"/>
                    </a:lnTo>
                    <a:lnTo>
                      <a:pt x="232" y="7"/>
                    </a:lnTo>
                    <a:lnTo>
                      <a:pt x="263" y="17"/>
                    </a:lnTo>
                    <a:lnTo>
                      <a:pt x="292" y="31"/>
                    </a:lnTo>
                    <a:lnTo>
                      <a:pt x="307" y="38"/>
                    </a:lnTo>
                    <a:lnTo>
                      <a:pt x="321" y="46"/>
                    </a:lnTo>
                    <a:lnTo>
                      <a:pt x="334" y="55"/>
                    </a:lnTo>
                    <a:lnTo>
                      <a:pt x="348" y="67"/>
                    </a:lnTo>
                    <a:lnTo>
                      <a:pt x="351" y="80"/>
                    </a:lnTo>
                    <a:lnTo>
                      <a:pt x="357" y="92"/>
                    </a:lnTo>
                    <a:lnTo>
                      <a:pt x="365" y="105"/>
                    </a:lnTo>
                    <a:lnTo>
                      <a:pt x="374" y="119"/>
                    </a:lnTo>
                    <a:lnTo>
                      <a:pt x="396" y="146"/>
                    </a:lnTo>
                    <a:lnTo>
                      <a:pt x="419" y="173"/>
                    </a:lnTo>
                    <a:lnTo>
                      <a:pt x="442" y="199"/>
                    </a:lnTo>
                    <a:lnTo>
                      <a:pt x="465" y="226"/>
                    </a:lnTo>
                    <a:lnTo>
                      <a:pt x="484" y="251"/>
                    </a:lnTo>
                    <a:lnTo>
                      <a:pt x="497" y="278"/>
                    </a:lnTo>
                    <a:lnTo>
                      <a:pt x="501" y="290"/>
                    </a:lnTo>
                    <a:lnTo>
                      <a:pt x="503" y="301"/>
                    </a:lnTo>
                    <a:lnTo>
                      <a:pt x="503" y="315"/>
                    </a:lnTo>
                    <a:lnTo>
                      <a:pt x="499" y="326"/>
                    </a:lnTo>
                    <a:lnTo>
                      <a:pt x="493" y="336"/>
                    </a:lnTo>
                    <a:lnTo>
                      <a:pt x="486" y="347"/>
                    </a:lnTo>
                    <a:lnTo>
                      <a:pt x="472" y="357"/>
                    </a:lnTo>
                    <a:lnTo>
                      <a:pt x="457" y="366"/>
                    </a:lnTo>
                    <a:lnTo>
                      <a:pt x="438" y="376"/>
                    </a:lnTo>
                    <a:lnTo>
                      <a:pt x="415" y="386"/>
                    </a:lnTo>
                    <a:lnTo>
                      <a:pt x="386" y="393"/>
                    </a:lnTo>
                    <a:lnTo>
                      <a:pt x="355" y="401"/>
                    </a:lnTo>
                    <a:lnTo>
                      <a:pt x="317" y="407"/>
                    </a:lnTo>
                    <a:lnTo>
                      <a:pt x="275" y="413"/>
                    </a:lnTo>
                    <a:lnTo>
                      <a:pt x="228" y="418"/>
                    </a:lnTo>
                    <a:lnTo>
                      <a:pt x="175" y="424"/>
                    </a:lnTo>
                    <a:lnTo>
                      <a:pt x="148" y="422"/>
                    </a:lnTo>
                    <a:lnTo>
                      <a:pt x="121" y="418"/>
                    </a:lnTo>
                    <a:lnTo>
                      <a:pt x="96" y="413"/>
                    </a:lnTo>
                    <a:lnTo>
                      <a:pt x="75" y="403"/>
                    </a:lnTo>
                    <a:lnTo>
                      <a:pt x="56" y="393"/>
                    </a:lnTo>
                    <a:lnTo>
                      <a:pt x="38" y="382"/>
                    </a:lnTo>
                    <a:lnTo>
                      <a:pt x="23" y="368"/>
                    </a:lnTo>
                    <a:lnTo>
                      <a:pt x="13" y="353"/>
                    </a:lnTo>
                    <a:lnTo>
                      <a:pt x="6" y="338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2" y="286"/>
                    </a:lnTo>
                    <a:lnTo>
                      <a:pt x="8" y="267"/>
                    </a:lnTo>
                    <a:lnTo>
                      <a:pt x="19" y="249"/>
                    </a:lnTo>
                    <a:lnTo>
                      <a:pt x="34" y="230"/>
                    </a:lnTo>
                    <a:lnTo>
                      <a:pt x="54" y="2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47" name="Freeform 2121"/>
              <p:cNvSpPr>
                <a:spLocks/>
              </p:cNvSpPr>
              <p:nvPr/>
            </p:nvSpPr>
            <p:spPr bwMode="auto">
              <a:xfrm>
                <a:off x="858" y="3558"/>
                <a:ext cx="484" cy="572"/>
              </a:xfrm>
              <a:custGeom>
                <a:avLst/>
                <a:gdLst>
                  <a:gd name="T0" fmla="*/ 175 w 484"/>
                  <a:gd name="T1" fmla="*/ 376 h 572"/>
                  <a:gd name="T2" fmla="*/ 144 w 484"/>
                  <a:gd name="T3" fmla="*/ 363 h 572"/>
                  <a:gd name="T4" fmla="*/ 114 w 484"/>
                  <a:gd name="T5" fmla="*/ 342 h 572"/>
                  <a:gd name="T6" fmla="*/ 87 w 484"/>
                  <a:gd name="T7" fmla="*/ 319 h 572"/>
                  <a:gd name="T8" fmla="*/ 52 w 484"/>
                  <a:gd name="T9" fmla="*/ 278 h 572"/>
                  <a:gd name="T10" fmla="*/ 18 w 484"/>
                  <a:gd name="T11" fmla="*/ 217 h 572"/>
                  <a:gd name="T12" fmla="*/ 4 w 484"/>
                  <a:gd name="T13" fmla="*/ 171 h 572"/>
                  <a:gd name="T14" fmla="*/ 0 w 484"/>
                  <a:gd name="T15" fmla="*/ 140 h 572"/>
                  <a:gd name="T16" fmla="*/ 0 w 484"/>
                  <a:gd name="T17" fmla="*/ 111 h 572"/>
                  <a:gd name="T18" fmla="*/ 8 w 484"/>
                  <a:gd name="T19" fmla="*/ 86 h 572"/>
                  <a:gd name="T20" fmla="*/ 21 w 484"/>
                  <a:gd name="T21" fmla="*/ 63 h 572"/>
                  <a:gd name="T22" fmla="*/ 41 w 484"/>
                  <a:gd name="T23" fmla="*/ 46 h 572"/>
                  <a:gd name="T24" fmla="*/ 68 w 484"/>
                  <a:gd name="T25" fmla="*/ 32 h 572"/>
                  <a:gd name="T26" fmla="*/ 102 w 484"/>
                  <a:gd name="T27" fmla="*/ 27 h 572"/>
                  <a:gd name="T28" fmla="*/ 141 w 484"/>
                  <a:gd name="T29" fmla="*/ 15 h 572"/>
                  <a:gd name="T30" fmla="*/ 187 w 484"/>
                  <a:gd name="T31" fmla="*/ 2 h 572"/>
                  <a:gd name="T32" fmla="*/ 238 w 484"/>
                  <a:gd name="T33" fmla="*/ 0 h 572"/>
                  <a:gd name="T34" fmla="*/ 290 w 484"/>
                  <a:gd name="T35" fmla="*/ 11 h 572"/>
                  <a:gd name="T36" fmla="*/ 340 w 484"/>
                  <a:gd name="T37" fmla="*/ 34 h 572"/>
                  <a:gd name="T38" fmla="*/ 386 w 484"/>
                  <a:gd name="T39" fmla="*/ 69 h 572"/>
                  <a:gd name="T40" fmla="*/ 423 w 484"/>
                  <a:gd name="T41" fmla="*/ 117 h 572"/>
                  <a:gd name="T42" fmla="*/ 442 w 484"/>
                  <a:gd name="T43" fmla="*/ 159 h 572"/>
                  <a:gd name="T44" fmla="*/ 450 w 484"/>
                  <a:gd name="T45" fmla="*/ 192 h 572"/>
                  <a:gd name="T46" fmla="*/ 457 w 484"/>
                  <a:gd name="T47" fmla="*/ 232 h 572"/>
                  <a:gd name="T48" fmla="*/ 455 w 484"/>
                  <a:gd name="T49" fmla="*/ 263 h 572"/>
                  <a:gd name="T50" fmla="*/ 444 w 484"/>
                  <a:gd name="T51" fmla="*/ 278 h 572"/>
                  <a:gd name="T52" fmla="*/ 429 w 484"/>
                  <a:gd name="T53" fmla="*/ 286 h 572"/>
                  <a:gd name="T54" fmla="*/ 413 w 484"/>
                  <a:gd name="T55" fmla="*/ 290 h 572"/>
                  <a:gd name="T56" fmla="*/ 406 w 484"/>
                  <a:gd name="T57" fmla="*/ 297 h 572"/>
                  <a:gd name="T58" fmla="*/ 413 w 484"/>
                  <a:gd name="T59" fmla="*/ 313 h 572"/>
                  <a:gd name="T60" fmla="*/ 438 w 484"/>
                  <a:gd name="T61" fmla="*/ 342 h 572"/>
                  <a:gd name="T62" fmla="*/ 471 w 484"/>
                  <a:gd name="T63" fmla="*/ 388 h 572"/>
                  <a:gd name="T64" fmla="*/ 484 w 484"/>
                  <a:gd name="T65" fmla="*/ 439 h 572"/>
                  <a:gd name="T66" fmla="*/ 482 w 484"/>
                  <a:gd name="T67" fmla="*/ 493 h 572"/>
                  <a:gd name="T68" fmla="*/ 471 w 484"/>
                  <a:gd name="T69" fmla="*/ 530 h 572"/>
                  <a:gd name="T70" fmla="*/ 459 w 484"/>
                  <a:gd name="T71" fmla="*/ 549 h 572"/>
                  <a:gd name="T72" fmla="*/ 444 w 484"/>
                  <a:gd name="T73" fmla="*/ 562 h 572"/>
                  <a:gd name="T74" fmla="*/ 423 w 484"/>
                  <a:gd name="T75" fmla="*/ 570 h 572"/>
                  <a:gd name="T76" fmla="*/ 400 w 484"/>
                  <a:gd name="T77" fmla="*/ 570 h 572"/>
                  <a:gd name="T78" fmla="*/ 371 w 484"/>
                  <a:gd name="T79" fmla="*/ 560 h 572"/>
                  <a:gd name="T80" fmla="*/ 338 w 484"/>
                  <a:gd name="T81" fmla="*/ 543 h 572"/>
                  <a:gd name="T82" fmla="*/ 302 w 484"/>
                  <a:gd name="T83" fmla="*/ 512 h 572"/>
                  <a:gd name="T84" fmla="*/ 261 w 484"/>
                  <a:gd name="T85" fmla="*/ 470 h 572"/>
                  <a:gd name="T86" fmla="*/ 215 w 484"/>
                  <a:gd name="T87" fmla="*/ 415 h 5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4"/>
                  <a:gd name="T133" fmla="*/ 0 h 572"/>
                  <a:gd name="T134" fmla="*/ 484 w 484"/>
                  <a:gd name="T135" fmla="*/ 572 h 5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4" h="572">
                    <a:moveTo>
                      <a:pt x="192" y="382"/>
                    </a:moveTo>
                    <a:lnTo>
                      <a:pt x="175" y="376"/>
                    </a:lnTo>
                    <a:lnTo>
                      <a:pt x="160" y="370"/>
                    </a:lnTo>
                    <a:lnTo>
                      <a:pt x="144" y="363"/>
                    </a:lnTo>
                    <a:lnTo>
                      <a:pt x="129" y="353"/>
                    </a:lnTo>
                    <a:lnTo>
                      <a:pt x="114" y="342"/>
                    </a:lnTo>
                    <a:lnTo>
                      <a:pt x="100" y="332"/>
                    </a:lnTo>
                    <a:lnTo>
                      <a:pt x="87" y="319"/>
                    </a:lnTo>
                    <a:lnTo>
                      <a:pt x="75" y="305"/>
                    </a:lnTo>
                    <a:lnTo>
                      <a:pt x="52" y="278"/>
                    </a:lnTo>
                    <a:lnTo>
                      <a:pt x="33" y="247"/>
                    </a:lnTo>
                    <a:lnTo>
                      <a:pt x="18" y="217"/>
                    </a:lnTo>
                    <a:lnTo>
                      <a:pt x="8" y="186"/>
                    </a:lnTo>
                    <a:lnTo>
                      <a:pt x="4" y="171"/>
                    </a:lnTo>
                    <a:lnTo>
                      <a:pt x="0" y="155"/>
                    </a:lnTo>
                    <a:lnTo>
                      <a:pt x="0" y="140"/>
                    </a:lnTo>
                    <a:lnTo>
                      <a:pt x="0" y="125"/>
                    </a:lnTo>
                    <a:lnTo>
                      <a:pt x="0" y="111"/>
                    </a:lnTo>
                    <a:lnTo>
                      <a:pt x="4" y="98"/>
                    </a:lnTo>
                    <a:lnTo>
                      <a:pt x="8" y="86"/>
                    </a:lnTo>
                    <a:lnTo>
                      <a:pt x="14" y="75"/>
                    </a:lnTo>
                    <a:lnTo>
                      <a:pt x="21" y="63"/>
                    </a:lnTo>
                    <a:lnTo>
                      <a:pt x="31" y="54"/>
                    </a:lnTo>
                    <a:lnTo>
                      <a:pt x="41" y="46"/>
                    </a:lnTo>
                    <a:lnTo>
                      <a:pt x="54" y="38"/>
                    </a:lnTo>
                    <a:lnTo>
                      <a:pt x="68" y="32"/>
                    </a:lnTo>
                    <a:lnTo>
                      <a:pt x="83" y="29"/>
                    </a:lnTo>
                    <a:lnTo>
                      <a:pt x="102" y="27"/>
                    </a:lnTo>
                    <a:lnTo>
                      <a:pt x="121" y="25"/>
                    </a:lnTo>
                    <a:lnTo>
                      <a:pt x="141" y="15"/>
                    </a:lnTo>
                    <a:lnTo>
                      <a:pt x="164" y="6"/>
                    </a:lnTo>
                    <a:lnTo>
                      <a:pt x="187" y="2"/>
                    </a:lnTo>
                    <a:lnTo>
                      <a:pt x="212" y="0"/>
                    </a:lnTo>
                    <a:lnTo>
                      <a:pt x="238" y="0"/>
                    </a:lnTo>
                    <a:lnTo>
                      <a:pt x="263" y="4"/>
                    </a:lnTo>
                    <a:lnTo>
                      <a:pt x="290" y="11"/>
                    </a:lnTo>
                    <a:lnTo>
                      <a:pt x="315" y="21"/>
                    </a:lnTo>
                    <a:lnTo>
                      <a:pt x="340" y="34"/>
                    </a:lnTo>
                    <a:lnTo>
                      <a:pt x="365" y="50"/>
                    </a:lnTo>
                    <a:lnTo>
                      <a:pt x="386" y="69"/>
                    </a:lnTo>
                    <a:lnTo>
                      <a:pt x="406" y="92"/>
                    </a:lnTo>
                    <a:lnTo>
                      <a:pt x="423" y="117"/>
                    </a:lnTo>
                    <a:lnTo>
                      <a:pt x="436" y="144"/>
                    </a:lnTo>
                    <a:lnTo>
                      <a:pt x="442" y="159"/>
                    </a:lnTo>
                    <a:lnTo>
                      <a:pt x="446" y="175"/>
                    </a:lnTo>
                    <a:lnTo>
                      <a:pt x="450" y="192"/>
                    </a:lnTo>
                    <a:lnTo>
                      <a:pt x="454" y="209"/>
                    </a:lnTo>
                    <a:lnTo>
                      <a:pt x="457" y="232"/>
                    </a:lnTo>
                    <a:lnTo>
                      <a:pt x="457" y="249"/>
                    </a:lnTo>
                    <a:lnTo>
                      <a:pt x="455" y="263"/>
                    </a:lnTo>
                    <a:lnTo>
                      <a:pt x="450" y="272"/>
                    </a:lnTo>
                    <a:lnTo>
                      <a:pt x="444" y="278"/>
                    </a:lnTo>
                    <a:lnTo>
                      <a:pt x="436" y="284"/>
                    </a:lnTo>
                    <a:lnTo>
                      <a:pt x="429" y="286"/>
                    </a:lnTo>
                    <a:lnTo>
                      <a:pt x="419" y="288"/>
                    </a:lnTo>
                    <a:lnTo>
                      <a:pt x="413" y="290"/>
                    </a:lnTo>
                    <a:lnTo>
                      <a:pt x="407" y="292"/>
                    </a:lnTo>
                    <a:lnTo>
                      <a:pt x="406" y="297"/>
                    </a:lnTo>
                    <a:lnTo>
                      <a:pt x="407" y="303"/>
                    </a:lnTo>
                    <a:lnTo>
                      <a:pt x="413" y="313"/>
                    </a:lnTo>
                    <a:lnTo>
                      <a:pt x="423" y="324"/>
                    </a:lnTo>
                    <a:lnTo>
                      <a:pt x="438" y="342"/>
                    </a:lnTo>
                    <a:lnTo>
                      <a:pt x="459" y="365"/>
                    </a:lnTo>
                    <a:lnTo>
                      <a:pt x="471" y="388"/>
                    </a:lnTo>
                    <a:lnTo>
                      <a:pt x="478" y="413"/>
                    </a:lnTo>
                    <a:lnTo>
                      <a:pt x="484" y="439"/>
                    </a:lnTo>
                    <a:lnTo>
                      <a:pt x="484" y="466"/>
                    </a:lnTo>
                    <a:lnTo>
                      <a:pt x="482" y="493"/>
                    </a:lnTo>
                    <a:lnTo>
                      <a:pt x="477" y="518"/>
                    </a:lnTo>
                    <a:lnTo>
                      <a:pt x="471" y="530"/>
                    </a:lnTo>
                    <a:lnTo>
                      <a:pt x="465" y="539"/>
                    </a:lnTo>
                    <a:lnTo>
                      <a:pt x="459" y="549"/>
                    </a:lnTo>
                    <a:lnTo>
                      <a:pt x="452" y="557"/>
                    </a:lnTo>
                    <a:lnTo>
                      <a:pt x="444" y="562"/>
                    </a:lnTo>
                    <a:lnTo>
                      <a:pt x="434" y="566"/>
                    </a:lnTo>
                    <a:lnTo>
                      <a:pt x="423" y="570"/>
                    </a:lnTo>
                    <a:lnTo>
                      <a:pt x="411" y="572"/>
                    </a:lnTo>
                    <a:lnTo>
                      <a:pt x="400" y="570"/>
                    </a:lnTo>
                    <a:lnTo>
                      <a:pt x="386" y="566"/>
                    </a:lnTo>
                    <a:lnTo>
                      <a:pt x="371" y="560"/>
                    </a:lnTo>
                    <a:lnTo>
                      <a:pt x="356" y="553"/>
                    </a:lnTo>
                    <a:lnTo>
                      <a:pt x="338" y="543"/>
                    </a:lnTo>
                    <a:lnTo>
                      <a:pt x="321" y="530"/>
                    </a:lnTo>
                    <a:lnTo>
                      <a:pt x="302" y="512"/>
                    </a:lnTo>
                    <a:lnTo>
                      <a:pt x="283" y="493"/>
                    </a:lnTo>
                    <a:lnTo>
                      <a:pt x="261" y="470"/>
                    </a:lnTo>
                    <a:lnTo>
                      <a:pt x="240" y="445"/>
                    </a:lnTo>
                    <a:lnTo>
                      <a:pt x="215" y="415"/>
                    </a:lnTo>
                    <a:lnTo>
                      <a:pt x="192" y="38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48" name="Freeform 2122"/>
              <p:cNvSpPr>
                <a:spLocks/>
              </p:cNvSpPr>
              <p:nvPr/>
            </p:nvSpPr>
            <p:spPr bwMode="auto">
              <a:xfrm>
                <a:off x="1386" y="3811"/>
                <a:ext cx="473" cy="448"/>
              </a:xfrm>
              <a:custGeom>
                <a:avLst/>
                <a:gdLst>
                  <a:gd name="T0" fmla="*/ 52 w 473"/>
                  <a:gd name="T1" fmla="*/ 217 h 448"/>
                  <a:gd name="T2" fmla="*/ 29 w 473"/>
                  <a:gd name="T3" fmla="*/ 198 h 448"/>
                  <a:gd name="T4" fmla="*/ 12 w 473"/>
                  <a:gd name="T5" fmla="*/ 175 h 448"/>
                  <a:gd name="T6" fmla="*/ 2 w 473"/>
                  <a:gd name="T7" fmla="*/ 146 h 448"/>
                  <a:gd name="T8" fmla="*/ 2 w 473"/>
                  <a:gd name="T9" fmla="*/ 117 h 448"/>
                  <a:gd name="T10" fmla="*/ 8 w 473"/>
                  <a:gd name="T11" fmla="*/ 87 h 448"/>
                  <a:gd name="T12" fmla="*/ 25 w 473"/>
                  <a:gd name="T13" fmla="*/ 58 h 448"/>
                  <a:gd name="T14" fmla="*/ 50 w 473"/>
                  <a:gd name="T15" fmla="*/ 33 h 448"/>
                  <a:gd name="T16" fmla="*/ 102 w 473"/>
                  <a:gd name="T17" fmla="*/ 14 h 448"/>
                  <a:gd name="T18" fmla="*/ 183 w 473"/>
                  <a:gd name="T19" fmla="*/ 0 h 448"/>
                  <a:gd name="T20" fmla="*/ 248 w 473"/>
                  <a:gd name="T21" fmla="*/ 0 h 448"/>
                  <a:gd name="T22" fmla="*/ 290 w 473"/>
                  <a:gd name="T23" fmla="*/ 8 h 448"/>
                  <a:gd name="T24" fmla="*/ 335 w 473"/>
                  <a:gd name="T25" fmla="*/ 21 h 448"/>
                  <a:gd name="T26" fmla="*/ 375 w 473"/>
                  <a:gd name="T27" fmla="*/ 42 h 448"/>
                  <a:gd name="T28" fmla="*/ 409 w 473"/>
                  <a:gd name="T29" fmla="*/ 81 h 448"/>
                  <a:gd name="T30" fmla="*/ 436 w 473"/>
                  <a:gd name="T31" fmla="*/ 127 h 448"/>
                  <a:gd name="T32" fmla="*/ 456 w 473"/>
                  <a:gd name="T33" fmla="*/ 173 h 448"/>
                  <a:gd name="T34" fmla="*/ 467 w 473"/>
                  <a:gd name="T35" fmla="*/ 215 h 448"/>
                  <a:gd name="T36" fmla="*/ 473 w 473"/>
                  <a:gd name="T37" fmla="*/ 256 h 448"/>
                  <a:gd name="T38" fmla="*/ 471 w 473"/>
                  <a:gd name="T39" fmla="*/ 292 h 448"/>
                  <a:gd name="T40" fmla="*/ 463 w 473"/>
                  <a:gd name="T41" fmla="*/ 327 h 448"/>
                  <a:gd name="T42" fmla="*/ 450 w 473"/>
                  <a:gd name="T43" fmla="*/ 357 h 448"/>
                  <a:gd name="T44" fmla="*/ 431 w 473"/>
                  <a:gd name="T45" fmla="*/ 384 h 448"/>
                  <a:gd name="T46" fmla="*/ 408 w 473"/>
                  <a:gd name="T47" fmla="*/ 405 h 448"/>
                  <a:gd name="T48" fmla="*/ 381 w 473"/>
                  <a:gd name="T49" fmla="*/ 425 h 448"/>
                  <a:gd name="T50" fmla="*/ 350 w 473"/>
                  <a:gd name="T51" fmla="*/ 438 h 448"/>
                  <a:gd name="T52" fmla="*/ 315 w 473"/>
                  <a:gd name="T53" fmla="*/ 446 h 448"/>
                  <a:gd name="T54" fmla="*/ 279 w 473"/>
                  <a:gd name="T55" fmla="*/ 448 h 448"/>
                  <a:gd name="T56" fmla="*/ 239 w 473"/>
                  <a:gd name="T57" fmla="*/ 444 h 448"/>
                  <a:gd name="T58" fmla="*/ 196 w 473"/>
                  <a:gd name="T59" fmla="*/ 434 h 448"/>
                  <a:gd name="T60" fmla="*/ 137 w 473"/>
                  <a:gd name="T61" fmla="*/ 425 h 448"/>
                  <a:gd name="T62" fmla="*/ 77 w 473"/>
                  <a:gd name="T63" fmla="*/ 417 h 448"/>
                  <a:gd name="T64" fmla="*/ 47 w 473"/>
                  <a:gd name="T65" fmla="*/ 405 h 448"/>
                  <a:gd name="T66" fmla="*/ 33 w 473"/>
                  <a:gd name="T67" fmla="*/ 394 h 448"/>
                  <a:gd name="T68" fmla="*/ 20 w 473"/>
                  <a:gd name="T69" fmla="*/ 375 h 448"/>
                  <a:gd name="T70" fmla="*/ 16 w 473"/>
                  <a:gd name="T71" fmla="*/ 344 h 448"/>
                  <a:gd name="T72" fmla="*/ 22 w 473"/>
                  <a:gd name="T73" fmla="*/ 311 h 448"/>
                  <a:gd name="T74" fmla="*/ 47 w 473"/>
                  <a:gd name="T75" fmla="*/ 258 h 4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3"/>
                  <a:gd name="T115" fmla="*/ 0 h 448"/>
                  <a:gd name="T116" fmla="*/ 473 w 473"/>
                  <a:gd name="T117" fmla="*/ 448 h 4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3" h="448">
                    <a:moveTo>
                      <a:pt x="68" y="223"/>
                    </a:moveTo>
                    <a:lnTo>
                      <a:pt x="52" y="217"/>
                    </a:lnTo>
                    <a:lnTo>
                      <a:pt x="41" y="210"/>
                    </a:lnTo>
                    <a:lnTo>
                      <a:pt x="29" y="198"/>
                    </a:lnTo>
                    <a:lnTo>
                      <a:pt x="20" y="186"/>
                    </a:lnTo>
                    <a:lnTo>
                      <a:pt x="12" y="175"/>
                    </a:lnTo>
                    <a:lnTo>
                      <a:pt x="6" y="162"/>
                    </a:lnTo>
                    <a:lnTo>
                      <a:pt x="2" y="146"/>
                    </a:lnTo>
                    <a:lnTo>
                      <a:pt x="0" y="131"/>
                    </a:lnTo>
                    <a:lnTo>
                      <a:pt x="2" y="117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16" y="71"/>
                    </a:lnTo>
                    <a:lnTo>
                      <a:pt x="25" y="58"/>
                    </a:lnTo>
                    <a:lnTo>
                      <a:pt x="37" y="44"/>
                    </a:lnTo>
                    <a:lnTo>
                      <a:pt x="50" y="33"/>
                    </a:lnTo>
                    <a:lnTo>
                      <a:pt x="68" y="21"/>
                    </a:lnTo>
                    <a:lnTo>
                      <a:pt x="102" y="14"/>
                    </a:lnTo>
                    <a:lnTo>
                      <a:pt x="143" y="6"/>
                    </a:lnTo>
                    <a:lnTo>
                      <a:pt x="183" y="0"/>
                    </a:lnTo>
                    <a:lnTo>
                      <a:pt x="227" y="0"/>
                    </a:lnTo>
                    <a:lnTo>
                      <a:pt x="248" y="0"/>
                    </a:lnTo>
                    <a:lnTo>
                      <a:pt x="269" y="4"/>
                    </a:lnTo>
                    <a:lnTo>
                      <a:pt x="290" y="8"/>
                    </a:lnTo>
                    <a:lnTo>
                      <a:pt x="313" y="14"/>
                    </a:lnTo>
                    <a:lnTo>
                      <a:pt x="335" y="21"/>
                    </a:lnTo>
                    <a:lnTo>
                      <a:pt x="354" y="31"/>
                    </a:lnTo>
                    <a:lnTo>
                      <a:pt x="375" y="42"/>
                    </a:lnTo>
                    <a:lnTo>
                      <a:pt x="394" y="58"/>
                    </a:lnTo>
                    <a:lnTo>
                      <a:pt x="409" y="81"/>
                    </a:lnTo>
                    <a:lnTo>
                      <a:pt x="425" y="106"/>
                    </a:lnTo>
                    <a:lnTo>
                      <a:pt x="436" y="127"/>
                    </a:lnTo>
                    <a:lnTo>
                      <a:pt x="448" y="150"/>
                    </a:lnTo>
                    <a:lnTo>
                      <a:pt x="456" y="173"/>
                    </a:lnTo>
                    <a:lnTo>
                      <a:pt x="463" y="194"/>
                    </a:lnTo>
                    <a:lnTo>
                      <a:pt x="467" y="215"/>
                    </a:lnTo>
                    <a:lnTo>
                      <a:pt x="471" y="234"/>
                    </a:lnTo>
                    <a:lnTo>
                      <a:pt x="473" y="256"/>
                    </a:lnTo>
                    <a:lnTo>
                      <a:pt x="473" y="275"/>
                    </a:lnTo>
                    <a:lnTo>
                      <a:pt x="471" y="292"/>
                    </a:lnTo>
                    <a:lnTo>
                      <a:pt x="467" y="309"/>
                    </a:lnTo>
                    <a:lnTo>
                      <a:pt x="463" y="327"/>
                    </a:lnTo>
                    <a:lnTo>
                      <a:pt x="457" y="342"/>
                    </a:lnTo>
                    <a:lnTo>
                      <a:pt x="450" y="357"/>
                    </a:lnTo>
                    <a:lnTo>
                      <a:pt x="442" y="371"/>
                    </a:lnTo>
                    <a:lnTo>
                      <a:pt x="431" y="384"/>
                    </a:lnTo>
                    <a:lnTo>
                      <a:pt x="421" y="396"/>
                    </a:lnTo>
                    <a:lnTo>
                      <a:pt x="408" y="405"/>
                    </a:lnTo>
                    <a:lnTo>
                      <a:pt x="396" y="415"/>
                    </a:lnTo>
                    <a:lnTo>
                      <a:pt x="381" y="425"/>
                    </a:lnTo>
                    <a:lnTo>
                      <a:pt x="365" y="432"/>
                    </a:lnTo>
                    <a:lnTo>
                      <a:pt x="350" y="438"/>
                    </a:lnTo>
                    <a:lnTo>
                      <a:pt x="333" y="442"/>
                    </a:lnTo>
                    <a:lnTo>
                      <a:pt x="315" y="446"/>
                    </a:lnTo>
                    <a:lnTo>
                      <a:pt x="296" y="448"/>
                    </a:lnTo>
                    <a:lnTo>
                      <a:pt x="279" y="448"/>
                    </a:lnTo>
                    <a:lnTo>
                      <a:pt x="258" y="446"/>
                    </a:lnTo>
                    <a:lnTo>
                      <a:pt x="239" y="444"/>
                    </a:lnTo>
                    <a:lnTo>
                      <a:pt x="217" y="440"/>
                    </a:lnTo>
                    <a:lnTo>
                      <a:pt x="196" y="434"/>
                    </a:lnTo>
                    <a:lnTo>
                      <a:pt x="175" y="426"/>
                    </a:lnTo>
                    <a:lnTo>
                      <a:pt x="137" y="425"/>
                    </a:lnTo>
                    <a:lnTo>
                      <a:pt x="102" y="423"/>
                    </a:lnTo>
                    <a:lnTo>
                      <a:pt x="77" y="417"/>
                    </a:lnTo>
                    <a:lnTo>
                      <a:pt x="54" y="409"/>
                    </a:lnTo>
                    <a:lnTo>
                      <a:pt x="47" y="405"/>
                    </a:lnTo>
                    <a:lnTo>
                      <a:pt x="39" y="400"/>
                    </a:lnTo>
                    <a:lnTo>
                      <a:pt x="33" y="394"/>
                    </a:lnTo>
                    <a:lnTo>
                      <a:pt x="27" y="388"/>
                    </a:lnTo>
                    <a:lnTo>
                      <a:pt x="20" y="375"/>
                    </a:lnTo>
                    <a:lnTo>
                      <a:pt x="16" y="359"/>
                    </a:lnTo>
                    <a:lnTo>
                      <a:pt x="16" y="344"/>
                    </a:lnTo>
                    <a:lnTo>
                      <a:pt x="18" y="329"/>
                    </a:lnTo>
                    <a:lnTo>
                      <a:pt x="22" y="311"/>
                    </a:lnTo>
                    <a:lnTo>
                      <a:pt x="29" y="294"/>
                    </a:lnTo>
                    <a:lnTo>
                      <a:pt x="47" y="258"/>
                    </a:lnTo>
                    <a:lnTo>
                      <a:pt x="68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49" name="Freeform 2123"/>
              <p:cNvSpPr>
                <a:spLocks/>
              </p:cNvSpPr>
              <p:nvPr/>
            </p:nvSpPr>
            <p:spPr bwMode="auto">
              <a:xfrm>
                <a:off x="1872" y="3711"/>
                <a:ext cx="611" cy="442"/>
              </a:xfrm>
              <a:custGeom>
                <a:avLst/>
                <a:gdLst>
                  <a:gd name="T0" fmla="*/ 41 w 611"/>
                  <a:gd name="T1" fmla="*/ 388 h 442"/>
                  <a:gd name="T2" fmla="*/ 12 w 611"/>
                  <a:gd name="T3" fmla="*/ 304 h 442"/>
                  <a:gd name="T4" fmla="*/ 0 w 611"/>
                  <a:gd name="T5" fmla="*/ 235 h 442"/>
                  <a:gd name="T6" fmla="*/ 4 w 611"/>
                  <a:gd name="T7" fmla="*/ 164 h 442"/>
                  <a:gd name="T8" fmla="*/ 27 w 611"/>
                  <a:gd name="T9" fmla="*/ 112 h 442"/>
                  <a:gd name="T10" fmla="*/ 115 w 611"/>
                  <a:gd name="T11" fmla="*/ 75 h 442"/>
                  <a:gd name="T12" fmla="*/ 202 w 611"/>
                  <a:gd name="T13" fmla="*/ 48 h 442"/>
                  <a:gd name="T14" fmla="*/ 300 w 611"/>
                  <a:gd name="T15" fmla="*/ 22 h 442"/>
                  <a:gd name="T16" fmla="*/ 402 w 611"/>
                  <a:gd name="T17" fmla="*/ 4 h 442"/>
                  <a:gd name="T18" fmla="*/ 475 w 611"/>
                  <a:gd name="T19" fmla="*/ 0 h 442"/>
                  <a:gd name="T20" fmla="*/ 521 w 611"/>
                  <a:gd name="T21" fmla="*/ 2 h 442"/>
                  <a:gd name="T22" fmla="*/ 561 w 611"/>
                  <a:gd name="T23" fmla="*/ 10 h 442"/>
                  <a:gd name="T24" fmla="*/ 596 w 611"/>
                  <a:gd name="T25" fmla="*/ 25 h 442"/>
                  <a:gd name="T26" fmla="*/ 611 w 611"/>
                  <a:gd name="T27" fmla="*/ 50 h 442"/>
                  <a:gd name="T28" fmla="*/ 603 w 611"/>
                  <a:gd name="T29" fmla="*/ 77 h 442"/>
                  <a:gd name="T30" fmla="*/ 592 w 611"/>
                  <a:gd name="T31" fmla="*/ 100 h 442"/>
                  <a:gd name="T32" fmla="*/ 576 w 611"/>
                  <a:gd name="T33" fmla="*/ 118 h 442"/>
                  <a:gd name="T34" fmla="*/ 546 w 611"/>
                  <a:gd name="T35" fmla="*/ 135 h 442"/>
                  <a:gd name="T36" fmla="*/ 498 w 611"/>
                  <a:gd name="T37" fmla="*/ 154 h 442"/>
                  <a:gd name="T38" fmla="*/ 448 w 611"/>
                  <a:gd name="T39" fmla="*/ 171 h 442"/>
                  <a:gd name="T40" fmla="*/ 417 w 611"/>
                  <a:gd name="T41" fmla="*/ 187 h 442"/>
                  <a:gd name="T42" fmla="*/ 398 w 611"/>
                  <a:gd name="T43" fmla="*/ 202 h 442"/>
                  <a:gd name="T44" fmla="*/ 384 w 611"/>
                  <a:gd name="T45" fmla="*/ 221 h 442"/>
                  <a:gd name="T46" fmla="*/ 377 w 611"/>
                  <a:gd name="T47" fmla="*/ 246 h 442"/>
                  <a:gd name="T48" fmla="*/ 375 w 611"/>
                  <a:gd name="T49" fmla="*/ 275 h 442"/>
                  <a:gd name="T50" fmla="*/ 379 w 611"/>
                  <a:gd name="T51" fmla="*/ 313 h 442"/>
                  <a:gd name="T52" fmla="*/ 379 w 611"/>
                  <a:gd name="T53" fmla="*/ 348 h 442"/>
                  <a:gd name="T54" fmla="*/ 365 w 611"/>
                  <a:gd name="T55" fmla="*/ 371 h 442"/>
                  <a:gd name="T56" fmla="*/ 346 w 611"/>
                  <a:gd name="T57" fmla="*/ 390 h 442"/>
                  <a:gd name="T58" fmla="*/ 319 w 611"/>
                  <a:gd name="T59" fmla="*/ 407 h 442"/>
                  <a:gd name="T60" fmla="*/ 283 w 611"/>
                  <a:gd name="T61" fmla="*/ 419 h 442"/>
                  <a:gd name="T62" fmla="*/ 235 w 611"/>
                  <a:gd name="T63" fmla="*/ 430 h 442"/>
                  <a:gd name="T64" fmla="*/ 142 w 611"/>
                  <a:gd name="T65" fmla="*/ 440 h 4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1"/>
                  <a:gd name="T100" fmla="*/ 0 h 442"/>
                  <a:gd name="T101" fmla="*/ 611 w 611"/>
                  <a:gd name="T102" fmla="*/ 442 h 4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1" h="442">
                    <a:moveTo>
                      <a:pt x="64" y="442"/>
                    </a:moveTo>
                    <a:lnTo>
                      <a:pt x="41" y="388"/>
                    </a:lnTo>
                    <a:lnTo>
                      <a:pt x="25" y="342"/>
                    </a:lnTo>
                    <a:lnTo>
                      <a:pt x="12" y="304"/>
                    </a:lnTo>
                    <a:lnTo>
                      <a:pt x="4" y="267"/>
                    </a:lnTo>
                    <a:lnTo>
                      <a:pt x="0" y="235"/>
                    </a:lnTo>
                    <a:lnTo>
                      <a:pt x="0" y="200"/>
                    </a:lnTo>
                    <a:lnTo>
                      <a:pt x="4" y="164"/>
                    </a:lnTo>
                    <a:lnTo>
                      <a:pt x="10" y="121"/>
                    </a:lnTo>
                    <a:lnTo>
                      <a:pt x="27" y="112"/>
                    </a:lnTo>
                    <a:lnTo>
                      <a:pt x="79" y="91"/>
                    </a:lnTo>
                    <a:lnTo>
                      <a:pt x="115" y="75"/>
                    </a:lnTo>
                    <a:lnTo>
                      <a:pt x="156" y="62"/>
                    </a:lnTo>
                    <a:lnTo>
                      <a:pt x="202" y="48"/>
                    </a:lnTo>
                    <a:lnTo>
                      <a:pt x="250" y="33"/>
                    </a:lnTo>
                    <a:lnTo>
                      <a:pt x="300" y="22"/>
                    </a:lnTo>
                    <a:lnTo>
                      <a:pt x="352" y="12"/>
                    </a:lnTo>
                    <a:lnTo>
                      <a:pt x="402" y="4"/>
                    </a:lnTo>
                    <a:lnTo>
                      <a:pt x="452" y="0"/>
                    </a:lnTo>
                    <a:lnTo>
                      <a:pt x="475" y="0"/>
                    </a:lnTo>
                    <a:lnTo>
                      <a:pt x="498" y="0"/>
                    </a:lnTo>
                    <a:lnTo>
                      <a:pt x="521" y="2"/>
                    </a:lnTo>
                    <a:lnTo>
                      <a:pt x="542" y="6"/>
                    </a:lnTo>
                    <a:lnTo>
                      <a:pt x="561" y="10"/>
                    </a:lnTo>
                    <a:lnTo>
                      <a:pt x="580" y="18"/>
                    </a:lnTo>
                    <a:lnTo>
                      <a:pt x="596" y="25"/>
                    </a:lnTo>
                    <a:lnTo>
                      <a:pt x="611" y="35"/>
                    </a:lnTo>
                    <a:lnTo>
                      <a:pt x="611" y="50"/>
                    </a:lnTo>
                    <a:lnTo>
                      <a:pt x="609" y="66"/>
                    </a:lnTo>
                    <a:lnTo>
                      <a:pt x="603" y="77"/>
                    </a:lnTo>
                    <a:lnTo>
                      <a:pt x="599" y="89"/>
                    </a:lnTo>
                    <a:lnTo>
                      <a:pt x="592" y="100"/>
                    </a:lnTo>
                    <a:lnTo>
                      <a:pt x="584" y="108"/>
                    </a:lnTo>
                    <a:lnTo>
                      <a:pt x="576" y="118"/>
                    </a:lnTo>
                    <a:lnTo>
                      <a:pt x="567" y="123"/>
                    </a:lnTo>
                    <a:lnTo>
                      <a:pt x="546" y="135"/>
                    </a:lnTo>
                    <a:lnTo>
                      <a:pt x="521" y="144"/>
                    </a:lnTo>
                    <a:lnTo>
                      <a:pt x="498" y="154"/>
                    </a:lnTo>
                    <a:lnTo>
                      <a:pt x="473" y="162"/>
                    </a:lnTo>
                    <a:lnTo>
                      <a:pt x="448" y="171"/>
                    </a:lnTo>
                    <a:lnTo>
                      <a:pt x="427" y="181"/>
                    </a:lnTo>
                    <a:lnTo>
                      <a:pt x="417" y="187"/>
                    </a:lnTo>
                    <a:lnTo>
                      <a:pt x="407" y="194"/>
                    </a:lnTo>
                    <a:lnTo>
                      <a:pt x="398" y="202"/>
                    </a:lnTo>
                    <a:lnTo>
                      <a:pt x="392" y="212"/>
                    </a:lnTo>
                    <a:lnTo>
                      <a:pt x="384" y="221"/>
                    </a:lnTo>
                    <a:lnTo>
                      <a:pt x="380" y="233"/>
                    </a:lnTo>
                    <a:lnTo>
                      <a:pt x="377" y="246"/>
                    </a:lnTo>
                    <a:lnTo>
                      <a:pt x="375" y="260"/>
                    </a:lnTo>
                    <a:lnTo>
                      <a:pt x="375" y="275"/>
                    </a:lnTo>
                    <a:lnTo>
                      <a:pt x="375" y="294"/>
                    </a:lnTo>
                    <a:lnTo>
                      <a:pt x="379" y="313"/>
                    </a:lnTo>
                    <a:lnTo>
                      <a:pt x="382" y="334"/>
                    </a:lnTo>
                    <a:lnTo>
                      <a:pt x="379" y="348"/>
                    </a:lnTo>
                    <a:lnTo>
                      <a:pt x="373" y="359"/>
                    </a:lnTo>
                    <a:lnTo>
                      <a:pt x="365" y="371"/>
                    </a:lnTo>
                    <a:lnTo>
                      <a:pt x="356" y="381"/>
                    </a:lnTo>
                    <a:lnTo>
                      <a:pt x="346" y="390"/>
                    </a:lnTo>
                    <a:lnTo>
                      <a:pt x="332" y="400"/>
                    </a:lnTo>
                    <a:lnTo>
                      <a:pt x="319" y="407"/>
                    </a:lnTo>
                    <a:lnTo>
                      <a:pt x="302" y="413"/>
                    </a:lnTo>
                    <a:lnTo>
                      <a:pt x="283" y="419"/>
                    </a:lnTo>
                    <a:lnTo>
                      <a:pt x="259" y="425"/>
                    </a:lnTo>
                    <a:lnTo>
                      <a:pt x="235" y="430"/>
                    </a:lnTo>
                    <a:lnTo>
                      <a:pt x="208" y="434"/>
                    </a:lnTo>
                    <a:lnTo>
                      <a:pt x="142" y="440"/>
                    </a:lnTo>
                    <a:lnTo>
                      <a:pt x="64" y="4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Group 2124"/>
          <p:cNvGrpSpPr>
            <a:grpSpLocks/>
          </p:cNvGrpSpPr>
          <p:nvPr/>
        </p:nvGrpSpPr>
        <p:grpSpPr bwMode="auto">
          <a:xfrm>
            <a:off x="4847433" y="5119791"/>
            <a:ext cx="1600200" cy="698500"/>
            <a:chOff x="1569" y="3362"/>
            <a:chExt cx="1008" cy="440"/>
          </a:xfrm>
        </p:grpSpPr>
        <p:sp>
          <p:nvSpPr>
            <p:cNvPr id="33834" name="Freeform 2125"/>
            <p:cNvSpPr>
              <a:spLocks/>
            </p:cNvSpPr>
            <p:nvPr/>
          </p:nvSpPr>
          <p:spPr bwMode="auto">
            <a:xfrm>
              <a:off x="1569" y="3362"/>
              <a:ext cx="1008" cy="440"/>
            </a:xfrm>
            <a:custGeom>
              <a:avLst/>
              <a:gdLst>
                <a:gd name="T0" fmla="*/ 987 w 1008"/>
                <a:gd name="T1" fmla="*/ 0 h 440"/>
                <a:gd name="T2" fmla="*/ 931 w 1008"/>
                <a:gd name="T3" fmla="*/ 27 h 440"/>
                <a:gd name="T4" fmla="*/ 874 w 1008"/>
                <a:gd name="T5" fmla="*/ 54 h 440"/>
                <a:gd name="T6" fmla="*/ 812 w 1008"/>
                <a:gd name="T7" fmla="*/ 77 h 440"/>
                <a:gd name="T8" fmla="*/ 749 w 1008"/>
                <a:gd name="T9" fmla="*/ 100 h 440"/>
                <a:gd name="T10" fmla="*/ 618 w 1008"/>
                <a:gd name="T11" fmla="*/ 142 h 440"/>
                <a:gd name="T12" fmla="*/ 486 w 1008"/>
                <a:gd name="T13" fmla="*/ 184 h 440"/>
                <a:gd name="T14" fmla="*/ 418 w 1008"/>
                <a:gd name="T15" fmla="*/ 205 h 440"/>
                <a:gd name="T16" fmla="*/ 353 w 1008"/>
                <a:gd name="T17" fmla="*/ 227 h 440"/>
                <a:gd name="T18" fmla="*/ 288 w 1008"/>
                <a:gd name="T19" fmla="*/ 250 h 440"/>
                <a:gd name="T20" fmla="*/ 226 w 1008"/>
                <a:gd name="T21" fmla="*/ 273 h 440"/>
                <a:gd name="T22" fmla="*/ 165 w 1008"/>
                <a:gd name="T23" fmla="*/ 298 h 440"/>
                <a:gd name="T24" fmla="*/ 107 w 1008"/>
                <a:gd name="T25" fmla="*/ 324 h 440"/>
                <a:gd name="T26" fmla="*/ 52 w 1008"/>
                <a:gd name="T27" fmla="*/ 353 h 440"/>
                <a:gd name="T28" fmla="*/ 0 w 1008"/>
                <a:gd name="T29" fmla="*/ 386 h 440"/>
                <a:gd name="T30" fmla="*/ 13 w 1008"/>
                <a:gd name="T31" fmla="*/ 399 h 440"/>
                <a:gd name="T32" fmla="*/ 29 w 1008"/>
                <a:gd name="T33" fmla="*/ 411 h 440"/>
                <a:gd name="T34" fmla="*/ 46 w 1008"/>
                <a:gd name="T35" fmla="*/ 420 h 440"/>
                <a:gd name="T36" fmla="*/ 63 w 1008"/>
                <a:gd name="T37" fmla="*/ 428 h 440"/>
                <a:gd name="T38" fmla="*/ 84 w 1008"/>
                <a:gd name="T39" fmla="*/ 432 h 440"/>
                <a:gd name="T40" fmla="*/ 105 w 1008"/>
                <a:gd name="T41" fmla="*/ 436 h 440"/>
                <a:gd name="T42" fmla="*/ 129 w 1008"/>
                <a:gd name="T43" fmla="*/ 440 h 440"/>
                <a:gd name="T44" fmla="*/ 153 w 1008"/>
                <a:gd name="T45" fmla="*/ 440 h 440"/>
                <a:gd name="T46" fmla="*/ 180 w 1008"/>
                <a:gd name="T47" fmla="*/ 438 h 440"/>
                <a:gd name="T48" fmla="*/ 207 w 1008"/>
                <a:gd name="T49" fmla="*/ 436 h 440"/>
                <a:gd name="T50" fmla="*/ 236 w 1008"/>
                <a:gd name="T51" fmla="*/ 432 h 440"/>
                <a:gd name="T52" fmla="*/ 267 w 1008"/>
                <a:gd name="T53" fmla="*/ 428 h 440"/>
                <a:gd name="T54" fmla="*/ 328 w 1008"/>
                <a:gd name="T55" fmla="*/ 417 h 440"/>
                <a:gd name="T56" fmla="*/ 395 w 1008"/>
                <a:gd name="T57" fmla="*/ 399 h 440"/>
                <a:gd name="T58" fmla="*/ 538 w 1008"/>
                <a:gd name="T59" fmla="*/ 359 h 440"/>
                <a:gd name="T60" fmla="*/ 691 w 1008"/>
                <a:gd name="T61" fmla="*/ 315 h 440"/>
                <a:gd name="T62" fmla="*/ 770 w 1008"/>
                <a:gd name="T63" fmla="*/ 292 h 440"/>
                <a:gd name="T64" fmla="*/ 849 w 1008"/>
                <a:gd name="T65" fmla="*/ 269 h 440"/>
                <a:gd name="T66" fmla="*/ 927 w 1008"/>
                <a:gd name="T67" fmla="*/ 250 h 440"/>
                <a:gd name="T68" fmla="*/ 1008 w 1008"/>
                <a:gd name="T69" fmla="*/ 230 h 440"/>
                <a:gd name="T70" fmla="*/ 1006 w 1008"/>
                <a:gd name="T71" fmla="*/ 205 h 440"/>
                <a:gd name="T72" fmla="*/ 1006 w 1008"/>
                <a:gd name="T73" fmla="*/ 175 h 440"/>
                <a:gd name="T74" fmla="*/ 1006 w 1008"/>
                <a:gd name="T75" fmla="*/ 144 h 440"/>
                <a:gd name="T76" fmla="*/ 1006 w 1008"/>
                <a:gd name="T77" fmla="*/ 111 h 440"/>
                <a:gd name="T78" fmla="*/ 1004 w 1008"/>
                <a:gd name="T79" fmla="*/ 81 h 440"/>
                <a:gd name="T80" fmla="*/ 1000 w 1008"/>
                <a:gd name="T81" fmla="*/ 50 h 440"/>
                <a:gd name="T82" fmla="*/ 995 w 1008"/>
                <a:gd name="T83" fmla="*/ 23 h 440"/>
                <a:gd name="T84" fmla="*/ 987 w 1008"/>
                <a:gd name="T85" fmla="*/ 0 h 4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8"/>
                <a:gd name="T130" fmla="*/ 0 h 440"/>
                <a:gd name="T131" fmla="*/ 1008 w 1008"/>
                <a:gd name="T132" fmla="*/ 440 h 4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8" h="440">
                  <a:moveTo>
                    <a:pt x="987" y="0"/>
                  </a:moveTo>
                  <a:lnTo>
                    <a:pt x="931" y="27"/>
                  </a:lnTo>
                  <a:lnTo>
                    <a:pt x="874" y="54"/>
                  </a:lnTo>
                  <a:lnTo>
                    <a:pt x="812" y="77"/>
                  </a:lnTo>
                  <a:lnTo>
                    <a:pt x="749" y="100"/>
                  </a:lnTo>
                  <a:lnTo>
                    <a:pt x="618" y="142"/>
                  </a:lnTo>
                  <a:lnTo>
                    <a:pt x="486" y="184"/>
                  </a:lnTo>
                  <a:lnTo>
                    <a:pt x="418" y="205"/>
                  </a:lnTo>
                  <a:lnTo>
                    <a:pt x="353" y="227"/>
                  </a:lnTo>
                  <a:lnTo>
                    <a:pt x="288" y="250"/>
                  </a:lnTo>
                  <a:lnTo>
                    <a:pt x="226" y="273"/>
                  </a:lnTo>
                  <a:lnTo>
                    <a:pt x="165" y="298"/>
                  </a:lnTo>
                  <a:lnTo>
                    <a:pt x="107" y="324"/>
                  </a:lnTo>
                  <a:lnTo>
                    <a:pt x="52" y="353"/>
                  </a:lnTo>
                  <a:lnTo>
                    <a:pt x="0" y="386"/>
                  </a:lnTo>
                  <a:lnTo>
                    <a:pt x="13" y="399"/>
                  </a:lnTo>
                  <a:lnTo>
                    <a:pt x="29" y="411"/>
                  </a:lnTo>
                  <a:lnTo>
                    <a:pt x="46" y="420"/>
                  </a:lnTo>
                  <a:lnTo>
                    <a:pt x="63" y="428"/>
                  </a:lnTo>
                  <a:lnTo>
                    <a:pt x="84" y="432"/>
                  </a:lnTo>
                  <a:lnTo>
                    <a:pt x="105" y="436"/>
                  </a:lnTo>
                  <a:lnTo>
                    <a:pt x="129" y="440"/>
                  </a:lnTo>
                  <a:lnTo>
                    <a:pt x="153" y="440"/>
                  </a:lnTo>
                  <a:lnTo>
                    <a:pt x="180" y="438"/>
                  </a:lnTo>
                  <a:lnTo>
                    <a:pt x="207" y="436"/>
                  </a:lnTo>
                  <a:lnTo>
                    <a:pt x="236" y="432"/>
                  </a:lnTo>
                  <a:lnTo>
                    <a:pt x="267" y="428"/>
                  </a:lnTo>
                  <a:lnTo>
                    <a:pt x="328" y="417"/>
                  </a:lnTo>
                  <a:lnTo>
                    <a:pt x="395" y="399"/>
                  </a:lnTo>
                  <a:lnTo>
                    <a:pt x="538" y="359"/>
                  </a:lnTo>
                  <a:lnTo>
                    <a:pt x="691" y="315"/>
                  </a:lnTo>
                  <a:lnTo>
                    <a:pt x="770" y="292"/>
                  </a:lnTo>
                  <a:lnTo>
                    <a:pt x="849" y="269"/>
                  </a:lnTo>
                  <a:lnTo>
                    <a:pt x="927" y="250"/>
                  </a:lnTo>
                  <a:lnTo>
                    <a:pt x="1008" y="230"/>
                  </a:lnTo>
                  <a:lnTo>
                    <a:pt x="1006" y="205"/>
                  </a:lnTo>
                  <a:lnTo>
                    <a:pt x="1006" y="175"/>
                  </a:lnTo>
                  <a:lnTo>
                    <a:pt x="1006" y="144"/>
                  </a:lnTo>
                  <a:lnTo>
                    <a:pt x="1006" y="111"/>
                  </a:lnTo>
                  <a:lnTo>
                    <a:pt x="1004" y="81"/>
                  </a:lnTo>
                  <a:lnTo>
                    <a:pt x="1000" y="50"/>
                  </a:lnTo>
                  <a:lnTo>
                    <a:pt x="995" y="23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5" name="Freeform 2126"/>
            <p:cNvSpPr>
              <a:spLocks/>
            </p:cNvSpPr>
            <p:nvPr/>
          </p:nvSpPr>
          <p:spPr bwMode="auto">
            <a:xfrm>
              <a:off x="1569" y="3362"/>
              <a:ext cx="1008" cy="440"/>
            </a:xfrm>
            <a:custGeom>
              <a:avLst/>
              <a:gdLst>
                <a:gd name="T0" fmla="*/ 987 w 1008"/>
                <a:gd name="T1" fmla="*/ 0 h 440"/>
                <a:gd name="T2" fmla="*/ 931 w 1008"/>
                <a:gd name="T3" fmla="*/ 27 h 440"/>
                <a:gd name="T4" fmla="*/ 874 w 1008"/>
                <a:gd name="T5" fmla="*/ 54 h 440"/>
                <a:gd name="T6" fmla="*/ 812 w 1008"/>
                <a:gd name="T7" fmla="*/ 77 h 440"/>
                <a:gd name="T8" fmla="*/ 749 w 1008"/>
                <a:gd name="T9" fmla="*/ 100 h 440"/>
                <a:gd name="T10" fmla="*/ 618 w 1008"/>
                <a:gd name="T11" fmla="*/ 142 h 440"/>
                <a:gd name="T12" fmla="*/ 486 w 1008"/>
                <a:gd name="T13" fmla="*/ 184 h 440"/>
                <a:gd name="T14" fmla="*/ 418 w 1008"/>
                <a:gd name="T15" fmla="*/ 205 h 440"/>
                <a:gd name="T16" fmla="*/ 353 w 1008"/>
                <a:gd name="T17" fmla="*/ 227 h 440"/>
                <a:gd name="T18" fmla="*/ 288 w 1008"/>
                <a:gd name="T19" fmla="*/ 250 h 440"/>
                <a:gd name="T20" fmla="*/ 226 w 1008"/>
                <a:gd name="T21" fmla="*/ 273 h 440"/>
                <a:gd name="T22" fmla="*/ 165 w 1008"/>
                <a:gd name="T23" fmla="*/ 298 h 440"/>
                <a:gd name="T24" fmla="*/ 107 w 1008"/>
                <a:gd name="T25" fmla="*/ 324 h 440"/>
                <a:gd name="T26" fmla="*/ 52 w 1008"/>
                <a:gd name="T27" fmla="*/ 353 h 440"/>
                <a:gd name="T28" fmla="*/ 0 w 1008"/>
                <a:gd name="T29" fmla="*/ 386 h 440"/>
                <a:gd name="T30" fmla="*/ 13 w 1008"/>
                <a:gd name="T31" fmla="*/ 399 h 440"/>
                <a:gd name="T32" fmla="*/ 29 w 1008"/>
                <a:gd name="T33" fmla="*/ 411 h 440"/>
                <a:gd name="T34" fmla="*/ 46 w 1008"/>
                <a:gd name="T35" fmla="*/ 420 h 440"/>
                <a:gd name="T36" fmla="*/ 63 w 1008"/>
                <a:gd name="T37" fmla="*/ 428 h 440"/>
                <a:gd name="T38" fmla="*/ 84 w 1008"/>
                <a:gd name="T39" fmla="*/ 432 h 440"/>
                <a:gd name="T40" fmla="*/ 105 w 1008"/>
                <a:gd name="T41" fmla="*/ 436 h 440"/>
                <a:gd name="T42" fmla="*/ 129 w 1008"/>
                <a:gd name="T43" fmla="*/ 440 h 440"/>
                <a:gd name="T44" fmla="*/ 153 w 1008"/>
                <a:gd name="T45" fmla="*/ 440 h 440"/>
                <a:gd name="T46" fmla="*/ 180 w 1008"/>
                <a:gd name="T47" fmla="*/ 438 h 440"/>
                <a:gd name="T48" fmla="*/ 207 w 1008"/>
                <a:gd name="T49" fmla="*/ 436 h 440"/>
                <a:gd name="T50" fmla="*/ 236 w 1008"/>
                <a:gd name="T51" fmla="*/ 432 h 440"/>
                <a:gd name="T52" fmla="*/ 267 w 1008"/>
                <a:gd name="T53" fmla="*/ 428 h 440"/>
                <a:gd name="T54" fmla="*/ 328 w 1008"/>
                <a:gd name="T55" fmla="*/ 417 h 440"/>
                <a:gd name="T56" fmla="*/ 395 w 1008"/>
                <a:gd name="T57" fmla="*/ 399 h 440"/>
                <a:gd name="T58" fmla="*/ 538 w 1008"/>
                <a:gd name="T59" fmla="*/ 359 h 440"/>
                <a:gd name="T60" fmla="*/ 691 w 1008"/>
                <a:gd name="T61" fmla="*/ 315 h 440"/>
                <a:gd name="T62" fmla="*/ 770 w 1008"/>
                <a:gd name="T63" fmla="*/ 292 h 440"/>
                <a:gd name="T64" fmla="*/ 849 w 1008"/>
                <a:gd name="T65" fmla="*/ 269 h 440"/>
                <a:gd name="T66" fmla="*/ 927 w 1008"/>
                <a:gd name="T67" fmla="*/ 250 h 440"/>
                <a:gd name="T68" fmla="*/ 1008 w 1008"/>
                <a:gd name="T69" fmla="*/ 230 h 440"/>
                <a:gd name="T70" fmla="*/ 1006 w 1008"/>
                <a:gd name="T71" fmla="*/ 205 h 440"/>
                <a:gd name="T72" fmla="*/ 1006 w 1008"/>
                <a:gd name="T73" fmla="*/ 175 h 440"/>
                <a:gd name="T74" fmla="*/ 1006 w 1008"/>
                <a:gd name="T75" fmla="*/ 144 h 440"/>
                <a:gd name="T76" fmla="*/ 1006 w 1008"/>
                <a:gd name="T77" fmla="*/ 111 h 440"/>
                <a:gd name="T78" fmla="*/ 1004 w 1008"/>
                <a:gd name="T79" fmla="*/ 81 h 440"/>
                <a:gd name="T80" fmla="*/ 1000 w 1008"/>
                <a:gd name="T81" fmla="*/ 50 h 440"/>
                <a:gd name="T82" fmla="*/ 995 w 1008"/>
                <a:gd name="T83" fmla="*/ 23 h 440"/>
                <a:gd name="T84" fmla="*/ 987 w 1008"/>
                <a:gd name="T85" fmla="*/ 0 h 4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8"/>
                <a:gd name="T130" fmla="*/ 0 h 440"/>
                <a:gd name="T131" fmla="*/ 1008 w 1008"/>
                <a:gd name="T132" fmla="*/ 440 h 4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8" h="440">
                  <a:moveTo>
                    <a:pt x="987" y="0"/>
                  </a:moveTo>
                  <a:lnTo>
                    <a:pt x="931" y="27"/>
                  </a:lnTo>
                  <a:lnTo>
                    <a:pt x="874" y="54"/>
                  </a:lnTo>
                  <a:lnTo>
                    <a:pt x="812" y="77"/>
                  </a:lnTo>
                  <a:lnTo>
                    <a:pt x="749" y="100"/>
                  </a:lnTo>
                  <a:lnTo>
                    <a:pt x="618" y="142"/>
                  </a:lnTo>
                  <a:lnTo>
                    <a:pt x="486" y="184"/>
                  </a:lnTo>
                  <a:lnTo>
                    <a:pt x="418" y="205"/>
                  </a:lnTo>
                  <a:lnTo>
                    <a:pt x="353" y="227"/>
                  </a:lnTo>
                  <a:lnTo>
                    <a:pt x="288" y="250"/>
                  </a:lnTo>
                  <a:lnTo>
                    <a:pt x="226" y="273"/>
                  </a:lnTo>
                  <a:lnTo>
                    <a:pt x="165" y="298"/>
                  </a:lnTo>
                  <a:lnTo>
                    <a:pt x="107" y="324"/>
                  </a:lnTo>
                  <a:lnTo>
                    <a:pt x="52" y="353"/>
                  </a:lnTo>
                  <a:lnTo>
                    <a:pt x="0" y="386"/>
                  </a:lnTo>
                  <a:lnTo>
                    <a:pt x="13" y="399"/>
                  </a:lnTo>
                  <a:lnTo>
                    <a:pt x="29" y="411"/>
                  </a:lnTo>
                  <a:lnTo>
                    <a:pt x="46" y="420"/>
                  </a:lnTo>
                  <a:lnTo>
                    <a:pt x="63" y="428"/>
                  </a:lnTo>
                  <a:lnTo>
                    <a:pt x="84" y="432"/>
                  </a:lnTo>
                  <a:lnTo>
                    <a:pt x="105" y="436"/>
                  </a:lnTo>
                  <a:lnTo>
                    <a:pt x="129" y="440"/>
                  </a:lnTo>
                  <a:lnTo>
                    <a:pt x="153" y="440"/>
                  </a:lnTo>
                  <a:lnTo>
                    <a:pt x="180" y="438"/>
                  </a:lnTo>
                  <a:lnTo>
                    <a:pt x="207" y="436"/>
                  </a:lnTo>
                  <a:lnTo>
                    <a:pt x="236" y="432"/>
                  </a:lnTo>
                  <a:lnTo>
                    <a:pt x="267" y="428"/>
                  </a:lnTo>
                  <a:lnTo>
                    <a:pt x="328" y="417"/>
                  </a:lnTo>
                  <a:lnTo>
                    <a:pt x="395" y="399"/>
                  </a:lnTo>
                  <a:lnTo>
                    <a:pt x="538" y="359"/>
                  </a:lnTo>
                  <a:lnTo>
                    <a:pt x="691" y="315"/>
                  </a:lnTo>
                  <a:lnTo>
                    <a:pt x="770" y="292"/>
                  </a:lnTo>
                  <a:lnTo>
                    <a:pt x="849" y="269"/>
                  </a:lnTo>
                  <a:lnTo>
                    <a:pt x="927" y="250"/>
                  </a:lnTo>
                  <a:lnTo>
                    <a:pt x="1008" y="230"/>
                  </a:lnTo>
                  <a:lnTo>
                    <a:pt x="1006" y="205"/>
                  </a:lnTo>
                  <a:lnTo>
                    <a:pt x="1006" y="175"/>
                  </a:lnTo>
                  <a:lnTo>
                    <a:pt x="1006" y="144"/>
                  </a:lnTo>
                  <a:lnTo>
                    <a:pt x="1006" y="111"/>
                  </a:lnTo>
                  <a:lnTo>
                    <a:pt x="1004" y="81"/>
                  </a:lnTo>
                  <a:lnTo>
                    <a:pt x="1000" y="50"/>
                  </a:lnTo>
                  <a:lnTo>
                    <a:pt x="995" y="23"/>
                  </a:lnTo>
                  <a:lnTo>
                    <a:pt x="98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2127"/>
          <p:cNvGrpSpPr>
            <a:grpSpLocks/>
          </p:cNvGrpSpPr>
          <p:nvPr/>
        </p:nvGrpSpPr>
        <p:grpSpPr bwMode="auto">
          <a:xfrm>
            <a:off x="5718175" y="1189140"/>
            <a:ext cx="3190875" cy="3387725"/>
            <a:chOff x="2702" y="776"/>
            <a:chExt cx="2010" cy="2134"/>
          </a:xfrm>
        </p:grpSpPr>
        <p:sp>
          <p:nvSpPr>
            <p:cNvPr id="33828" name="Freeform 2128"/>
            <p:cNvSpPr>
              <a:spLocks/>
            </p:cNvSpPr>
            <p:nvPr/>
          </p:nvSpPr>
          <p:spPr bwMode="auto">
            <a:xfrm>
              <a:off x="3360" y="1632"/>
              <a:ext cx="747" cy="1278"/>
            </a:xfrm>
            <a:custGeom>
              <a:avLst/>
              <a:gdLst>
                <a:gd name="T0" fmla="*/ 169 w 747"/>
                <a:gd name="T1" fmla="*/ 1023 h 1278"/>
                <a:gd name="T2" fmla="*/ 165 w 747"/>
                <a:gd name="T3" fmla="*/ 1079 h 1278"/>
                <a:gd name="T4" fmla="*/ 151 w 747"/>
                <a:gd name="T5" fmla="*/ 1129 h 1278"/>
                <a:gd name="T6" fmla="*/ 134 w 747"/>
                <a:gd name="T7" fmla="*/ 1171 h 1278"/>
                <a:gd name="T8" fmla="*/ 111 w 747"/>
                <a:gd name="T9" fmla="*/ 1209 h 1278"/>
                <a:gd name="T10" fmla="*/ 84 w 747"/>
                <a:gd name="T11" fmla="*/ 1238 h 1278"/>
                <a:gd name="T12" fmla="*/ 55 w 747"/>
                <a:gd name="T13" fmla="*/ 1259 h 1278"/>
                <a:gd name="T14" fmla="*/ 26 w 747"/>
                <a:gd name="T15" fmla="*/ 1273 h 1278"/>
                <a:gd name="T16" fmla="*/ 0 w 747"/>
                <a:gd name="T17" fmla="*/ 1278 h 1278"/>
                <a:gd name="T18" fmla="*/ 161 w 747"/>
                <a:gd name="T19" fmla="*/ 1278 h 1278"/>
                <a:gd name="T20" fmla="*/ 370 w 747"/>
                <a:gd name="T21" fmla="*/ 1278 h 1278"/>
                <a:gd name="T22" fmla="*/ 581 w 747"/>
                <a:gd name="T23" fmla="*/ 1278 h 1278"/>
                <a:gd name="T24" fmla="*/ 747 w 747"/>
                <a:gd name="T25" fmla="*/ 1278 h 1278"/>
                <a:gd name="T26" fmla="*/ 729 w 747"/>
                <a:gd name="T27" fmla="*/ 1273 h 1278"/>
                <a:gd name="T28" fmla="*/ 712 w 747"/>
                <a:gd name="T29" fmla="*/ 1261 h 1278"/>
                <a:gd name="T30" fmla="*/ 677 w 747"/>
                <a:gd name="T31" fmla="*/ 1219 h 1278"/>
                <a:gd name="T32" fmla="*/ 652 w 747"/>
                <a:gd name="T33" fmla="*/ 1173 h 1278"/>
                <a:gd name="T34" fmla="*/ 641 w 747"/>
                <a:gd name="T35" fmla="*/ 1136 h 1278"/>
                <a:gd name="T36" fmla="*/ 603 w 747"/>
                <a:gd name="T37" fmla="*/ 1107 h 1278"/>
                <a:gd name="T38" fmla="*/ 572 w 747"/>
                <a:gd name="T39" fmla="*/ 1067 h 1278"/>
                <a:gd name="T40" fmla="*/ 549 w 747"/>
                <a:gd name="T41" fmla="*/ 1013 h 1278"/>
                <a:gd name="T42" fmla="*/ 533 w 747"/>
                <a:gd name="T43" fmla="*/ 948 h 1278"/>
                <a:gd name="T44" fmla="*/ 522 w 747"/>
                <a:gd name="T45" fmla="*/ 877 h 1278"/>
                <a:gd name="T46" fmla="*/ 516 w 747"/>
                <a:gd name="T47" fmla="*/ 798 h 1278"/>
                <a:gd name="T48" fmla="*/ 512 w 747"/>
                <a:gd name="T49" fmla="*/ 628 h 1278"/>
                <a:gd name="T50" fmla="*/ 516 w 747"/>
                <a:gd name="T51" fmla="*/ 280 h 1278"/>
                <a:gd name="T52" fmla="*/ 514 w 747"/>
                <a:gd name="T53" fmla="*/ 201 h 1278"/>
                <a:gd name="T54" fmla="*/ 507 w 747"/>
                <a:gd name="T55" fmla="*/ 128 h 1278"/>
                <a:gd name="T56" fmla="*/ 495 w 747"/>
                <a:gd name="T57" fmla="*/ 65 h 1278"/>
                <a:gd name="T58" fmla="*/ 478 w 747"/>
                <a:gd name="T59" fmla="*/ 11 h 1278"/>
                <a:gd name="T60" fmla="*/ 416 w 747"/>
                <a:gd name="T61" fmla="*/ 4 h 1278"/>
                <a:gd name="T62" fmla="*/ 320 w 747"/>
                <a:gd name="T63" fmla="*/ 0 h 1278"/>
                <a:gd name="T64" fmla="*/ 228 w 747"/>
                <a:gd name="T65" fmla="*/ 2 h 1278"/>
                <a:gd name="T66" fmla="*/ 174 w 747"/>
                <a:gd name="T67" fmla="*/ 9 h 1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7"/>
                <a:gd name="T103" fmla="*/ 0 h 1278"/>
                <a:gd name="T104" fmla="*/ 747 w 747"/>
                <a:gd name="T105" fmla="*/ 1278 h 1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7" h="1278">
                  <a:moveTo>
                    <a:pt x="174" y="9"/>
                  </a:moveTo>
                  <a:lnTo>
                    <a:pt x="169" y="1023"/>
                  </a:lnTo>
                  <a:lnTo>
                    <a:pt x="169" y="1052"/>
                  </a:lnTo>
                  <a:lnTo>
                    <a:pt x="165" y="1079"/>
                  </a:lnTo>
                  <a:lnTo>
                    <a:pt x="159" y="1104"/>
                  </a:lnTo>
                  <a:lnTo>
                    <a:pt x="151" y="1129"/>
                  </a:lnTo>
                  <a:lnTo>
                    <a:pt x="144" y="1150"/>
                  </a:lnTo>
                  <a:lnTo>
                    <a:pt x="134" y="1171"/>
                  </a:lnTo>
                  <a:lnTo>
                    <a:pt x="122" y="1190"/>
                  </a:lnTo>
                  <a:lnTo>
                    <a:pt x="111" y="1209"/>
                  </a:lnTo>
                  <a:lnTo>
                    <a:pt x="98" y="1225"/>
                  </a:lnTo>
                  <a:lnTo>
                    <a:pt x="84" y="1238"/>
                  </a:lnTo>
                  <a:lnTo>
                    <a:pt x="69" y="1250"/>
                  </a:lnTo>
                  <a:lnTo>
                    <a:pt x="55" y="1259"/>
                  </a:lnTo>
                  <a:lnTo>
                    <a:pt x="42" y="1267"/>
                  </a:lnTo>
                  <a:lnTo>
                    <a:pt x="26" y="1273"/>
                  </a:lnTo>
                  <a:lnTo>
                    <a:pt x="13" y="1276"/>
                  </a:lnTo>
                  <a:lnTo>
                    <a:pt x="0" y="1278"/>
                  </a:lnTo>
                  <a:lnTo>
                    <a:pt x="71" y="1278"/>
                  </a:lnTo>
                  <a:lnTo>
                    <a:pt x="161" y="1278"/>
                  </a:lnTo>
                  <a:lnTo>
                    <a:pt x="261" y="1278"/>
                  </a:lnTo>
                  <a:lnTo>
                    <a:pt x="370" y="1278"/>
                  </a:lnTo>
                  <a:lnTo>
                    <a:pt x="478" y="1278"/>
                  </a:lnTo>
                  <a:lnTo>
                    <a:pt x="581" y="1278"/>
                  </a:lnTo>
                  <a:lnTo>
                    <a:pt x="672" y="1278"/>
                  </a:lnTo>
                  <a:lnTo>
                    <a:pt x="747" y="1278"/>
                  </a:lnTo>
                  <a:lnTo>
                    <a:pt x="737" y="1276"/>
                  </a:lnTo>
                  <a:lnTo>
                    <a:pt x="729" y="1273"/>
                  </a:lnTo>
                  <a:lnTo>
                    <a:pt x="720" y="1267"/>
                  </a:lnTo>
                  <a:lnTo>
                    <a:pt x="712" y="1261"/>
                  </a:lnTo>
                  <a:lnTo>
                    <a:pt x="695" y="1242"/>
                  </a:lnTo>
                  <a:lnTo>
                    <a:pt x="677" y="1219"/>
                  </a:lnTo>
                  <a:lnTo>
                    <a:pt x="664" y="1196"/>
                  </a:lnTo>
                  <a:lnTo>
                    <a:pt x="652" y="1173"/>
                  </a:lnTo>
                  <a:lnTo>
                    <a:pt x="645" y="1152"/>
                  </a:lnTo>
                  <a:lnTo>
                    <a:pt x="641" y="1136"/>
                  </a:lnTo>
                  <a:lnTo>
                    <a:pt x="620" y="1125"/>
                  </a:lnTo>
                  <a:lnTo>
                    <a:pt x="603" y="1107"/>
                  </a:lnTo>
                  <a:lnTo>
                    <a:pt x="585" y="1088"/>
                  </a:lnTo>
                  <a:lnTo>
                    <a:pt x="572" y="1067"/>
                  </a:lnTo>
                  <a:lnTo>
                    <a:pt x="560" y="1040"/>
                  </a:lnTo>
                  <a:lnTo>
                    <a:pt x="549" y="1013"/>
                  </a:lnTo>
                  <a:lnTo>
                    <a:pt x="539" y="983"/>
                  </a:lnTo>
                  <a:lnTo>
                    <a:pt x="533" y="948"/>
                  </a:lnTo>
                  <a:lnTo>
                    <a:pt x="526" y="914"/>
                  </a:lnTo>
                  <a:lnTo>
                    <a:pt x="522" y="877"/>
                  </a:lnTo>
                  <a:lnTo>
                    <a:pt x="518" y="839"/>
                  </a:lnTo>
                  <a:lnTo>
                    <a:pt x="516" y="798"/>
                  </a:lnTo>
                  <a:lnTo>
                    <a:pt x="512" y="714"/>
                  </a:lnTo>
                  <a:lnTo>
                    <a:pt x="512" y="628"/>
                  </a:lnTo>
                  <a:lnTo>
                    <a:pt x="516" y="451"/>
                  </a:lnTo>
                  <a:lnTo>
                    <a:pt x="516" y="280"/>
                  </a:lnTo>
                  <a:lnTo>
                    <a:pt x="516" y="240"/>
                  </a:lnTo>
                  <a:lnTo>
                    <a:pt x="514" y="201"/>
                  </a:lnTo>
                  <a:lnTo>
                    <a:pt x="510" y="165"/>
                  </a:lnTo>
                  <a:lnTo>
                    <a:pt x="507" y="128"/>
                  </a:lnTo>
                  <a:lnTo>
                    <a:pt x="501" y="96"/>
                  </a:lnTo>
                  <a:lnTo>
                    <a:pt x="495" y="65"/>
                  </a:lnTo>
                  <a:lnTo>
                    <a:pt x="487" y="36"/>
                  </a:lnTo>
                  <a:lnTo>
                    <a:pt x="478" y="11"/>
                  </a:lnTo>
                  <a:lnTo>
                    <a:pt x="453" y="7"/>
                  </a:lnTo>
                  <a:lnTo>
                    <a:pt x="416" y="4"/>
                  </a:lnTo>
                  <a:lnTo>
                    <a:pt x="370" y="2"/>
                  </a:lnTo>
                  <a:lnTo>
                    <a:pt x="320" y="0"/>
                  </a:lnTo>
                  <a:lnTo>
                    <a:pt x="272" y="0"/>
                  </a:lnTo>
                  <a:lnTo>
                    <a:pt x="228" y="2"/>
                  </a:lnTo>
                  <a:lnTo>
                    <a:pt x="195" y="6"/>
                  </a:lnTo>
                  <a:lnTo>
                    <a:pt x="174" y="9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29" name="Freeform 2129"/>
            <p:cNvSpPr>
              <a:spLocks/>
            </p:cNvSpPr>
            <p:nvPr/>
          </p:nvSpPr>
          <p:spPr bwMode="auto">
            <a:xfrm>
              <a:off x="3359" y="1621"/>
              <a:ext cx="747" cy="1278"/>
            </a:xfrm>
            <a:custGeom>
              <a:avLst/>
              <a:gdLst>
                <a:gd name="T0" fmla="*/ 169 w 747"/>
                <a:gd name="T1" fmla="*/ 1023 h 1278"/>
                <a:gd name="T2" fmla="*/ 165 w 747"/>
                <a:gd name="T3" fmla="*/ 1079 h 1278"/>
                <a:gd name="T4" fmla="*/ 151 w 747"/>
                <a:gd name="T5" fmla="*/ 1129 h 1278"/>
                <a:gd name="T6" fmla="*/ 134 w 747"/>
                <a:gd name="T7" fmla="*/ 1171 h 1278"/>
                <a:gd name="T8" fmla="*/ 111 w 747"/>
                <a:gd name="T9" fmla="*/ 1209 h 1278"/>
                <a:gd name="T10" fmla="*/ 84 w 747"/>
                <a:gd name="T11" fmla="*/ 1238 h 1278"/>
                <a:gd name="T12" fmla="*/ 55 w 747"/>
                <a:gd name="T13" fmla="*/ 1259 h 1278"/>
                <a:gd name="T14" fmla="*/ 26 w 747"/>
                <a:gd name="T15" fmla="*/ 1273 h 1278"/>
                <a:gd name="T16" fmla="*/ 0 w 747"/>
                <a:gd name="T17" fmla="*/ 1278 h 1278"/>
                <a:gd name="T18" fmla="*/ 161 w 747"/>
                <a:gd name="T19" fmla="*/ 1278 h 1278"/>
                <a:gd name="T20" fmla="*/ 370 w 747"/>
                <a:gd name="T21" fmla="*/ 1278 h 1278"/>
                <a:gd name="T22" fmla="*/ 581 w 747"/>
                <a:gd name="T23" fmla="*/ 1278 h 1278"/>
                <a:gd name="T24" fmla="*/ 747 w 747"/>
                <a:gd name="T25" fmla="*/ 1278 h 1278"/>
                <a:gd name="T26" fmla="*/ 729 w 747"/>
                <a:gd name="T27" fmla="*/ 1273 h 1278"/>
                <a:gd name="T28" fmla="*/ 712 w 747"/>
                <a:gd name="T29" fmla="*/ 1261 h 1278"/>
                <a:gd name="T30" fmla="*/ 677 w 747"/>
                <a:gd name="T31" fmla="*/ 1219 h 1278"/>
                <a:gd name="T32" fmla="*/ 652 w 747"/>
                <a:gd name="T33" fmla="*/ 1173 h 1278"/>
                <a:gd name="T34" fmla="*/ 641 w 747"/>
                <a:gd name="T35" fmla="*/ 1136 h 1278"/>
                <a:gd name="T36" fmla="*/ 603 w 747"/>
                <a:gd name="T37" fmla="*/ 1107 h 1278"/>
                <a:gd name="T38" fmla="*/ 572 w 747"/>
                <a:gd name="T39" fmla="*/ 1067 h 1278"/>
                <a:gd name="T40" fmla="*/ 549 w 747"/>
                <a:gd name="T41" fmla="*/ 1013 h 1278"/>
                <a:gd name="T42" fmla="*/ 533 w 747"/>
                <a:gd name="T43" fmla="*/ 948 h 1278"/>
                <a:gd name="T44" fmla="*/ 522 w 747"/>
                <a:gd name="T45" fmla="*/ 877 h 1278"/>
                <a:gd name="T46" fmla="*/ 516 w 747"/>
                <a:gd name="T47" fmla="*/ 798 h 1278"/>
                <a:gd name="T48" fmla="*/ 512 w 747"/>
                <a:gd name="T49" fmla="*/ 628 h 1278"/>
                <a:gd name="T50" fmla="*/ 516 w 747"/>
                <a:gd name="T51" fmla="*/ 280 h 1278"/>
                <a:gd name="T52" fmla="*/ 514 w 747"/>
                <a:gd name="T53" fmla="*/ 201 h 1278"/>
                <a:gd name="T54" fmla="*/ 507 w 747"/>
                <a:gd name="T55" fmla="*/ 128 h 1278"/>
                <a:gd name="T56" fmla="*/ 495 w 747"/>
                <a:gd name="T57" fmla="*/ 65 h 1278"/>
                <a:gd name="T58" fmla="*/ 478 w 747"/>
                <a:gd name="T59" fmla="*/ 11 h 1278"/>
                <a:gd name="T60" fmla="*/ 416 w 747"/>
                <a:gd name="T61" fmla="*/ 4 h 1278"/>
                <a:gd name="T62" fmla="*/ 320 w 747"/>
                <a:gd name="T63" fmla="*/ 0 h 1278"/>
                <a:gd name="T64" fmla="*/ 228 w 747"/>
                <a:gd name="T65" fmla="*/ 2 h 1278"/>
                <a:gd name="T66" fmla="*/ 174 w 747"/>
                <a:gd name="T67" fmla="*/ 9 h 1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7"/>
                <a:gd name="T103" fmla="*/ 0 h 1278"/>
                <a:gd name="T104" fmla="*/ 747 w 747"/>
                <a:gd name="T105" fmla="*/ 1278 h 1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7" h="1278">
                  <a:moveTo>
                    <a:pt x="174" y="9"/>
                  </a:moveTo>
                  <a:lnTo>
                    <a:pt x="169" y="1023"/>
                  </a:lnTo>
                  <a:lnTo>
                    <a:pt x="169" y="1052"/>
                  </a:lnTo>
                  <a:lnTo>
                    <a:pt x="165" y="1079"/>
                  </a:lnTo>
                  <a:lnTo>
                    <a:pt x="159" y="1104"/>
                  </a:lnTo>
                  <a:lnTo>
                    <a:pt x="151" y="1129"/>
                  </a:lnTo>
                  <a:lnTo>
                    <a:pt x="144" y="1150"/>
                  </a:lnTo>
                  <a:lnTo>
                    <a:pt x="134" y="1171"/>
                  </a:lnTo>
                  <a:lnTo>
                    <a:pt x="122" y="1190"/>
                  </a:lnTo>
                  <a:lnTo>
                    <a:pt x="111" y="1209"/>
                  </a:lnTo>
                  <a:lnTo>
                    <a:pt x="98" y="1225"/>
                  </a:lnTo>
                  <a:lnTo>
                    <a:pt x="84" y="1238"/>
                  </a:lnTo>
                  <a:lnTo>
                    <a:pt x="69" y="1250"/>
                  </a:lnTo>
                  <a:lnTo>
                    <a:pt x="55" y="1259"/>
                  </a:lnTo>
                  <a:lnTo>
                    <a:pt x="42" y="1267"/>
                  </a:lnTo>
                  <a:lnTo>
                    <a:pt x="26" y="1273"/>
                  </a:lnTo>
                  <a:lnTo>
                    <a:pt x="13" y="1276"/>
                  </a:lnTo>
                  <a:lnTo>
                    <a:pt x="0" y="1278"/>
                  </a:lnTo>
                  <a:lnTo>
                    <a:pt x="71" y="1278"/>
                  </a:lnTo>
                  <a:lnTo>
                    <a:pt x="161" y="1278"/>
                  </a:lnTo>
                  <a:lnTo>
                    <a:pt x="261" y="1278"/>
                  </a:lnTo>
                  <a:lnTo>
                    <a:pt x="370" y="1278"/>
                  </a:lnTo>
                  <a:lnTo>
                    <a:pt x="478" y="1278"/>
                  </a:lnTo>
                  <a:lnTo>
                    <a:pt x="581" y="1278"/>
                  </a:lnTo>
                  <a:lnTo>
                    <a:pt x="672" y="1278"/>
                  </a:lnTo>
                  <a:lnTo>
                    <a:pt x="747" y="1278"/>
                  </a:lnTo>
                  <a:lnTo>
                    <a:pt x="737" y="1276"/>
                  </a:lnTo>
                  <a:lnTo>
                    <a:pt x="729" y="1273"/>
                  </a:lnTo>
                  <a:lnTo>
                    <a:pt x="720" y="1267"/>
                  </a:lnTo>
                  <a:lnTo>
                    <a:pt x="712" y="1261"/>
                  </a:lnTo>
                  <a:lnTo>
                    <a:pt x="695" y="1242"/>
                  </a:lnTo>
                  <a:lnTo>
                    <a:pt x="677" y="1219"/>
                  </a:lnTo>
                  <a:lnTo>
                    <a:pt x="664" y="1196"/>
                  </a:lnTo>
                  <a:lnTo>
                    <a:pt x="652" y="1173"/>
                  </a:lnTo>
                  <a:lnTo>
                    <a:pt x="645" y="1152"/>
                  </a:lnTo>
                  <a:lnTo>
                    <a:pt x="641" y="1136"/>
                  </a:lnTo>
                  <a:lnTo>
                    <a:pt x="620" y="1125"/>
                  </a:lnTo>
                  <a:lnTo>
                    <a:pt x="603" y="1107"/>
                  </a:lnTo>
                  <a:lnTo>
                    <a:pt x="585" y="1088"/>
                  </a:lnTo>
                  <a:lnTo>
                    <a:pt x="572" y="1067"/>
                  </a:lnTo>
                  <a:lnTo>
                    <a:pt x="560" y="1040"/>
                  </a:lnTo>
                  <a:lnTo>
                    <a:pt x="549" y="1013"/>
                  </a:lnTo>
                  <a:lnTo>
                    <a:pt x="539" y="983"/>
                  </a:lnTo>
                  <a:lnTo>
                    <a:pt x="533" y="948"/>
                  </a:lnTo>
                  <a:lnTo>
                    <a:pt x="526" y="914"/>
                  </a:lnTo>
                  <a:lnTo>
                    <a:pt x="522" y="877"/>
                  </a:lnTo>
                  <a:lnTo>
                    <a:pt x="518" y="839"/>
                  </a:lnTo>
                  <a:lnTo>
                    <a:pt x="516" y="798"/>
                  </a:lnTo>
                  <a:lnTo>
                    <a:pt x="512" y="714"/>
                  </a:lnTo>
                  <a:lnTo>
                    <a:pt x="512" y="628"/>
                  </a:lnTo>
                  <a:lnTo>
                    <a:pt x="516" y="451"/>
                  </a:lnTo>
                  <a:lnTo>
                    <a:pt x="516" y="280"/>
                  </a:lnTo>
                  <a:lnTo>
                    <a:pt x="516" y="240"/>
                  </a:lnTo>
                  <a:lnTo>
                    <a:pt x="514" y="201"/>
                  </a:lnTo>
                  <a:lnTo>
                    <a:pt x="510" y="165"/>
                  </a:lnTo>
                  <a:lnTo>
                    <a:pt x="507" y="128"/>
                  </a:lnTo>
                  <a:lnTo>
                    <a:pt x="501" y="96"/>
                  </a:lnTo>
                  <a:lnTo>
                    <a:pt x="495" y="65"/>
                  </a:lnTo>
                  <a:lnTo>
                    <a:pt x="487" y="36"/>
                  </a:lnTo>
                  <a:lnTo>
                    <a:pt x="478" y="11"/>
                  </a:lnTo>
                  <a:lnTo>
                    <a:pt x="453" y="7"/>
                  </a:lnTo>
                  <a:lnTo>
                    <a:pt x="416" y="4"/>
                  </a:lnTo>
                  <a:lnTo>
                    <a:pt x="370" y="2"/>
                  </a:lnTo>
                  <a:lnTo>
                    <a:pt x="320" y="0"/>
                  </a:lnTo>
                  <a:lnTo>
                    <a:pt x="272" y="0"/>
                  </a:lnTo>
                  <a:lnTo>
                    <a:pt x="228" y="2"/>
                  </a:lnTo>
                  <a:lnTo>
                    <a:pt x="195" y="6"/>
                  </a:lnTo>
                  <a:lnTo>
                    <a:pt x="17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0" name="Freeform 2130"/>
            <p:cNvSpPr>
              <a:spLocks/>
            </p:cNvSpPr>
            <p:nvPr/>
          </p:nvSpPr>
          <p:spPr bwMode="auto">
            <a:xfrm>
              <a:off x="2702" y="776"/>
              <a:ext cx="2010" cy="1517"/>
            </a:xfrm>
            <a:custGeom>
              <a:avLst/>
              <a:gdLst>
                <a:gd name="T0" fmla="*/ 530 w 2010"/>
                <a:gd name="T1" fmla="*/ 1517 h 1517"/>
                <a:gd name="T2" fmla="*/ 319 w 2010"/>
                <a:gd name="T3" fmla="*/ 1392 h 1517"/>
                <a:gd name="T4" fmla="*/ 251 w 2010"/>
                <a:gd name="T5" fmla="*/ 1432 h 1517"/>
                <a:gd name="T6" fmla="*/ 163 w 2010"/>
                <a:gd name="T7" fmla="*/ 1377 h 1517"/>
                <a:gd name="T8" fmla="*/ 121 w 2010"/>
                <a:gd name="T9" fmla="*/ 1256 h 1517"/>
                <a:gd name="T10" fmla="*/ 142 w 2010"/>
                <a:gd name="T11" fmla="*/ 1125 h 1517"/>
                <a:gd name="T12" fmla="*/ 36 w 2010"/>
                <a:gd name="T13" fmla="*/ 1044 h 1517"/>
                <a:gd name="T14" fmla="*/ 128 w 2010"/>
                <a:gd name="T15" fmla="*/ 927 h 1517"/>
                <a:gd name="T16" fmla="*/ 90 w 2010"/>
                <a:gd name="T17" fmla="*/ 872 h 1517"/>
                <a:gd name="T18" fmla="*/ 155 w 2010"/>
                <a:gd name="T19" fmla="*/ 764 h 1517"/>
                <a:gd name="T20" fmla="*/ 128 w 2010"/>
                <a:gd name="T21" fmla="*/ 745 h 1517"/>
                <a:gd name="T22" fmla="*/ 27 w 2010"/>
                <a:gd name="T23" fmla="*/ 682 h 1517"/>
                <a:gd name="T24" fmla="*/ 6 w 2010"/>
                <a:gd name="T25" fmla="*/ 582 h 1517"/>
                <a:gd name="T26" fmla="*/ 117 w 2010"/>
                <a:gd name="T27" fmla="*/ 486 h 1517"/>
                <a:gd name="T28" fmla="*/ 178 w 2010"/>
                <a:gd name="T29" fmla="*/ 422 h 1517"/>
                <a:gd name="T30" fmla="*/ 86 w 2010"/>
                <a:gd name="T31" fmla="*/ 290 h 1517"/>
                <a:gd name="T32" fmla="*/ 146 w 2010"/>
                <a:gd name="T33" fmla="*/ 140 h 1517"/>
                <a:gd name="T34" fmla="*/ 319 w 2010"/>
                <a:gd name="T35" fmla="*/ 38 h 1517"/>
                <a:gd name="T36" fmla="*/ 576 w 2010"/>
                <a:gd name="T37" fmla="*/ 0 h 1517"/>
                <a:gd name="T38" fmla="*/ 730 w 2010"/>
                <a:gd name="T39" fmla="*/ 50 h 1517"/>
                <a:gd name="T40" fmla="*/ 797 w 2010"/>
                <a:gd name="T41" fmla="*/ 65 h 1517"/>
                <a:gd name="T42" fmla="*/ 889 w 2010"/>
                <a:gd name="T43" fmla="*/ 13 h 1517"/>
                <a:gd name="T44" fmla="*/ 1052 w 2010"/>
                <a:gd name="T45" fmla="*/ 83 h 1517"/>
                <a:gd name="T46" fmla="*/ 1116 w 2010"/>
                <a:gd name="T47" fmla="*/ 175 h 1517"/>
                <a:gd name="T48" fmla="*/ 1160 w 2010"/>
                <a:gd name="T49" fmla="*/ 65 h 1517"/>
                <a:gd name="T50" fmla="*/ 1331 w 2010"/>
                <a:gd name="T51" fmla="*/ 2 h 1517"/>
                <a:gd name="T52" fmla="*/ 1415 w 2010"/>
                <a:gd name="T53" fmla="*/ 52 h 1517"/>
                <a:gd name="T54" fmla="*/ 1561 w 2010"/>
                <a:gd name="T55" fmla="*/ 133 h 1517"/>
                <a:gd name="T56" fmla="*/ 1624 w 2010"/>
                <a:gd name="T57" fmla="*/ 230 h 1517"/>
                <a:gd name="T58" fmla="*/ 1569 w 2010"/>
                <a:gd name="T59" fmla="*/ 323 h 1517"/>
                <a:gd name="T60" fmla="*/ 1655 w 2010"/>
                <a:gd name="T61" fmla="*/ 311 h 1517"/>
                <a:gd name="T62" fmla="*/ 1790 w 2010"/>
                <a:gd name="T63" fmla="*/ 338 h 1517"/>
                <a:gd name="T64" fmla="*/ 1863 w 2010"/>
                <a:gd name="T65" fmla="*/ 428 h 1517"/>
                <a:gd name="T66" fmla="*/ 1843 w 2010"/>
                <a:gd name="T67" fmla="*/ 559 h 1517"/>
                <a:gd name="T68" fmla="*/ 1770 w 2010"/>
                <a:gd name="T69" fmla="*/ 636 h 1517"/>
                <a:gd name="T70" fmla="*/ 1801 w 2010"/>
                <a:gd name="T71" fmla="*/ 684 h 1517"/>
                <a:gd name="T72" fmla="*/ 1964 w 2010"/>
                <a:gd name="T73" fmla="*/ 779 h 1517"/>
                <a:gd name="T74" fmla="*/ 1995 w 2010"/>
                <a:gd name="T75" fmla="*/ 908 h 1517"/>
                <a:gd name="T76" fmla="*/ 1926 w 2010"/>
                <a:gd name="T77" fmla="*/ 1117 h 1517"/>
                <a:gd name="T78" fmla="*/ 2007 w 2010"/>
                <a:gd name="T79" fmla="*/ 1233 h 1517"/>
                <a:gd name="T80" fmla="*/ 1870 w 2010"/>
                <a:gd name="T81" fmla="*/ 1282 h 1517"/>
                <a:gd name="T82" fmla="*/ 1916 w 2010"/>
                <a:gd name="T83" fmla="*/ 1430 h 1517"/>
                <a:gd name="T84" fmla="*/ 1853 w 2010"/>
                <a:gd name="T85" fmla="*/ 1484 h 1517"/>
                <a:gd name="T86" fmla="*/ 1688 w 2010"/>
                <a:gd name="T87" fmla="*/ 1440 h 1517"/>
                <a:gd name="T88" fmla="*/ 1619 w 2010"/>
                <a:gd name="T89" fmla="*/ 1467 h 1517"/>
                <a:gd name="T90" fmla="*/ 1480 w 2010"/>
                <a:gd name="T91" fmla="*/ 1501 h 1517"/>
                <a:gd name="T92" fmla="*/ 1256 w 2010"/>
                <a:gd name="T93" fmla="*/ 1463 h 1517"/>
                <a:gd name="T94" fmla="*/ 1254 w 2010"/>
                <a:gd name="T95" fmla="*/ 1319 h 1517"/>
                <a:gd name="T96" fmla="*/ 1183 w 2010"/>
                <a:gd name="T97" fmla="*/ 1352 h 1517"/>
                <a:gd name="T98" fmla="*/ 1044 w 2010"/>
                <a:gd name="T99" fmla="*/ 1382 h 1517"/>
                <a:gd name="T100" fmla="*/ 937 w 2010"/>
                <a:gd name="T101" fmla="*/ 1361 h 1517"/>
                <a:gd name="T102" fmla="*/ 958 w 2010"/>
                <a:gd name="T103" fmla="*/ 1236 h 1517"/>
                <a:gd name="T104" fmla="*/ 906 w 2010"/>
                <a:gd name="T105" fmla="*/ 1290 h 1517"/>
                <a:gd name="T106" fmla="*/ 879 w 2010"/>
                <a:gd name="T107" fmla="*/ 1382 h 1517"/>
                <a:gd name="T108" fmla="*/ 766 w 2010"/>
                <a:gd name="T109" fmla="*/ 1281 h 1517"/>
                <a:gd name="T110" fmla="*/ 695 w 2010"/>
                <a:gd name="T111" fmla="*/ 1292 h 1517"/>
                <a:gd name="T112" fmla="*/ 637 w 2010"/>
                <a:gd name="T113" fmla="*/ 1432 h 15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10"/>
                <a:gd name="T172" fmla="*/ 0 h 1517"/>
                <a:gd name="T173" fmla="*/ 2010 w 2010"/>
                <a:gd name="T174" fmla="*/ 1517 h 15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10" h="1517">
                  <a:moveTo>
                    <a:pt x="637" y="1432"/>
                  </a:moveTo>
                  <a:lnTo>
                    <a:pt x="624" y="1457"/>
                  </a:lnTo>
                  <a:lnTo>
                    <a:pt x="610" y="1478"/>
                  </a:lnTo>
                  <a:lnTo>
                    <a:pt x="595" y="1494"/>
                  </a:lnTo>
                  <a:lnTo>
                    <a:pt x="580" y="1505"/>
                  </a:lnTo>
                  <a:lnTo>
                    <a:pt x="564" y="1513"/>
                  </a:lnTo>
                  <a:lnTo>
                    <a:pt x="547" y="1517"/>
                  </a:lnTo>
                  <a:lnTo>
                    <a:pt x="530" y="1517"/>
                  </a:lnTo>
                  <a:lnTo>
                    <a:pt x="513" y="1511"/>
                  </a:lnTo>
                  <a:lnTo>
                    <a:pt x="493" y="1505"/>
                  </a:lnTo>
                  <a:lnTo>
                    <a:pt x="472" y="1494"/>
                  </a:lnTo>
                  <a:lnTo>
                    <a:pt x="449" y="1480"/>
                  </a:lnTo>
                  <a:lnTo>
                    <a:pt x="426" y="1465"/>
                  </a:lnTo>
                  <a:lnTo>
                    <a:pt x="376" y="1426"/>
                  </a:lnTo>
                  <a:lnTo>
                    <a:pt x="322" y="1378"/>
                  </a:lnTo>
                  <a:lnTo>
                    <a:pt x="319" y="1392"/>
                  </a:lnTo>
                  <a:lnTo>
                    <a:pt x="313" y="1403"/>
                  </a:lnTo>
                  <a:lnTo>
                    <a:pt x="307" y="1413"/>
                  </a:lnTo>
                  <a:lnTo>
                    <a:pt x="299" y="1421"/>
                  </a:lnTo>
                  <a:lnTo>
                    <a:pt x="290" y="1426"/>
                  </a:lnTo>
                  <a:lnTo>
                    <a:pt x="282" y="1430"/>
                  </a:lnTo>
                  <a:lnTo>
                    <a:pt x="273" y="1432"/>
                  </a:lnTo>
                  <a:lnTo>
                    <a:pt x="261" y="1432"/>
                  </a:lnTo>
                  <a:lnTo>
                    <a:pt x="251" y="1432"/>
                  </a:lnTo>
                  <a:lnTo>
                    <a:pt x="240" y="1430"/>
                  </a:lnTo>
                  <a:lnTo>
                    <a:pt x="228" y="1426"/>
                  </a:lnTo>
                  <a:lnTo>
                    <a:pt x="217" y="1421"/>
                  </a:lnTo>
                  <a:lnTo>
                    <a:pt x="205" y="1413"/>
                  </a:lnTo>
                  <a:lnTo>
                    <a:pt x="194" y="1405"/>
                  </a:lnTo>
                  <a:lnTo>
                    <a:pt x="184" y="1398"/>
                  </a:lnTo>
                  <a:lnTo>
                    <a:pt x="173" y="1386"/>
                  </a:lnTo>
                  <a:lnTo>
                    <a:pt x="163" y="1377"/>
                  </a:lnTo>
                  <a:lnTo>
                    <a:pt x="153" y="1363"/>
                  </a:lnTo>
                  <a:lnTo>
                    <a:pt x="146" y="1350"/>
                  </a:lnTo>
                  <a:lnTo>
                    <a:pt x="138" y="1336"/>
                  </a:lnTo>
                  <a:lnTo>
                    <a:pt x="132" y="1321"/>
                  </a:lnTo>
                  <a:lnTo>
                    <a:pt x="127" y="1306"/>
                  </a:lnTo>
                  <a:lnTo>
                    <a:pt x="123" y="1290"/>
                  </a:lnTo>
                  <a:lnTo>
                    <a:pt x="121" y="1273"/>
                  </a:lnTo>
                  <a:lnTo>
                    <a:pt x="121" y="1256"/>
                  </a:lnTo>
                  <a:lnTo>
                    <a:pt x="121" y="1238"/>
                  </a:lnTo>
                  <a:lnTo>
                    <a:pt x="123" y="1219"/>
                  </a:lnTo>
                  <a:lnTo>
                    <a:pt x="128" y="1200"/>
                  </a:lnTo>
                  <a:lnTo>
                    <a:pt x="134" y="1183"/>
                  </a:lnTo>
                  <a:lnTo>
                    <a:pt x="144" y="1163"/>
                  </a:lnTo>
                  <a:lnTo>
                    <a:pt x="155" y="1142"/>
                  </a:lnTo>
                  <a:lnTo>
                    <a:pt x="169" y="1123"/>
                  </a:lnTo>
                  <a:lnTo>
                    <a:pt x="142" y="1125"/>
                  </a:lnTo>
                  <a:lnTo>
                    <a:pt x="117" y="1123"/>
                  </a:lnTo>
                  <a:lnTo>
                    <a:pt x="96" y="1117"/>
                  </a:lnTo>
                  <a:lnTo>
                    <a:pt x="79" y="1110"/>
                  </a:lnTo>
                  <a:lnTo>
                    <a:pt x="63" y="1098"/>
                  </a:lnTo>
                  <a:lnTo>
                    <a:pt x="50" y="1085"/>
                  </a:lnTo>
                  <a:lnTo>
                    <a:pt x="42" y="1069"/>
                  </a:lnTo>
                  <a:lnTo>
                    <a:pt x="38" y="1052"/>
                  </a:lnTo>
                  <a:lnTo>
                    <a:pt x="36" y="1044"/>
                  </a:lnTo>
                  <a:lnTo>
                    <a:pt x="36" y="1035"/>
                  </a:lnTo>
                  <a:lnTo>
                    <a:pt x="38" y="1025"/>
                  </a:lnTo>
                  <a:lnTo>
                    <a:pt x="40" y="1016"/>
                  </a:lnTo>
                  <a:lnTo>
                    <a:pt x="48" y="996"/>
                  </a:lnTo>
                  <a:lnTo>
                    <a:pt x="61" y="979"/>
                  </a:lnTo>
                  <a:lnTo>
                    <a:pt x="79" y="960"/>
                  </a:lnTo>
                  <a:lnTo>
                    <a:pt x="100" y="943"/>
                  </a:lnTo>
                  <a:lnTo>
                    <a:pt x="128" y="927"/>
                  </a:lnTo>
                  <a:lnTo>
                    <a:pt x="161" y="912"/>
                  </a:lnTo>
                  <a:lnTo>
                    <a:pt x="138" y="910"/>
                  </a:lnTo>
                  <a:lnTo>
                    <a:pt x="119" y="902"/>
                  </a:lnTo>
                  <a:lnTo>
                    <a:pt x="111" y="899"/>
                  </a:lnTo>
                  <a:lnTo>
                    <a:pt x="104" y="895"/>
                  </a:lnTo>
                  <a:lnTo>
                    <a:pt x="100" y="889"/>
                  </a:lnTo>
                  <a:lnTo>
                    <a:pt x="96" y="885"/>
                  </a:lnTo>
                  <a:lnTo>
                    <a:pt x="90" y="872"/>
                  </a:lnTo>
                  <a:lnTo>
                    <a:pt x="88" y="858"/>
                  </a:lnTo>
                  <a:lnTo>
                    <a:pt x="90" y="845"/>
                  </a:lnTo>
                  <a:lnTo>
                    <a:pt x="94" y="829"/>
                  </a:lnTo>
                  <a:lnTo>
                    <a:pt x="102" y="814"/>
                  </a:lnTo>
                  <a:lnTo>
                    <a:pt x="113" y="801"/>
                  </a:lnTo>
                  <a:lnTo>
                    <a:pt x="125" y="787"/>
                  </a:lnTo>
                  <a:lnTo>
                    <a:pt x="140" y="774"/>
                  </a:lnTo>
                  <a:lnTo>
                    <a:pt x="155" y="764"/>
                  </a:lnTo>
                  <a:lnTo>
                    <a:pt x="173" y="755"/>
                  </a:lnTo>
                  <a:lnTo>
                    <a:pt x="190" y="749"/>
                  </a:lnTo>
                  <a:lnTo>
                    <a:pt x="209" y="745"/>
                  </a:lnTo>
                  <a:lnTo>
                    <a:pt x="194" y="749"/>
                  </a:lnTo>
                  <a:lnTo>
                    <a:pt x="177" y="749"/>
                  </a:lnTo>
                  <a:lnTo>
                    <a:pt x="161" y="749"/>
                  </a:lnTo>
                  <a:lnTo>
                    <a:pt x="146" y="747"/>
                  </a:lnTo>
                  <a:lnTo>
                    <a:pt x="128" y="745"/>
                  </a:lnTo>
                  <a:lnTo>
                    <a:pt x="115" y="741"/>
                  </a:lnTo>
                  <a:lnTo>
                    <a:pt x="100" y="735"/>
                  </a:lnTo>
                  <a:lnTo>
                    <a:pt x="86" y="728"/>
                  </a:lnTo>
                  <a:lnTo>
                    <a:pt x="73" y="720"/>
                  </a:lnTo>
                  <a:lnTo>
                    <a:pt x="59" y="712"/>
                  </a:lnTo>
                  <a:lnTo>
                    <a:pt x="48" y="703"/>
                  </a:lnTo>
                  <a:lnTo>
                    <a:pt x="36" y="693"/>
                  </a:lnTo>
                  <a:lnTo>
                    <a:pt x="27" y="682"/>
                  </a:lnTo>
                  <a:lnTo>
                    <a:pt x="19" y="670"/>
                  </a:lnTo>
                  <a:lnTo>
                    <a:pt x="11" y="659"/>
                  </a:lnTo>
                  <a:lnTo>
                    <a:pt x="8" y="647"/>
                  </a:lnTo>
                  <a:lnTo>
                    <a:pt x="2" y="634"/>
                  </a:lnTo>
                  <a:lnTo>
                    <a:pt x="0" y="620"/>
                  </a:lnTo>
                  <a:lnTo>
                    <a:pt x="0" y="607"/>
                  </a:lnTo>
                  <a:lnTo>
                    <a:pt x="2" y="595"/>
                  </a:lnTo>
                  <a:lnTo>
                    <a:pt x="6" y="582"/>
                  </a:lnTo>
                  <a:lnTo>
                    <a:pt x="9" y="568"/>
                  </a:lnTo>
                  <a:lnTo>
                    <a:pt x="17" y="555"/>
                  </a:lnTo>
                  <a:lnTo>
                    <a:pt x="29" y="543"/>
                  </a:lnTo>
                  <a:lnTo>
                    <a:pt x="40" y="530"/>
                  </a:lnTo>
                  <a:lnTo>
                    <a:pt x="56" y="518"/>
                  </a:lnTo>
                  <a:lnTo>
                    <a:pt x="73" y="507"/>
                  </a:lnTo>
                  <a:lnTo>
                    <a:pt x="94" y="495"/>
                  </a:lnTo>
                  <a:lnTo>
                    <a:pt x="117" y="486"/>
                  </a:lnTo>
                  <a:lnTo>
                    <a:pt x="144" y="476"/>
                  </a:lnTo>
                  <a:lnTo>
                    <a:pt x="173" y="468"/>
                  </a:lnTo>
                  <a:lnTo>
                    <a:pt x="205" y="461"/>
                  </a:lnTo>
                  <a:lnTo>
                    <a:pt x="294" y="461"/>
                  </a:lnTo>
                  <a:lnTo>
                    <a:pt x="259" y="453"/>
                  </a:lnTo>
                  <a:lnTo>
                    <a:pt x="228" y="445"/>
                  </a:lnTo>
                  <a:lnTo>
                    <a:pt x="201" y="434"/>
                  </a:lnTo>
                  <a:lnTo>
                    <a:pt x="178" y="422"/>
                  </a:lnTo>
                  <a:lnTo>
                    <a:pt x="157" y="409"/>
                  </a:lnTo>
                  <a:lnTo>
                    <a:pt x="138" y="396"/>
                  </a:lnTo>
                  <a:lnTo>
                    <a:pt x="123" y="380"/>
                  </a:lnTo>
                  <a:lnTo>
                    <a:pt x="111" y="363"/>
                  </a:lnTo>
                  <a:lnTo>
                    <a:pt x="100" y="346"/>
                  </a:lnTo>
                  <a:lnTo>
                    <a:pt x="94" y="328"/>
                  </a:lnTo>
                  <a:lnTo>
                    <a:pt x="88" y="309"/>
                  </a:lnTo>
                  <a:lnTo>
                    <a:pt x="86" y="290"/>
                  </a:lnTo>
                  <a:lnTo>
                    <a:pt x="86" y="271"/>
                  </a:lnTo>
                  <a:lnTo>
                    <a:pt x="88" y="252"/>
                  </a:lnTo>
                  <a:lnTo>
                    <a:pt x="92" y="232"/>
                  </a:lnTo>
                  <a:lnTo>
                    <a:pt x="98" y="213"/>
                  </a:lnTo>
                  <a:lnTo>
                    <a:pt x="107" y="194"/>
                  </a:lnTo>
                  <a:lnTo>
                    <a:pt x="117" y="175"/>
                  </a:lnTo>
                  <a:lnTo>
                    <a:pt x="130" y="157"/>
                  </a:lnTo>
                  <a:lnTo>
                    <a:pt x="146" y="140"/>
                  </a:lnTo>
                  <a:lnTo>
                    <a:pt x="161" y="123"/>
                  </a:lnTo>
                  <a:lnTo>
                    <a:pt x="178" y="108"/>
                  </a:lnTo>
                  <a:lnTo>
                    <a:pt x="200" y="92"/>
                  </a:lnTo>
                  <a:lnTo>
                    <a:pt x="221" y="79"/>
                  </a:lnTo>
                  <a:lnTo>
                    <a:pt x="242" y="67"/>
                  </a:lnTo>
                  <a:lnTo>
                    <a:pt x="267" y="56"/>
                  </a:lnTo>
                  <a:lnTo>
                    <a:pt x="292" y="46"/>
                  </a:lnTo>
                  <a:lnTo>
                    <a:pt x="319" y="38"/>
                  </a:lnTo>
                  <a:lnTo>
                    <a:pt x="347" y="33"/>
                  </a:lnTo>
                  <a:lnTo>
                    <a:pt x="376" y="29"/>
                  </a:lnTo>
                  <a:lnTo>
                    <a:pt x="407" y="29"/>
                  </a:lnTo>
                  <a:lnTo>
                    <a:pt x="438" y="29"/>
                  </a:lnTo>
                  <a:lnTo>
                    <a:pt x="476" y="19"/>
                  </a:lnTo>
                  <a:lnTo>
                    <a:pt x="513" y="10"/>
                  </a:lnTo>
                  <a:lnTo>
                    <a:pt x="545" y="4"/>
                  </a:lnTo>
                  <a:lnTo>
                    <a:pt x="576" y="0"/>
                  </a:lnTo>
                  <a:lnTo>
                    <a:pt x="603" y="0"/>
                  </a:lnTo>
                  <a:lnTo>
                    <a:pt x="628" y="0"/>
                  </a:lnTo>
                  <a:lnTo>
                    <a:pt x="649" y="2"/>
                  </a:lnTo>
                  <a:lnTo>
                    <a:pt x="668" y="8"/>
                  </a:lnTo>
                  <a:lnTo>
                    <a:pt x="687" y="15"/>
                  </a:lnTo>
                  <a:lnTo>
                    <a:pt x="703" y="23"/>
                  </a:lnTo>
                  <a:lnTo>
                    <a:pt x="716" y="37"/>
                  </a:lnTo>
                  <a:lnTo>
                    <a:pt x="730" y="50"/>
                  </a:lnTo>
                  <a:lnTo>
                    <a:pt x="739" y="65"/>
                  </a:lnTo>
                  <a:lnTo>
                    <a:pt x="749" y="85"/>
                  </a:lnTo>
                  <a:lnTo>
                    <a:pt x="758" y="106"/>
                  </a:lnTo>
                  <a:lnTo>
                    <a:pt x="766" y="129"/>
                  </a:lnTo>
                  <a:lnTo>
                    <a:pt x="772" y="109"/>
                  </a:lnTo>
                  <a:lnTo>
                    <a:pt x="779" y="94"/>
                  </a:lnTo>
                  <a:lnTo>
                    <a:pt x="787" y="79"/>
                  </a:lnTo>
                  <a:lnTo>
                    <a:pt x="797" y="65"/>
                  </a:lnTo>
                  <a:lnTo>
                    <a:pt x="806" y="54"/>
                  </a:lnTo>
                  <a:lnTo>
                    <a:pt x="816" y="44"/>
                  </a:lnTo>
                  <a:lnTo>
                    <a:pt x="827" y="37"/>
                  </a:lnTo>
                  <a:lnTo>
                    <a:pt x="839" y="29"/>
                  </a:lnTo>
                  <a:lnTo>
                    <a:pt x="851" y="23"/>
                  </a:lnTo>
                  <a:lnTo>
                    <a:pt x="864" y="17"/>
                  </a:lnTo>
                  <a:lnTo>
                    <a:pt x="875" y="15"/>
                  </a:lnTo>
                  <a:lnTo>
                    <a:pt x="889" y="13"/>
                  </a:lnTo>
                  <a:lnTo>
                    <a:pt x="902" y="13"/>
                  </a:lnTo>
                  <a:lnTo>
                    <a:pt x="918" y="13"/>
                  </a:lnTo>
                  <a:lnTo>
                    <a:pt x="931" y="15"/>
                  </a:lnTo>
                  <a:lnTo>
                    <a:pt x="945" y="19"/>
                  </a:lnTo>
                  <a:lnTo>
                    <a:pt x="973" y="29"/>
                  </a:lnTo>
                  <a:lnTo>
                    <a:pt x="1000" y="42"/>
                  </a:lnTo>
                  <a:lnTo>
                    <a:pt x="1027" y="61"/>
                  </a:lnTo>
                  <a:lnTo>
                    <a:pt x="1052" y="83"/>
                  </a:lnTo>
                  <a:lnTo>
                    <a:pt x="1075" y="109"/>
                  </a:lnTo>
                  <a:lnTo>
                    <a:pt x="1094" y="138"/>
                  </a:lnTo>
                  <a:lnTo>
                    <a:pt x="1104" y="156"/>
                  </a:lnTo>
                  <a:lnTo>
                    <a:pt x="1112" y="171"/>
                  </a:lnTo>
                  <a:lnTo>
                    <a:pt x="1119" y="188"/>
                  </a:lnTo>
                  <a:lnTo>
                    <a:pt x="1125" y="207"/>
                  </a:lnTo>
                  <a:lnTo>
                    <a:pt x="1119" y="190"/>
                  </a:lnTo>
                  <a:lnTo>
                    <a:pt x="1116" y="175"/>
                  </a:lnTo>
                  <a:lnTo>
                    <a:pt x="1116" y="159"/>
                  </a:lnTo>
                  <a:lnTo>
                    <a:pt x="1117" y="144"/>
                  </a:lnTo>
                  <a:lnTo>
                    <a:pt x="1119" y="129"/>
                  </a:lnTo>
                  <a:lnTo>
                    <a:pt x="1125" y="115"/>
                  </a:lnTo>
                  <a:lnTo>
                    <a:pt x="1131" y="102"/>
                  </a:lnTo>
                  <a:lnTo>
                    <a:pt x="1139" y="88"/>
                  </a:lnTo>
                  <a:lnTo>
                    <a:pt x="1148" y="77"/>
                  </a:lnTo>
                  <a:lnTo>
                    <a:pt x="1160" y="65"/>
                  </a:lnTo>
                  <a:lnTo>
                    <a:pt x="1171" y="56"/>
                  </a:lnTo>
                  <a:lnTo>
                    <a:pt x="1183" y="46"/>
                  </a:lnTo>
                  <a:lnTo>
                    <a:pt x="1210" y="29"/>
                  </a:lnTo>
                  <a:lnTo>
                    <a:pt x="1240" y="15"/>
                  </a:lnTo>
                  <a:lnTo>
                    <a:pt x="1271" y="8"/>
                  </a:lnTo>
                  <a:lnTo>
                    <a:pt x="1302" y="2"/>
                  </a:lnTo>
                  <a:lnTo>
                    <a:pt x="1317" y="2"/>
                  </a:lnTo>
                  <a:lnTo>
                    <a:pt x="1331" y="2"/>
                  </a:lnTo>
                  <a:lnTo>
                    <a:pt x="1344" y="4"/>
                  </a:lnTo>
                  <a:lnTo>
                    <a:pt x="1357" y="6"/>
                  </a:lnTo>
                  <a:lnTo>
                    <a:pt x="1371" y="10"/>
                  </a:lnTo>
                  <a:lnTo>
                    <a:pt x="1382" y="15"/>
                  </a:lnTo>
                  <a:lnTo>
                    <a:pt x="1392" y="23"/>
                  </a:lnTo>
                  <a:lnTo>
                    <a:pt x="1402" y="31"/>
                  </a:lnTo>
                  <a:lnTo>
                    <a:pt x="1409" y="40"/>
                  </a:lnTo>
                  <a:lnTo>
                    <a:pt x="1415" y="52"/>
                  </a:lnTo>
                  <a:lnTo>
                    <a:pt x="1421" y="63"/>
                  </a:lnTo>
                  <a:lnTo>
                    <a:pt x="1423" y="79"/>
                  </a:lnTo>
                  <a:lnTo>
                    <a:pt x="1444" y="81"/>
                  </a:lnTo>
                  <a:lnTo>
                    <a:pt x="1467" y="85"/>
                  </a:lnTo>
                  <a:lnTo>
                    <a:pt x="1490" y="92"/>
                  </a:lnTo>
                  <a:lnTo>
                    <a:pt x="1515" y="104"/>
                  </a:lnTo>
                  <a:lnTo>
                    <a:pt x="1538" y="117"/>
                  </a:lnTo>
                  <a:lnTo>
                    <a:pt x="1561" y="133"/>
                  </a:lnTo>
                  <a:lnTo>
                    <a:pt x="1580" y="148"/>
                  </a:lnTo>
                  <a:lnTo>
                    <a:pt x="1598" y="167"/>
                  </a:lnTo>
                  <a:lnTo>
                    <a:pt x="1605" y="177"/>
                  </a:lnTo>
                  <a:lnTo>
                    <a:pt x="1611" y="188"/>
                  </a:lnTo>
                  <a:lnTo>
                    <a:pt x="1617" y="198"/>
                  </a:lnTo>
                  <a:lnTo>
                    <a:pt x="1621" y="209"/>
                  </a:lnTo>
                  <a:lnTo>
                    <a:pt x="1624" y="219"/>
                  </a:lnTo>
                  <a:lnTo>
                    <a:pt x="1624" y="230"/>
                  </a:lnTo>
                  <a:lnTo>
                    <a:pt x="1624" y="242"/>
                  </a:lnTo>
                  <a:lnTo>
                    <a:pt x="1622" y="253"/>
                  </a:lnTo>
                  <a:lnTo>
                    <a:pt x="1619" y="265"/>
                  </a:lnTo>
                  <a:lnTo>
                    <a:pt x="1613" y="277"/>
                  </a:lnTo>
                  <a:lnTo>
                    <a:pt x="1605" y="288"/>
                  </a:lnTo>
                  <a:lnTo>
                    <a:pt x="1594" y="300"/>
                  </a:lnTo>
                  <a:lnTo>
                    <a:pt x="1582" y="311"/>
                  </a:lnTo>
                  <a:lnTo>
                    <a:pt x="1569" y="323"/>
                  </a:lnTo>
                  <a:lnTo>
                    <a:pt x="1551" y="332"/>
                  </a:lnTo>
                  <a:lnTo>
                    <a:pt x="1532" y="344"/>
                  </a:lnTo>
                  <a:lnTo>
                    <a:pt x="1553" y="334"/>
                  </a:lnTo>
                  <a:lnTo>
                    <a:pt x="1574" y="326"/>
                  </a:lnTo>
                  <a:lnTo>
                    <a:pt x="1596" y="321"/>
                  </a:lnTo>
                  <a:lnTo>
                    <a:pt x="1617" y="317"/>
                  </a:lnTo>
                  <a:lnTo>
                    <a:pt x="1636" y="313"/>
                  </a:lnTo>
                  <a:lnTo>
                    <a:pt x="1655" y="311"/>
                  </a:lnTo>
                  <a:lnTo>
                    <a:pt x="1674" y="309"/>
                  </a:lnTo>
                  <a:lnTo>
                    <a:pt x="1694" y="311"/>
                  </a:lnTo>
                  <a:lnTo>
                    <a:pt x="1711" y="313"/>
                  </a:lnTo>
                  <a:lnTo>
                    <a:pt x="1728" y="315"/>
                  </a:lnTo>
                  <a:lnTo>
                    <a:pt x="1745" y="319"/>
                  </a:lnTo>
                  <a:lnTo>
                    <a:pt x="1761" y="325"/>
                  </a:lnTo>
                  <a:lnTo>
                    <a:pt x="1776" y="330"/>
                  </a:lnTo>
                  <a:lnTo>
                    <a:pt x="1790" y="338"/>
                  </a:lnTo>
                  <a:lnTo>
                    <a:pt x="1803" y="346"/>
                  </a:lnTo>
                  <a:lnTo>
                    <a:pt x="1815" y="355"/>
                  </a:lnTo>
                  <a:lnTo>
                    <a:pt x="1826" y="365"/>
                  </a:lnTo>
                  <a:lnTo>
                    <a:pt x="1836" y="376"/>
                  </a:lnTo>
                  <a:lnTo>
                    <a:pt x="1843" y="388"/>
                  </a:lnTo>
                  <a:lnTo>
                    <a:pt x="1851" y="401"/>
                  </a:lnTo>
                  <a:lnTo>
                    <a:pt x="1857" y="415"/>
                  </a:lnTo>
                  <a:lnTo>
                    <a:pt x="1863" y="428"/>
                  </a:lnTo>
                  <a:lnTo>
                    <a:pt x="1866" y="442"/>
                  </a:lnTo>
                  <a:lnTo>
                    <a:pt x="1866" y="457"/>
                  </a:lnTo>
                  <a:lnTo>
                    <a:pt x="1868" y="474"/>
                  </a:lnTo>
                  <a:lnTo>
                    <a:pt x="1866" y="490"/>
                  </a:lnTo>
                  <a:lnTo>
                    <a:pt x="1863" y="507"/>
                  </a:lnTo>
                  <a:lnTo>
                    <a:pt x="1859" y="524"/>
                  </a:lnTo>
                  <a:lnTo>
                    <a:pt x="1853" y="541"/>
                  </a:lnTo>
                  <a:lnTo>
                    <a:pt x="1843" y="559"/>
                  </a:lnTo>
                  <a:lnTo>
                    <a:pt x="1834" y="578"/>
                  </a:lnTo>
                  <a:lnTo>
                    <a:pt x="1822" y="595"/>
                  </a:lnTo>
                  <a:lnTo>
                    <a:pt x="1828" y="599"/>
                  </a:lnTo>
                  <a:lnTo>
                    <a:pt x="1828" y="603"/>
                  </a:lnTo>
                  <a:lnTo>
                    <a:pt x="1824" y="609"/>
                  </a:lnTo>
                  <a:lnTo>
                    <a:pt x="1818" y="612"/>
                  </a:lnTo>
                  <a:lnTo>
                    <a:pt x="1797" y="624"/>
                  </a:lnTo>
                  <a:lnTo>
                    <a:pt x="1770" y="636"/>
                  </a:lnTo>
                  <a:lnTo>
                    <a:pt x="1745" y="647"/>
                  </a:lnTo>
                  <a:lnTo>
                    <a:pt x="1726" y="657"/>
                  </a:lnTo>
                  <a:lnTo>
                    <a:pt x="1722" y="660"/>
                  </a:lnTo>
                  <a:lnTo>
                    <a:pt x="1720" y="662"/>
                  </a:lnTo>
                  <a:lnTo>
                    <a:pt x="1724" y="664"/>
                  </a:lnTo>
                  <a:lnTo>
                    <a:pt x="1732" y="666"/>
                  </a:lnTo>
                  <a:lnTo>
                    <a:pt x="1767" y="674"/>
                  </a:lnTo>
                  <a:lnTo>
                    <a:pt x="1801" y="684"/>
                  </a:lnTo>
                  <a:lnTo>
                    <a:pt x="1836" y="695"/>
                  </a:lnTo>
                  <a:lnTo>
                    <a:pt x="1866" y="707"/>
                  </a:lnTo>
                  <a:lnTo>
                    <a:pt x="1895" y="722"/>
                  </a:lnTo>
                  <a:lnTo>
                    <a:pt x="1922" y="737"/>
                  </a:lnTo>
                  <a:lnTo>
                    <a:pt x="1934" y="747"/>
                  </a:lnTo>
                  <a:lnTo>
                    <a:pt x="1945" y="756"/>
                  </a:lnTo>
                  <a:lnTo>
                    <a:pt x="1957" y="768"/>
                  </a:lnTo>
                  <a:lnTo>
                    <a:pt x="1964" y="779"/>
                  </a:lnTo>
                  <a:lnTo>
                    <a:pt x="1974" y="793"/>
                  </a:lnTo>
                  <a:lnTo>
                    <a:pt x="1980" y="806"/>
                  </a:lnTo>
                  <a:lnTo>
                    <a:pt x="1985" y="820"/>
                  </a:lnTo>
                  <a:lnTo>
                    <a:pt x="1991" y="835"/>
                  </a:lnTo>
                  <a:lnTo>
                    <a:pt x="1995" y="852"/>
                  </a:lnTo>
                  <a:lnTo>
                    <a:pt x="1997" y="870"/>
                  </a:lnTo>
                  <a:lnTo>
                    <a:pt x="1997" y="889"/>
                  </a:lnTo>
                  <a:lnTo>
                    <a:pt x="1995" y="908"/>
                  </a:lnTo>
                  <a:lnTo>
                    <a:pt x="1993" y="929"/>
                  </a:lnTo>
                  <a:lnTo>
                    <a:pt x="1989" y="952"/>
                  </a:lnTo>
                  <a:lnTo>
                    <a:pt x="1984" y="975"/>
                  </a:lnTo>
                  <a:lnTo>
                    <a:pt x="1976" y="1000"/>
                  </a:lnTo>
                  <a:lnTo>
                    <a:pt x="1966" y="1027"/>
                  </a:lnTo>
                  <a:lnTo>
                    <a:pt x="1955" y="1056"/>
                  </a:lnTo>
                  <a:lnTo>
                    <a:pt x="1941" y="1085"/>
                  </a:lnTo>
                  <a:lnTo>
                    <a:pt x="1926" y="1117"/>
                  </a:lnTo>
                  <a:lnTo>
                    <a:pt x="1951" y="1133"/>
                  </a:lnTo>
                  <a:lnTo>
                    <a:pt x="1970" y="1148"/>
                  </a:lnTo>
                  <a:lnTo>
                    <a:pt x="1987" y="1163"/>
                  </a:lnTo>
                  <a:lnTo>
                    <a:pt x="1999" y="1179"/>
                  </a:lnTo>
                  <a:lnTo>
                    <a:pt x="2007" y="1194"/>
                  </a:lnTo>
                  <a:lnTo>
                    <a:pt x="2010" y="1208"/>
                  </a:lnTo>
                  <a:lnTo>
                    <a:pt x="2010" y="1221"/>
                  </a:lnTo>
                  <a:lnTo>
                    <a:pt x="2007" y="1233"/>
                  </a:lnTo>
                  <a:lnTo>
                    <a:pt x="2001" y="1244"/>
                  </a:lnTo>
                  <a:lnTo>
                    <a:pt x="1991" y="1254"/>
                  </a:lnTo>
                  <a:lnTo>
                    <a:pt x="1978" y="1261"/>
                  </a:lnTo>
                  <a:lnTo>
                    <a:pt x="1960" y="1269"/>
                  </a:lnTo>
                  <a:lnTo>
                    <a:pt x="1943" y="1275"/>
                  </a:lnTo>
                  <a:lnTo>
                    <a:pt x="1920" y="1279"/>
                  </a:lnTo>
                  <a:lnTo>
                    <a:pt x="1897" y="1282"/>
                  </a:lnTo>
                  <a:lnTo>
                    <a:pt x="1870" y="1282"/>
                  </a:lnTo>
                  <a:lnTo>
                    <a:pt x="1884" y="1307"/>
                  </a:lnTo>
                  <a:lnTo>
                    <a:pt x="1895" y="1330"/>
                  </a:lnTo>
                  <a:lnTo>
                    <a:pt x="1905" y="1350"/>
                  </a:lnTo>
                  <a:lnTo>
                    <a:pt x="1911" y="1369"/>
                  </a:lnTo>
                  <a:lnTo>
                    <a:pt x="1914" y="1386"/>
                  </a:lnTo>
                  <a:lnTo>
                    <a:pt x="1918" y="1403"/>
                  </a:lnTo>
                  <a:lnTo>
                    <a:pt x="1918" y="1417"/>
                  </a:lnTo>
                  <a:lnTo>
                    <a:pt x="1916" y="1430"/>
                  </a:lnTo>
                  <a:lnTo>
                    <a:pt x="1912" y="1442"/>
                  </a:lnTo>
                  <a:lnTo>
                    <a:pt x="1909" y="1451"/>
                  </a:lnTo>
                  <a:lnTo>
                    <a:pt x="1903" y="1461"/>
                  </a:lnTo>
                  <a:lnTo>
                    <a:pt x="1895" y="1467"/>
                  </a:lnTo>
                  <a:lnTo>
                    <a:pt x="1886" y="1473"/>
                  </a:lnTo>
                  <a:lnTo>
                    <a:pt x="1876" y="1478"/>
                  </a:lnTo>
                  <a:lnTo>
                    <a:pt x="1864" y="1482"/>
                  </a:lnTo>
                  <a:lnTo>
                    <a:pt x="1853" y="1484"/>
                  </a:lnTo>
                  <a:lnTo>
                    <a:pt x="1841" y="1486"/>
                  </a:lnTo>
                  <a:lnTo>
                    <a:pt x="1828" y="1486"/>
                  </a:lnTo>
                  <a:lnTo>
                    <a:pt x="1815" y="1484"/>
                  </a:lnTo>
                  <a:lnTo>
                    <a:pt x="1801" y="1484"/>
                  </a:lnTo>
                  <a:lnTo>
                    <a:pt x="1772" y="1476"/>
                  </a:lnTo>
                  <a:lnTo>
                    <a:pt x="1742" y="1467"/>
                  </a:lnTo>
                  <a:lnTo>
                    <a:pt x="1715" y="1455"/>
                  </a:lnTo>
                  <a:lnTo>
                    <a:pt x="1688" y="1440"/>
                  </a:lnTo>
                  <a:lnTo>
                    <a:pt x="1663" y="1421"/>
                  </a:lnTo>
                  <a:lnTo>
                    <a:pt x="1642" y="1402"/>
                  </a:lnTo>
                  <a:lnTo>
                    <a:pt x="1640" y="1415"/>
                  </a:lnTo>
                  <a:lnTo>
                    <a:pt x="1638" y="1428"/>
                  </a:lnTo>
                  <a:lnTo>
                    <a:pt x="1634" y="1438"/>
                  </a:lnTo>
                  <a:lnTo>
                    <a:pt x="1630" y="1450"/>
                  </a:lnTo>
                  <a:lnTo>
                    <a:pt x="1624" y="1457"/>
                  </a:lnTo>
                  <a:lnTo>
                    <a:pt x="1619" y="1467"/>
                  </a:lnTo>
                  <a:lnTo>
                    <a:pt x="1613" y="1473"/>
                  </a:lnTo>
                  <a:lnTo>
                    <a:pt x="1605" y="1480"/>
                  </a:lnTo>
                  <a:lnTo>
                    <a:pt x="1588" y="1490"/>
                  </a:lnTo>
                  <a:lnTo>
                    <a:pt x="1569" y="1497"/>
                  </a:lnTo>
                  <a:lnTo>
                    <a:pt x="1548" y="1501"/>
                  </a:lnTo>
                  <a:lnTo>
                    <a:pt x="1526" y="1503"/>
                  </a:lnTo>
                  <a:lnTo>
                    <a:pt x="1503" y="1503"/>
                  </a:lnTo>
                  <a:lnTo>
                    <a:pt x="1480" y="1501"/>
                  </a:lnTo>
                  <a:lnTo>
                    <a:pt x="1457" y="1497"/>
                  </a:lnTo>
                  <a:lnTo>
                    <a:pt x="1436" y="1494"/>
                  </a:lnTo>
                  <a:lnTo>
                    <a:pt x="1396" y="1482"/>
                  </a:lnTo>
                  <a:lnTo>
                    <a:pt x="1363" y="1473"/>
                  </a:lnTo>
                  <a:lnTo>
                    <a:pt x="1319" y="1467"/>
                  </a:lnTo>
                  <a:lnTo>
                    <a:pt x="1283" y="1467"/>
                  </a:lnTo>
                  <a:lnTo>
                    <a:pt x="1267" y="1465"/>
                  </a:lnTo>
                  <a:lnTo>
                    <a:pt x="1256" y="1463"/>
                  </a:lnTo>
                  <a:lnTo>
                    <a:pt x="1246" y="1457"/>
                  </a:lnTo>
                  <a:lnTo>
                    <a:pt x="1238" y="1451"/>
                  </a:lnTo>
                  <a:lnTo>
                    <a:pt x="1233" y="1440"/>
                  </a:lnTo>
                  <a:lnTo>
                    <a:pt x="1231" y="1426"/>
                  </a:lnTo>
                  <a:lnTo>
                    <a:pt x="1233" y="1407"/>
                  </a:lnTo>
                  <a:lnTo>
                    <a:pt x="1237" y="1384"/>
                  </a:lnTo>
                  <a:lnTo>
                    <a:pt x="1242" y="1354"/>
                  </a:lnTo>
                  <a:lnTo>
                    <a:pt x="1254" y="1319"/>
                  </a:lnTo>
                  <a:lnTo>
                    <a:pt x="1267" y="1275"/>
                  </a:lnTo>
                  <a:lnTo>
                    <a:pt x="1285" y="1223"/>
                  </a:lnTo>
                  <a:lnTo>
                    <a:pt x="1256" y="1265"/>
                  </a:lnTo>
                  <a:lnTo>
                    <a:pt x="1231" y="1300"/>
                  </a:lnTo>
                  <a:lnTo>
                    <a:pt x="1219" y="1315"/>
                  </a:lnTo>
                  <a:lnTo>
                    <a:pt x="1208" y="1329"/>
                  </a:lnTo>
                  <a:lnTo>
                    <a:pt x="1196" y="1340"/>
                  </a:lnTo>
                  <a:lnTo>
                    <a:pt x="1183" y="1352"/>
                  </a:lnTo>
                  <a:lnTo>
                    <a:pt x="1169" y="1361"/>
                  </a:lnTo>
                  <a:lnTo>
                    <a:pt x="1156" y="1367"/>
                  </a:lnTo>
                  <a:lnTo>
                    <a:pt x="1142" y="1375"/>
                  </a:lnTo>
                  <a:lnTo>
                    <a:pt x="1125" y="1378"/>
                  </a:lnTo>
                  <a:lnTo>
                    <a:pt x="1108" y="1382"/>
                  </a:lnTo>
                  <a:lnTo>
                    <a:pt x="1089" y="1384"/>
                  </a:lnTo>
                  <a:lnTo>
                    <a:pt x="1068" y="1384"/>
                  </a:lnTo>
                  <a:lnTo>
                    <a:pt x="1044" y="1382"/>
                  </a:lnTo>
                  <a:lnTo>
                    <a:pt x="1021" y="1384"/>
                  </a:lnTo>
                  <a:lnTo>
                    <a:pt x="1002" y="1384"/>
                  </a:lnTo>
                  <a:lnTo>
                    <a:pt x="985" y="1384"/>
                  </a:lnTo>
                  <a:lnTo>
                    <a:pt x="972" y="1382"/>
                  </a:lnTo>
                  <a:lnTo>
                    <a:pt x="960" y="1378"/>
                  </a:lnTo>
                  <a:lnTo>
                    <a:pt x="950" y="1375"/>
                  </a:lnTo>
                  <a:lnTo>
                    <a:pt x="943" y="1369"/>
                  </a:lnTo>
                  <a:lnTo>
                    <a:pt x="937" y="1361"/>
                  </a:lnTo>
                  <a:lnTo>
                    <a:pt x="933" y="1355"/>
                  </a:lnTo>
                  <a:lnTo>
                    <a:pt x="929" y="1348"/>
                  </a:lnTo>
                  <a:lnTo>
                    <a:pt x="929" y="1340"/>
                  </a:lnTo>
                  <a:lnTo>
                    <a:pt x="929" y="1330"/>
                  </a:lnTo>
                  <a:lnTo>
                    <a:pt x="931" y="1313"/>
                  </a:lnTo>
                  <a:lnTo>
                    <a:pt x="937" y="1294"/>
                  </a:lnTo>
                  <a:lnTo>
                    <a:pt x="950" y="1261"/>
                  </a:lnTo>
                  <a:lnTo>
                    <a:pt x="958" y="1236"/>
                  </a:lnTo>
                  <a:lnTo>
                    <a:pt x="956" y="1234"/>
                  </a:lnTo>
                  <a:lnTo>
                    <a:pt x="954" y="1231"/>
                  </a:lnTo>
                  <a:lnTo>
                    <a:pt x="952" y="1231"/>
                  </a:lnTo>
                  <a:lnTo>
                    <a:pt x="947" y="1231"/>
                  </a:lnTo>
                  <a:lnTo>
                    <a:pt x="929" y="1236"/>
                  </a:lnTo>
                  <a:lnTo>
                    <a:pt x="904" y="1248"/>
                  </a:lnTo>
                  <a:lnTo>
                    <a:pt x="906" y="1267"/>
                  </a:lnTo>
                  <a:lnTo>
                    <a:pt x="906" y="1290"/>
                  </a:lnTo>
                  <a:lnTo>
                    <a:pt x="906" y="1315"/>
                  </a:lnTo>
                  <a:lnTo>
                    <a:pt x="904" y="1338"/>
                  </a:lnTo>
                  <a:lnTo>
                    <a:pt x="902" y="1350"/>
                  </a:lnTo>
                  <a:lnTo>
                    <a:pt x="899" y="1359"/>
                  </a:lnTo>
                  <a:lnTo>
                    <a:pt x="895" y="1367"/>
                  </a:lnTo>
                  <a:lnTo>
                    <a:pt x="891" y="1375"/>
                  </a:lnTo>
                  <a:lnTo>
                    <a:pt x="885" y="1378"/>
                  </a:lnTo>
                  <a:lnTo>
                    <a:pt x="879" y="1382"/>
                  </a:lnTo>
                  <a:lnTo>
                    <a:pt x="872" y="1382"/>
                  </a:lnTo>
                  <a:lnTo>
                    <a:pt x="862" y="1378"/>
                  </a:lnTo>
                  <a:lnTo>
                    <a:pt x="849" y="1359"/>
                  </a:lnTo>
                  <a:lnTo>
                    <a:pt x="827" y="1330"/>
                  </a:lnTo>
                  <a:lnTo>
                    <a:pt x="814" y="1315"/>
                  </a:lnTo>
                  <a:lnTo>
                    <a:pt x="799" y="1302"/>
                  </a:lnTo>
                  <a:lnTo>
                    <a:pt x="783" y="1288"/>
                  </a:lnTo>
                  <a:lnTo>
                    <a:pt x="766" y="1281"/>
                  </a:lnTo>
                  <a:lnTo>
                    <a:pt x="756" y="1277"/>
                  </a:lnTo>
                  <a:lnTo>
                    <a:pt x="749" y="1275"/>
                  </a:lnTo>
                  <a:lnTo>
                    <a:pt x="739" y="1273"/>
                  </a:lnTo>
                  <a:lnTo>
                    <a:pt x="730" y="1275"/>
                  </a:lnTo>
                  <a:lnTo>
                    <a:pt x="722" y="1277"/>
                  </a:lnTo>
                  <a:lnTo>
                    <a:pt x="712" y="1281"/>
                  </a:lnTo>
                  <a:lnTo>
                    <a:pt x="703" y="1284"/>
                  </a:lnTo>
                  <a:lnTo>
                    <a:pt x="695" y="1292"/>
                  </a:lnTo>
                  <a:lnTo>
                    <a:pt x="687" y="1302"/>
                  </a:lnTo>
                  <a:lnTo>
                    <a:pt x="678" y="1313"/>
                  </a:lnTo>
                  <a:lnTo>
                    <a:pt x="670" y="1327"/>
                  </a:lnTo>
                  <a:lnTo>
                    <a:pt x="662" y="1342"/>
                  </a:lnTo>
                  <a:lnTo>
                    <a:pt x="657" y="1361"/>
                  </a:lnTo>
                  <a:lnTo>
                    <a:pt x="649" y="1382"/>
                  </a:lnTo>
                  <a:lnTo>
                    <a:pt x="643" y="1405"/>
                  </a:lnTo>
                  <a:lnTo>
                    <a:pt x="637" y="1432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1" name="Freeform 2131"/>
            <p:cNvSpPr>
              <a:spLocks/>
            </p:cNvSpPr>
            <p:nvPr/>
          </p:nvSpPr>
          <p:spPr bwMode="auto">
            <a:xfrm>
              <a:off x="2702" y="776"/>
              <a:ext cx="2010" cy="1517"/>
            </a:xfrm>
            <a:custGeom>
              <a:avLst/>
              <a:gdLst>
                <a:gd name="T0" fmla="*/ 530 w 2010"/>
                <a:gd name="T1" fmla="*/ 1517 h 1517"/>
                <a:gd name="T2" fmla="*/ 319 w 2010"/>
                <a:gd name="T3" fmla="*/ 1392 h 1517"/>
                <a:gd name="T4" fmla="*/ 251 w 2010"/>
                <a:gd name="T5" fmla="*/ 1432 h 1517"/>
                <a:gd name="T6" fmla="*/ 163 w 2010"/>
                <a:gd name="T7" fmla="*/ 1377 h 1517"/>
                <a:gd name="T8" fmla="*/ 121 w 2010"/>
                <a:gd name="T9" fmla="*/ 1256 h 1517"/>
                <a:gd name="T10" fmla="*/ 142 w 2010"/>
                <a:gd name="T11" fmla="*/ 1125 h 1517"/>
                <a:gd name="T12" fmla="*/ 36 w 2010"/>
                <a:gd name="T13" fmla="*/ 1044 h 1517"/>
                <a:gd name="T14" fmla="*/ 128 w 2010"/>
                <a:gd name="T15" fmla="*/ 927 h 1517"/>
                <a:gd name="T16" fmla="*/ 90 w 2010"/>
                <a:gd name="T17" fmla="*/ 872 h 1517"/>
                <a:gd name="T18" fmla="*/ 155 w 2010"/>
                <a:gd name="T19" fmla="*/ 764 h 1517"/>
                <a:gd name="T20" fmla="*/ 128 w 2010"/>
                <a:gd name="T21" fmla="*/ 745 h 1517"/>
                <a:gd name="T22" fmla="*/ 27 w 2010"/>
                <a:gd name="T23" fmla="*/ 682 h 1517"/>
                <a:gd name="T24" fmla="*/ 6 w 2010"/>
                <a:gd name="T25" fmla="*/ 582 h 1517"/>
                <a:gd name="T26" fmla="*/ 117 w 2010"/>
                <a:gd name="T27" fmla="*/ 486 h 1517"/>
                <a:gd name="T28" fmla="*/ 178 w 2010"/>
                <a:gd name="T29" fmla="*/ 422 h 1517"/>
                <a:gd name="T30" fmla="*/ 86 w 2010"/>
                <a:gd name="T31" fmla="*/ 290 h 1517"/>
                <a:gd name="T32" fmla="*/ 146 w 2010"/>
                <a:gd name="T33" fmla="*/ 140 h 1517"/>
                <a:gd name="T34" fmla="*/ 319 w 2010"/>
                <a:gd name="T35" fmla="*/ 38 h 1517"/>
                <a:gd name="T36" fmla="*/ 576 w 2010"/>
                <a:gd name="T37" fmla="*/ 0 h 1517"/>
                <a:gd name="T38" fmla="*/ 730 w 2010"/>
                <a:gd name="T39" fmla="*/ 50 h 1517"/>
                <a:gd name="T40" fmla="*/ 797 w 2010"/>
                <a:gd name="T41" fmla="*/ 65 h 1517"/>
                <a:gd name="T42" fmla="*/ 889 w 2010"/>
                <a:gd name="T43" fmla="*/ 13 h 1517"/>
                <a:gd name="T44" fmla="*/ 1052 w 2010"/>
                <a:gd name="T45" fmla="*/ 83 h 1517"/>
                <a:gd name="T46" fmla="*/ 1116 w 2010"/>
                <a:gd name="T47" fmla="*/ 175 h 1517"/>
                <a:gd name="T48" fmla="*/ 1160 w 2010"/>
                <a:gd name="T49" fmla="*/ 65 h 1517"/>
                <a:gd name="T50" fmla="*/ 1331 w 2010"/>
                <a:gd name="T51" fmla="*/ 2 h 1517"/>
                <a:gd name="T52" fmla="*/ 1415 w 2010"/>
                <a:gd name="T53" fmla="*/ 52 h 1517"/>
                <a:gd name="T54" fmla="*/ 1561 w 2010"/>
                <a:gd name="T55" fmla="*/ 133 h 1517"/>
                <a:gd name="T56" fmla="*/ 1624 w 2010"/>
                <a:gd name="T57" fmla="*/ 230 h 1517"/>
                <a:gd name="T58" fmla="*/ 1569 w 2010"/>
                <a:gd name="T59" fmla="*/ 323 h 1517"/>
                <a:gd name="T60" fmla="*/ 1655 w 2010"/>
                <a:gd name="T61" fmla="*/ 311 h 1517"/>
                <a:gd name="T62" fmla="*/ 1790 w 2010"/>
                <a:gd name="T63" fmla="*/ 338 h 1517"/>
                <a:gd name="T64" fmla="*/ 1863 w 2010"/>
                <a:gd name="T65" fmla="*/ 428 h 1517"/>
                <a:gd name="T66" fmla="*/ 1843 w 2010"/>
                <a:gd name="T67" fmla="*/ 559 h 1517"/>
                <a:gd name="T68" fmla="*/ 1770 w 2010"/>
                <a:gd name="T69" fmla="*/ 636 h 1517"/>
                <a:gd name="T70" fmla="*/ 1801 w 2010"/>
                <a:gd name="T71" fmla="*/ 684 h 1517"/>
                <a:gd name="T72" fmla="*/ 1964 w 2010"/>
                <a:gd name="T73" fmla="*/ 779 h 1517"/>
                <a:gd name="T74" fmla="*/ 1995 w 2010"/>
                <a:gd name="T75" fmla="*/ 908 h 1517"/>
                <a:gd name="T76" fmla="*/ 1926 w 2010"/>
                <a:gd name="T77" fmla="*/ 1117 h 1517"/>
                <a:gd name="T78" fmla="*/ 2007 w 2010"/>
                <a:gd name="T79" fmla="*/ 1233 h 1517"/>
                <a:gd name="T80" fmla="*/ 1870 w 2010"/>
                <a:gd name="T81" fmla="*/ 1282 h 1517"/>
                <a:gd name="T82" fmla="*/ 1916 w 2010"/>
                <a:gd name="T83" fmla="*/ 1430 h 1517"/>
                <a:gd name="T84" fmla="*/ 1853 w 2010"/>
                <a:gd name="T85" fmla="*/ 1484 h 1517"/>
                <a:gd name="T86" fmla="*/ 1688 w 2010"/>
                <a:gd name="T87" fmla="*/ 1440 h 1517"/>
                <a:gd name="T88" fmla="*/ 1619 w 2010"/>
                <a:gd name="T89" fmla="*/ 1467 h 1517"/>
                <a:gd name="T90" fmla="*/ 1480 w 2010"/>
                <a:gd name="T91" fmla="*/ 1501 h 1517"/>
                <a:gd name="T92" fmla="*/ 1256 w 2010"/>
                <a:gd name="T93" fmla="*/ 1463 h 1517"/>
                <a:gd name="T94" fmla="*/ 1254 w 2010"/>
                <a:gd name="T95" fmla="*/ 1319 h 1517"/>
                <a:gd name="T96" fmla="*/ 1183 w 2010"/>
                <a:gd name="T97" fmla="*/ 1352 h 1517"/>
                <a:gd name="T98" fmla="*/ 1044 w 2010"/>
                <a:gd name="T99" fmla="*/ 1382 h 1517"/>
                <a:gd name="T100" fmla="*/ 937 w 2010"/>
                <a:gd name="T101" fmla="*/ 1361 h 1517"/>
                <a:gd name="T102" fmla="*/ 958 w 2010"/>
                <a:gd name="T103" fmla="*/ 1236 h 1517"/>
                <a:gd name="T104" fmla="*/ 906 w 2010"/>
                <a:gd name="T105" fmla="*/ 1290 h 1517"/>
                <a:gd name="T106" fmla="*/ 879 w 2010"/>
                <a:gd name="T107" fmla="*/ 1382 h 1517"/>
                <a:gd name="T108" fmla="*/ 766 w 2010"/>
                <a:gd name="T109" fmla="*/ 1281 h 1517"/>
                <a:gd name="T110" fmla="*/ 695 w 2010"/>
                <a:gd name="T111" fmla="*/ 1292 h 1517"/>
                <a:gd name="T112" fmla="*/ 637 w 2010"/>
                <a:gd name="T113" fmla="*/ 1432 h 15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10"/>
                <a:gd name="T172" fmla="*/ 0 h 1517"/>
                <a:gd name="T173" fmla="*/ 2010 w 2010"/>
                <a:gd name="T174" fmla="*/ 1517 h 15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10" h="1517">
                  <a:moveTo>
                    <a:pt x="637" y="1432"/>
                  </a:moveTo>
                  <a:lnTo>
                    <a:pt x="624" y="1457"/>
                  </a:lnTo>
                  <a:lnTo>
                    <a:pt x="610" y="1478"/>
                  </a:lnTo>
                  <a:lnTo>
                    <a:pt x="595" y="1494"/>
                  </a:lnTo>
                  <a:lnTo>
                    <a:pt x="580" y="1505"/>
                  </a:lnTo>
                  <a:lnTo>
                    <a:pt x="564" y="1513"/>
                  </a:lnTo>
                  <a:lnTo>
                    <a:pt x="547" y="1517"/>
                  </a:lnTo>
                  <a:lnTo>
                    <a:pt x="530" y="1517"/>
                  </a:lnTo>
                  <a:lnTo>
                    <a:pt x="513" y="1511"/>
                  </a:lnTo>
                  <a:lnTo>
                    <a:pt x="493" y="1505"/>
                  </a:lnTo>
                  <a:lnTo>
                    <a:pt x="472" y="1494"/>
                  </a:lnTo>
                  <a:lnTo>
                    <a:pt x="449" y="1480"/>
                  </a:lnTo>
                  <a:lnTo>
                    <a:pt x="426" y="1465"/>
                  </a:lnTo>
                  <a:lnTo>
                    <a:pt x="376" y="1426"/>
                  </a:lnTo>
                  <a:lnTo>
                    <a:pt x="322" y="1378"/>
                  </a:lnTo>
                  <a:lnTo>
                    <a:pt x="319" y="1392"/>
                  </a:lnTo>
                  <a:lnTo>
                    <a:pt x="313" y="1403"/>
                  </a:lnTo>
                  <a:lnTo>
                    <a:pt x="307" y="1413"/>
                  </a:lnTo>
                  <a:lnTo>
                    <a:pt x="299" y="1421"/>
                  </a:lnTo>
                  <a:lnTo>
                    <a:pt x="290" y="1426"/>
                  </a:lnTo>
                  <a:lnTo>
                    <a:pt x="282" y="1430"/>
                  </a:lnTo>
                  <a:lnTo>
                    <a:pt x="273" y="1432"/>
                  </a:lnTo>
                  <a:lnTo>
                    <a:pt x="261" y="1432"/>
                  </a:lnTo>
                  <a:lnTo>
                    <a:pt x="251" y="1432"/>
                  </a:lnTo>
                  <a:lnTo>
                    <a:pt x="240" y="1430"/>
                  </a:lnTo>
                  <a:lnTo>
                    <a:pt x="228" y="1426"/>
                  </a:lnTo>
                  <a:lnTo>
                    <a:pt x="217" y="1421"/>
                  </a:lnTo>
                  <a:lnTo>
                    <a:pt x="205" y="1413"/>
                  </a:lnTo>
                  <a:lnTo>
                    <a:pt x="194" y="1405"/>
                  </a:lnTo>
                  <a:lnTo>
                    <a:pt x="184" y="1398"/>
                  </a:lnTo>
                  <a:lnTo>
                    <a:pt x="173" y="1386"/>
                  </a:lnTo>
                  <a:lnTo>
                    <a:pt x="163" y="1377"/>
                  </a:lnTo>
                  <a:lnTo>
                    <a:pt x="153" y="1363"/>
                  </a:lnTo>
                  <a:lnTo>
                    <a:pt x="146" y="1350"/>
                  </a:lnTo>
                  <a:lnTo>
                    <a:pt x="138" y="1336"/>
                  </a:lnTo>
                  <a:lnTo>
                    <a:pt x="132" y="1321"/>
                  </a:lnTo>
                  <a:lnTo>
                    <a:pt x="127" y="1306"/>
                  </a:lnTo>
                  <a:lnTo>
                    <a:pt x="123" y="1290"/>
                  </a:lnTo>
                  <a:lnTo>
                    <a:pt x="121" y="1273"/>
                  </a:lnTo>
                  <a:lnTo>
                    <a:pt x="121" y="1256"/>
                  </a:lnTo>
                  <a:lnTo>
                    <a:pt x="121" y="1238"/>
                  </a:lnTo>
                  <a:lnTo>
                    <a:pt x="123" y="1219"/>
                  </a:lnTo>
                  <a:lnTo>
                    <a:pt x="128" y="1200"/>
                  </a:lnTo>
                  <a:lnTo>
                    <a:pt x="134" y="1183"/>
                  </a:lnTo>
                  <a:lnTo>
                    <a:pt x="144" y="1163"/>
                  </a:lnTo>
                  <a:lnTo>
                    <a:pt x="155" y="1142"/>
                  </a:lnTo>
                  <a:lnTo>
                    <a:pt x="169" y="1123"/>
                  </a:lnTo>
                  <a:lnTo>
                    <a:pt x="142" y="1125"/>
                  </a:lnTo>
                  <a:lnTo>
                    <a:pt x="117" y="1123"/>
                  </a:lnTo>
                  <a:lnTo>
                    <a:pt x="96" y="1117"/>
                  </a:lnTo>
                  <a:lnTo>
                    <a:pt x="79" y="1110"/>
                  </a:lnTo>
                  <a:lnTo>
                    <a:pt x="63" y="1098"/>
                  </a:lnTo>
                  <a:lnTo>
                    <a:pt x="50" y="1085"/>
                  </a:lnTo>
                  <a:lnTo>
                    <a:pt x="42" y="1069"/>
                  </a:lnTo>
                  <a:lnTo>
                    <a:pt x="38" y="1052"/>
                  </a:lnTo>
                  <a:lnTo>
                    <a:pt x="36" y="1044"/>
                  </a:lnTo>
                  <a:lnTo>
                    <a:pt x="36" y="1035"/>
                  </a:lnTo>
                  <a:lnTo>
                    <a:pt x="38" y="1025"/>
                  </a:lnTo>
                  <a:lnTo>
                    <a:pt x="40" y="1016"/>
                  </a:lnTo>
                  <a:lnTo>
                    <a:pt x="48" y="996"/>
                  </a:lnTo>
                  <a:lnTo>
                    <a:pt x="61" y="979"/>
                  </a:lnTo>
                  <a:lnTo>
                    <a:pt x="79" y="960"/>
                  </a:lnTo>
                  <a:lnTo>
                    <a:pt x="100" y="943"/>
                  </a:lnTo>
                  <a:lnTo>
                    <a:pt x="128" y="927"/>
                  </a:lnTo>
                  <a:lnTo>
                    <a:pt x="161" y="912"/>
                  </a:lnTo>
                  <a:lnTo>
                    <a:pt x="138" y="910"/>
                  </a:lnTo>
                  <a:lnTo>
                    <a:pt x="119" y="902"/>
                  </a:lnTo>
                  <a:lnTo>
                    <a:pt x="111" y="899"/>
                  </a:lnTo>
                  <a:lnTo>
                    <a:pt x="104" y="895"/>
                  </a:lnTo>
                  <a:lnTo>
                    <a:pt x="100" y="889"/>
                  </a:lnTo>
                  <a:lnTo>
                    <a:pt x="96" y="885"/>
                  </a:lnTo>
                  <a:lnTo>
                    <a:pt x="90" y="872"/>
                  </a:lnTo>
                  <a:lnTo>
                    <a:pt x="88" y="858"/>
                  </a:lnTo>
                  <a:lnTo>
                    <a:pt x="90" y="845"/>
                  </a:lnTo>
                  <a:lnTo>
                    <a:pt x="94" y="829"/>
                  </a:lnTo>
                  <a:lnTo>
                    <a:pt x="102" y="814"/>
                  </a:lnTo>
                  <a:lnTo>
                    <a:pt x="113" y="801"/>
                  </a:lnTo>
                  <a:lnTo>
                    <a:pt x="125" y="787"/>
                  </a:lnTo>
                  <a:lnTo>
                    <a:pt x="140" y="774"/>
                  </a:lnTo>
                  <a:lnTo>
                    <a:pt x="155" y="764"/>
                  </a:lnTo>
                  <a:lnTo>
                    <a:pt x="173" y="755"/>
                  </a:lnTo>
                  <a:lnTo>
                    <a:pt x="190" y="749"/>
                  </a:lnTo>
                  <a:lnTo>
                    <a:pt x="209" y="745"/>
                  </a:lnTo>
                  <a:lnTo>
                    <a:pt x="194" y="749"/>
                  </a:lnTo>
                  <a:lnTo>
                    <a:pt x="177" y="749"/>
                  </a:lnTo>
                  <a:lnTo>
                    <a:pt x="161" y="749"/>
                  </a:lnTo>
                  <a:lnTo>
                    <a:pt x="146" y="747"/>
                  </a:lnTo>
                  <a:lnTo>
                    <a:pt x="128" y="745"/>
                  </a:lnTo>
                  <a:lnTo>
                    <a:pt x="115" y="741"/>
                  </a:lnTo>
                  <a:lnTo>
                    <a:pt x="100" y="735"/>
                  </a:lnTo>
                  <a:lnTo>
                    <a:pt x="86" y="728"/>
                  </a:lnTo>
                  <a:lnTo>
                    <a:pt x="73" y="720"/>
                  </a:lnTo>
                  <a:lnTo>
                    <a:pt x="59" y="712"/>
                  </a:lnTo>
                  <a:lnTo>
                    <a:pt x="48" y="703"/>
                  </a:lnTo>
                  <a:lnTo>
                    <a:pt x="36" y="693"/>
                  </a:lnTo>
                  <a:lnTo>
                    <a:pt x="27" y="682"/>
                  </a:lnTo>
                  <a:lnTo>
                    <a:pt x="19" y="670"/>
                  </a:lnTo>
                  <a:lnTo>
                    <a:pt x="11" y="659"/>
                  </a:lnTo>
                  <a:lnTo>
                    <a:pt x="8" y="647"/>
                  </a:lnTo>
                  <a:lnTo>
                    <a:pt x="2" y="634"/>
                  </a:lnTo>
                  <a:lnTo>
                    <a:pt x="0" y="620"/>
                  </a:lnTo>
                  <a:lnTo>
                    <a:pt x="0" y="607"/>
                  </a:lnTo>
                  <a:lnTo>
                    <a:pt x="2" y="595"/>
                  </a:lnTo>
                  <a:lnTo>
                    <a:pt x="6" y="582"/>
                  </a:lnTo>
                  <a:lnTo>
                    <a:pt x="9" y="568"/>
                  </a:lnTo>
                  <a:lnTo>
                    <a:pt x="17" y="555"/>
                  </a:lnTo>
                  <a:lnTo>
                    <a:pt x="29" y="543"/>
                  </a:lnTo>
                  <a:lnTo>
                    <a:pt x="40" y="530"/>
                  </a:lnTo>
                  <a:lnTo>
                    <a:pt x="56" y="518"/>
                  </a:lnTo>
                  <a:lnTo>
                    <a:pt x="73" y="507"/>
                  </a:lnTo>
                  <a:lnTo>
                    <a:pt x="94" y="495"/>
                  </a:lnTo>
                  <a:lnTo>
                    <a:pt x="117" y="486"/>
                  </a:lnTo>
                  <a:lnTo>
                    <a:pt x="144" y="476"/>
                  </a:lnTo>
                  <a:lnTo>
                    <a:pt x="173" y="468"/>
                  </a:lnTo>
                  <a:lnTo>
                    <a:pt x="205" y="461"/>
                  </a:lnTo>
                  <a:lnTo>
                    <a:pt x="294" y="461"/>
                  </a:lnTo>
                  <a:lnTo>
                    <a:pt x="259" y="453"/>
                  </a:lnTo>
                  <a:lnTo>
                    <a:pt x="228" y="445"/>
                  </a:lnTo>
                  <a:lnTo>
                    <a:pt x="201" y="434"/>
                  </a:lnTo>
                  <a:lnTo>
                    <a:pt x="178" y="422"/>
                  </a:lnTo>
                  <a:lnTo>
                    <a:pt x="157" y="409"/>
                  </a:lnTo>
                  <a:lnTo>
                    <a:pt x="138" y="396"/>
                  </a:lnTo>
                  <a:lnTo>
                    <a:pt x="123" y="380"/>
                  </a:lnTo>
                  <a:lnTo>
                    <a:pt x="111" y="363"/>
                  </a:lnTo>
                  <a:lnTo>
                    <a:pt x="100" y="346"/>
                  </a:lnTo>
                  <a:lnTo>
                    <a:pt x="94" y="328"/>
                  </a:lnTo>
                  <a:lnTo>
                    <a:pt x="88" y="309"/>
                  </a:lnTo>
                  <a:lnTo>
                    <a:pt x="86" y="290"/>
                  </a:lnTo>
                  <a:lnTo>
                    <a:pt x="86" y="271"/>
                  </a:lnTo>
                  <a:lnTo>
                    <a:pt x="88" y="252"/>
                  </a:lnTo>
                  <a:lnTo>
                    <a:pt x="92" y="232"/>
                  </a:lnTo>
                  <a:lnTo>
                    <a:pt x="98" y="213"/>
                  </a:lnTo>
                  <a:lnTo>
                    <a:pt x="107" y="194"/>
                  </a:lnTo>
                  <a:lnTo>
                    <a:pt x="117" y="175"/>
                  </a:lnTo>
                  <a:lnTo>
                    <a:pt x="130" y="157"/>
                  </a:lnTo>
                  <a:lnTo>
                    <a:pt x="146" y="140"/>
                  </a:lnTo>
                  <a:lnTo>
                    <a:pt x="161" y="123"/>
                  </a:lnTo>
                  <a:lnTo>
                    <a:pt x="178" y="108"/>
                  </a:lnTo>
                  <a:lnTo>
                    <a:pt x="200" y="92"/>
                  </a:lnTo>
                  <a:lnTo>
                    <a:pt x="221" y="79"/>
                  </a:lnTo>
                  <a:lnTo>
                    <a:pt x="242" y="67"/>
                  </a:lnTo>
                  <a:lnTo>
                    <a:pt x="267" y="56"/>
                  </a:lnTo>
                  <a:lnTo>
                    <a:pt x="292" y="46"/>
                  </a:lnTo>
                  <a:lnTo>
                    <a:pt x="319" y="38"/>
                  </a:lnTo>
                  <a:lnTo>
                    <a:pt x="347" y="33"/>
                  </a:lnTo>
                  <a:lnTo>
                    <a:pt x="376" y="29"/>
                  </a:lnTo>
                  <a:lnTo>
                    <a:pt x="407" y="29"/>
                  </a:lnTo>
                  <a:lnTo>
                    <a:pt x="438" y="29"/>
                  </a:lnTo>
                  <a:lnTo>
                    <a:pt x="476" y="19"/>
                  </a:lnTo>
                  <a:lnTo>
                    <a:pt x="513" y="10"/>
                  </a:lnTo>
                  <a:lnTo>
                    <a:pt x="545" y="4"/>
                  </a:lnTo>
                  <a:lnTo>
                    <a:pt x="576" y="0"/>
                  </a:lnTo>
                  <a:lnTo>
                    <a:pt x="603" y="0"/>
                  </a:lnTo>
                  <a:lnTo>
                    <a:pt x="628" y="0"/>
                  </a:lnTo>
                  <a:lnTo>
                    <a:pt x="649" y="2"/>
                  </a:lnTo>
                  <a:lnTo>
                    <a:pt x="668" y="8"/>
                  </a:lnTo>
                  <a:lnTo>
                    <a:pt x="687" y="15"/>
                  </a:lnTo>
                  <a:lnTo>
                    <a:pt x="703" y="23"/>
                  </a:lnTo>
                  <a:lnTo>
                    <a:pt x="716" y="37"/>
                  </a:lnTo>
                  <a:lnTo>
                    <a:pt x="730" y="50"/>
                  </a:lnTo>
                  <a:lnTo>
                    <a:pt x="739" y="65"/>
                  </a:lnTo>
                  <a:lnTo>
                    <a:pt x="749" y="85"/>
                  </a:lnTo>
                  <a:lnTo>
                    <a:pt x="758" y="106"/>
                  </a:lnTo>
                  <a:lnTo>
                    <a:pt x="766" y="129"/>
                  </a:lnTo>
                  <a:lnTo>
                    <a:pt x="772" y="109"/>
                  </a:lnTo>
                  <a:lnTo>
                    <a:pt x="779" y="94"/>
                  </a:lnTo>
                  <a:lnTo>
                    <a:pt x="787" y="79"/>
                  </a:lnTo>
                  <a:lnTo>
                    <a:pt x="797" y="65"/>
                  </a:lnTo>
                  <a:lnTo>
                    <a:pt x="806" y="54"/>
                  </a:lnTo>
                  <a:lnTo>
                    <a:pt x="816" y="44"/>
                  </a:lnTo>
                  <a:lnTo>
                    <a:pt x="827" y="37"/>
                  </a:lnTo>
                  <a:lnTo>
                    <a:pt x="839" y="29"/>
                  </a:lnTo>
                  <a:lnTo>
                    <a:pt x="851" y="23"/>
                  </a:lnTo>
                  <a:lnTo>
                    <a:pt x="864" y="17"/>
                  </a:lnTo>
                  <a:lnTo>
                    <a:pt x="875" y="15"/>
                  </a:lnTo>
                  <a:lnTo>
                    <a:pt x="889" y="13"/>
                  </a:lnTo>
                  <a:lnTo>
                    <a:pt x="902" y="13"/>
                  </a:lnTo>
                  <a:lnTo>
                    <a:pt x="918" y="13"/>
                  </a:lnTo>
                  <a:lnTo>
                    <a:pt x="931" y="15"/>
                  </a:lnTo>
                  <a:lnTo>
                    <a:pt x="945" y="19"/>
                  </a:lnTo>
                  <a:lnTo>
                    <a:pt x="973" y="29"/>
                  </a:lnTo>
                  <a:lnTo>
                    <a:pt x="1000" y="42"/>
                  </a:lnTo>
                  <a:lnTo>
                    <a:pt x="1027" y="61"/>
                  </a:lnTo>
                  <a:lnTo>
                    <a:pt x="1052" y="83"/>
                  </a:lnTo>
                  <a:lnTo>
                    <a:pt x="1075" y="109"/>
                  </a:lnTo>
                  <a:lnTo>
                    <a:pt x="1094" y="138"/>
                  </a:lnTo>
                  <a:lnTo>
                    <a:pt x="1104" y="156"/>
                  </a:lnTo>
                  <a:lnTo>
                    <a:pt x="1112" y="171"/>
                  </a:lnTo>
                  <a:lnTo>
                    <a:pt x="1119" y="188"/>
                  </a:lnTo>
                  <a:lnTo>
                    <a:pt x="1125" y="207"/>
                  </a:lnTo>
                  <a:lnTo>
                    <a:pt x="1119" y="190"/>
                  </a:lnTo>
                  <a:lnTo>
                    <a:pt x="1116" y="175"/>
                  </a:lnTo>
                  <a:lnTo>
                    <a:pt x="1116" y="159"/>
                  </a:lnTo>
                  <a:lnTo>
                    <a:pt x="1117" y="144"/>
                  </a:lnTo>
                  <a:lnTo>
                    <a:pt x="1119" y="129"/>
                  </a:lnTo>
                  <a:lnTo>
                    <a:pt x="1125" y="115"/>
                  </a:lnTo>
                  <a:lnTo>
                    <a:pt x="1131" y="102"/>
                  </a:lnTo>
                  <a:lnTo>
                    <a:pt x="1139" y="88"/>
                  </a:lnTo>
                  <a:lnTo>
                    <a:pt x="1148" y="77"/>
                  </a:lnTo>
                  <a:lnTo>
                    <a:pt x="1160" y="65"/>
                  </a:lnTo>
                  <a:lnTo>
                    <a:pt x="1171" y="56"/>
                  </a:lnTo>
                  <a:lnTo>
                    <a:pt x="1183" y="46"/>
                  </a:lnTo>
                  <a:lnTo>
                    <a:pt x="1210" y="29"/>
                  </a:lnTo>
                  <a:lnTo>
                    <a:pt x="1240" y="15"/>
                  </a:lnTo>
                  <a:lnTo>
                    <a:pt x="1271" y="8"/>
                  </a:lnTo>
                  <a:lnTo>
                    <a:pt x="1302" y="2"/>
                  </a:lnTo>
                  <a:lnTo>
                    <a:pt x="1317" y="2"/>
                  </a:lnTo>
                  <a:lnTo>
                    <a:pt x="1331" y="2"/>
                  </a:lnTo>
                  <a:lnTo>
                    <a:pt x="1344" y="4"/>
                  </a:lnTo>
                  <a:lnTo>
                    <a:pt x="1357" y="6"/>
                  </a:lnTo>
                  <a:lnTo>
                    <a:pt x="1371" y="10"/>
                  </a:lnTo>
                  <a:lnTo>
                    <a:pt x="1382" y="15"/>
                  </a:lnTo>
                  <a:lnTo>
                    <a:pt x="1392" y="23"/>
                  </a:lnTo>
                  <a:lnTo>
                    <a:pt x="1402" y="31"/>
                  </a:lnTo>
                  <a:lnTo>
                    <a:pt x="1409" y="40"/>
                  </a:lnTo>
                  <a:lnTo>
                    <a:pt x="1415" y="52"/>
                  </a:lnTo>
                  <a:lnTo>
                    <a:pt x="1421" y="63"/>
                  </a:lnTo>
                  <a:lnTo>
                    <a:pt x="1423" y="79"/>
                  </a:lnTo>
                  <a:lnTo>
                    <a:pt x="1444" y="81"/>
                  </a:lnTo>
                  <a:lnTo>
                    <a:pt x="1467" y="85"/>
                  </a:lnTo>
                  <a:lnTo>
                    <a:pt x="1490" y="92"/>
                  </a:lnTo>
                  <a:lnTo>
                    <a:pt x="1515" y="104"/>
                  </a:lnTo>
                  <a:lnTo>
                    <a:pt x="1538" y="117"/>
                  </a:lnTo>
                  <a:lnTo>
                    <a:pt x="1561" y="133"/>
                  </a:lnTo>
                  <a:lnTo>
                    <a:pt x="1580" y="148"/>
                  </a:lnTo>
                  <a:lnTo>
                    <a:pt x="1598" y="167"/>
                  </a:lnTo>
                  <a:lnTo>
                    <a:pt x="1605" y="177"/>
                  </a:lnTo>
                  <a:lnTo>
                    <a:pt x="1611" y="188"/>
                  </a:lnTo>
                  <a:lnTo>
                    <a:pt x="1617" y="198"/>
                  </a:lnTo>
                  <a:lnTo>
                    <a:pt x="1621" y="209"/>
                  </a:lnTo>
                  <a:lnTo>
                    <a:pt x="1624" y="219"/>
                  </a:lnTo>
                  <a:lnTo>
                    <a:pt x="1624" y="230"/>
                  </a:lnTo>
                  <a:lnTo>
                    <a:pt x="1624" y="242"/>
                  </a:lnTo>
                  <a:lnTo>
                    <a:pt x="1622" y="253"/>
                  </a:lnTo>
                  <a:lnTo>
                    <a:pt x="1619" y="265"/>
                  </a:lnTo>
                  <a:lnTo>
                    <a:pt x="1613" y="277"/>
                  </a:lnTo>
                  <a:lnTo>
                    <a:pt x="1605" y="288"/>
                  </a:lnTo>
                  <a:lnTo>
                    <a:pt x="1594" y="300"/>
                  </a:lnTo>
                  <a:lnTo>
                    <a:pt x="1582" y="311"/>
                  </a:lnTo>
                  <a:lnTo>
                    <a:pt x="1569" y="323"/>
                  </a:lnTo>
                  <a:lnTo>
                    <a:pt x="1551" y="332"/>
                  </a:lnTo>
                  <a:lnTo>
                    <a:pt x="1532" y="344"/>
                  </a:lnTo>
                  <a:lnTo>
                    <a:pt x="1553" y="334"/>
                  </a:lnTo>
                  <a:lnTo>
                    <a:pt x="1574" y="326"/>
                  </a:lnTo>
                  <a:lnTo>
                    <a:pt x="1596" y="321"/>
                  </a:lnTo>
                  <a:lnTo>
                    <a:pt x="1617" y="317"/>
                  </a:lnTo>
                  <a:lnTo>
                    <a:pt x="1636" y="313"/>
                  </a:lnTo>
                  <a:lnTo>
                    <a:pt x="1655" y="311"/>
                  </a:lnTo>
                  <a:lnTo>
                    <a:pt x="1674" y="309"/>
                  </a:lnTo>
                  <a:lnTo>
                    <a:pt x="1694" y="311"/>
                  </a:lnTo>
                  <a:lnTo>
                    <a:pt x="1711" y="313"/>
                  </a:lnTo>
                  <a:lnTo>
                    <a:pt x="1728" y="315"/>
                  </a:lnTo>
                  <a:lnTo>
                    <a:pt x="1745" y="319"/>
                  </a:lnTo>
                  <a:lnTo>
                    <a:pt x="1761" y="325"/>
                  </a:lnTo>
                  <a:lnTo>
                    <a:pt x="1776" y="330"/>
                  </a:lnTo>
                  <a:lnTo>
                    <a:pt x="1790" y="338"/>
                  </a:lnTo>
                  <a:lnTo>
                    <a:pt x="1803" y="346"/>
                  </a:lnTo>
                  <a:lnTo>
                    <a:pt x="1815" y="355"/>
                  </a:lnTo>
                  <a:lnTo>
                    <a:pt x="1826" y="365"/>
                  </a:lnTo>
                  <a:lnTo>
                    <a:pt x="1836" y="376"/>
                  </a:lnTo>
                  <a:lnTo>
                    <a:pt x="1843" y="388"/>
                  </a:lnTo>
                  <a:lnTo>
                    <a:pt x="1851" y="401"/>
                  </a:lnTo>
                  <a:lnTo>
                    <a:pt x="1857" y="415"/>
                  </a:lnTo>
                  <a:lnTo>
                    <a:pt x="1863" y="428"/>
                  </a:lnTo>
                  <a:lnTo>
                    <a:pt x="1866" y="442"/>
                  </a:lnTo>
                  <a:lnTo>
                    <a:pt x="1866" y="457"/>
                  </a:lnTo>
                  <a:lnTo>
                    <a:pt x="1868" y="474"/>
                  </a:lnTo>
                  <a:lnTo>
                    <a:pt x="1866" y="490"/>
                  </a:lnTo>
                  <a:lnTo>
                    <a:pt x="1863" y="507"/>
                  </a:lnTo>
                  <a:lnTo>
                    <a:pt x="1859" y="524"/>
                  </a:lnTo>
                  <a:lnTo>
                    <a:pt x="1853" y="541"/>
                  </a:lnTo>
                  <a:lnTo>
                    <a:pt x="1843" y="559"/>
                  </a:lnTo>
                  <a:lnTo>
                    <a:pt x="1834" y="578"/>
                  </a:lnTo>
                  <a:lnTo>
                    <a:pt x="1822" y="595"/>
                  </a:lnTo>
                  <a:lnTo>
                    <a:pt x="1828" y="599"/>
                  </a:lnTo>
                  <a:lnTo>
                    <a:pt x="1828" y="603"/>
                  </a:lnTo>
                  <a:lnTo>
                    <a:pt x="1824" y="609"/>
                  </a:lnTo>
                  <a:lnTo>
                    <a:pt x="1818" y="612"/>
                  </a:lnTo>
                  <a:lnTo>
                    <a:pt x="1797" y="624"/>
                  </a:lnTo>
                  <a:lnTo>
                    <a:pt x="1770" y="636"/>
                  </a:lnTo>
                  <a:lnTo>
                    <a:pt x="1745" y="647"/>
                  </a:lnTo>
                  <a:lnTo>
                    <a:pt x="1726" y="657"/>
                  </a:lnTo>
                  <a:lnTo>
                    <a:pt x="1722" y="660"/>
                  </a:lnTo>
                  <a:lnTo>
                    <a:pt x="1720" y="662"/>
                  </a:lnTo>
                  <a:lnTo>
                    <a:pt x="1724" y="664"/>
                  </a:lnTo>
                  <a:lnTo>
                    <a:pt x="1732" y="666"/>
                  </a:lnTo>
                  <a:lnTo>
                    <a:pt x="1767" y="674"/>
                  </a:lnTo>
                  <a:lnTo>
                    <a:pt x="1801" y="684"/>
                  </a:lnTo>
                  <a:lnTo>
                    <a:pt x="1836" y="695"/>
                  </a:lnTo>
                  <a:lnTo>
                    <a:pt x="1866" y="707"/>
                  </a:lnTo>
                  <a:lnTo>
                    <a:pt x="1895" y="722"/>
                  </a:lnTo>
                  <a:lnTo>
                    <a:pt x="1922" y="737"/>
                  </a:lnTo>
                  <a:lnTo>
                    <a:pt x="1934" y="747"/>
                  </a:lnTo>
                  <a:lnTo>
                    <a:pt x="1945" y="756"/>
                  </a:lnTo>
                  <a:lnTo>
                    <a:pt x="1957" y="768"/>
                  </a:lnTo>
                  <a:lnTo>
                    <a:pt x="1964" y="779"/>
                  </a:lnTo>
                  <a:lnTo>
                    <a:pt x="1974" y="793"/>
                  </a:lnTo>
                  <a:lnTo>
                    <a:pt x="1980" y="806"/>
                  </a:lnTo>
                  <a:lnTo>
                    <a:pt x="1985" y="820"/>
                  </a:lnTo>
                  <a:lnTo>
                    <a:pt x="1991" y="835"/>
                  </a:lnTo>
                  <a:lnTo>
                    <a:pt x="1995" y="852"/>
                  </a:lnTo>
                  <a:lnTo>
                    <a:pt x="1997" y="870"/>
                  </a:lnTo>
                  <a:lnTo>
                    <a:pt x="1997" y="889"/>
                  </a:lnTo>
                  <a:lnTo>
                    <a:pt x="1995" y="908"/>
                  </a:lnTo>
                  <a:lnTo>
                    <a:pt x="1993" y="929"/>
                  </a:lnTo>
                  <a:lnTo>
                    <a:pt x="1989" y="952"/>
                  </a:lnTo>
                  <a:lnTo>
                    <a:pt x="1984" y="975"/>
                  </a:lnTo>
                  <a:lnTo>
                    <a:pt x="1976" y="1000"/>
                  </a:lnTo>
                  <a:lnTo>
                    <a:pt x="1966" y="1027"/>
                  </a:lnTo>
                  <a:lnTo>
                    <a:pt x="1955" y="1056"/>
                  </a:lnTo>
                  <a:lnTo>
                    <a:pt x="1941" y="1085"/>
                  </a:lnTo>
                  <a:lnTo>
                    <a:pt x="1926" y="1117"/>
                  </a:lnTo>
                  <a:lnTo>
                    <a:pt x="1951" y="1133"/>
                  </a:lnTo>
                  <a:lnTo>
                    <a:pt x="1970" y="1148"/>
                  </a:lnTo>
                  <a:lnTo>
                    <a:pt x="1987" y="1163"/>
                  </a:lnTo>
                  <a:lnTo>
                    <a:pt x="1999" y="1179"/>
                  </a:lnTo>
                  <a:lnTo>
                    <a:pt x="2007" y="1194"/>
                  </a:lnTo>
                  <a:lnTo>
                    <a:pt x="2010" y="1208"/>
                  </a:lnTo>
                  <a:lnTo>
                    <a:pt x="2010" y="1221"/>
                  </a:lnTo>
                  <a:lnTo>
                    <a:pt x="2007" y="1233"/>
                  </a:lnTo>
                  <a:lnTo>
                    <a:pt x="2001" y="1244"/>
                  </a:lnTo>
                  <a:lnTo>
                    <a:pt x="1991" y="1254"/>
                  </a:lnTo>
                  <a:lnTo>
                    <a:pt x="1978" y="1261"/>
                  </a:lnTo>
                  <a:lnTo>
                    <a:pt x="1960" y="1269"/>
                  </a:lnTo>
                  <a:lnTo>
                    <a:pt x="1943" y="1275"/>
                  </a:lnTo>
                  <a:lnTo>
                    <a:pt x="1920" y="1279"/>
                  </a:lnTo>
                  <a:lnTo>
                    <a:pt x="1897" y="1282"/>
                  </a:lnTo>
                  <a:lnTo>
                    <a:pt x="1870" y="1282"/>
                  </a:lnTo>
                  <a:lnTo>
                    <a:pt x="1884" y="1307"/>
                  </a:lnTo>
                  <a:lnTo>
                    <a:pt x="1895" y="1330"/>
                  </a:lnTo>
                  <a:lnTo>
                    <a:pt x="1905" y="1350"/>
                  </a:lnTo>
                  <a:lnTo>
                    <a:pt x="1911" y="1369"/>
                  </a:lnTo>
                  <a:lnTo>
                    <a:pt x="1914" y="1386"/>
                  </a:lnTo>
                  <a:lnTo>
                    <a:pt x="1918" y="1403"/>
                  </a:lnTo>
                  <a:lnTo>
                    <a:pt x="1918" y="1417"/>
                  </a:lnTo>
                  <a:lnTo>
                    <a:pt x="1916" y="1430"/>
                  </a:lnTo>
                  <a:lnTo>
                    <a:pt x="1912" y="1442"/>
                  </a:lnTo>
                  <a:lnTo>
                    <a:pt x="1909" y="1451"/>
                  </a:lnTo>
                  <a:lnTo>
                    <a:pt x="1903" y="1461"/>
                  </a:lnTo>
                  <a:lnTo>
                    <a:pt x="1895" y="1467"/>
                  </a:lnTo>
                  <a:lnTo>
                    <a:pt x="1886" y="1473"/>
                  </a:lnTo>
                  <a:lnTo>
                    <a:pt x="1876" y="1478"/>
                  </a:lnTo>
                  <a:lnTo>
                    <a:pt x="1864" y="1482"/>
                  </a:lnTo>
                  <a:lnTo>
                    <a:pt x="1853" y="1484"/>
                  </a:lnTo>
                  <a:lnTo>
                    <a:pt x="1841" y="1486"/>
                  </a:lnTo>
                  <a:lnTo>
                    <a:pt x="1828" y="1486"/>
                  </a:lnTo>
                  <a:lnTo>
                    <a:pt x="1815" y="1484"/>
                  </a:lnTo>
                  <a:lnTo>
                    <a:pt x="1801" y="1484"/>
                  </a:lnTo>
                  <a:lnTo>
                    <a:pt x="1772" y="1476"/>
                  </a:lnTo>
                  <a:lnTo>
                    <a:pt x="1742" y="1467"/>
                  </a:lnTo>
                  <a:lnTo>
                    <a:pt x="1715" y="1455"/>
                  </a:lnTo>
                  <a:lnTo>
                    <a:pt x="1688" y="1440"/>
                  </a:lnTo>
                  <a:lnTo>
                    <a:pt x="1663" y="1421"/>
                  </a:lnTo>
                  <a:lnTo>
                    <a:pt x="1642" y="1402"/>
                  </a:lnTo>
                  <a:lnTo>
                    <a:pt x="1640" y="1415"/>
                  </a:lnTo>
                  <a:lnTo>
                    <a:pt x="1638" y="1428"/>
                  </a:lnTo>
                  <a:lnTo>
                    <a:pt x="1634" y="1438"/>
                  </a:lnTo>
                  <a:lnTo>
                    <a:pt x="1630" y="1450"/>
                  </a:lnTo>
                  <a:lnTo>
                    <a:pt x="1624" y="1457"/>
                  </a:lnTo>
                  <a:lnTo>
                    <a:pt x="1619" y="1467"/>
                  </a:lnTo>
                  <a:lnTo>
                    <a:pt x="1613" y="1473"/>
                  </a:lnTo>
                  <a:lnTo>
                    <a:pt x="1605" y="1480"/>
                  </a:lnTo>
                  <a:lnTo>
                    <a:pt x="1588" y="1490"/>
                  </a:lnTo>
                  <a:lnTo>
                    <a:pt x="1569" y="1497"/>
                  </a:lnTo>
                  <a:lnTo>
                    <a:pt x="1548" y="1501"/>
                  </a:lnTo>
                  <a:lnTo>
                    <a:pt x="1526" y="1503"/>
                  </a:lnTo>
                  <a:lnTo>
                    <a:pt x="1503" y="1503"/>
                  </a:lnTo>
                  <a:lnTo>
                    <a:pt x="1480" y="1501"/>
                  </a:lnTo>
                  <a:lnTo>
                    <a:pt x="1457" y="1497"/>
                  </a:lnTo>
                  <a:lnTo>
                    <a:pt x="1436" y="1494"/>
                  </a:lnTo>
                  <a:lnTo>
                    <a:pt x="1396" y="1482"/>
                  </a:lnTo>
                  <a:lnTo>
                    <a:pt x="1363" y="1473"/>
                  </a:lnTo>
                  <a:lnTo>
                    <a:pt x="1319" y="1467"/>
                  </a:lnTo>
                  <a:lnTo>
                    <a:pt x="1283" y="1467"/>
                  </a:lnTo>
                  <a:lnTo>
                    <a:pt x="1267" y="1465"/>
                  </a:lnTo>
                  <a:lnTo>
                    <a:pt x="1256" y="1463"/>
                  </a:lnTo>
                  <a:lnTo>
                    <a:pt x="1246" y="1457"/>
                  </a:lnTo>
                  <a:lnTo>
                    <a:pt x="1238" y="1451"/>
                  </a:lnTo>
                  <a:lnTo>
                    <a:pt x="1233" y="1440"/>
                  </a:lnTo>
                  <a:lnTo>
                    <a:pt x="1231" y="1426"/>
                  </a:lnTo>
                  <a:lnTo>
                    <a:pt x="1233" y="1407"/>
                  </a:lnTo>
                  <a:lnTo>
                    <a:pt x="1237" y="1384"/>
                  </a:lnTo>
                  <a:lnTo>
                    <a:pt x="1242" y="1354"/>
                  </a:lnTo>
                  <a:lnTo>
                    <a:pt x="1254" y="1319"/>
                  </a:lnTo>
                  <a:lnTo>
                    <a:pt x="1267" y="1275"/>
                  </a:lnTo>
                  <a:lnTo>
                    <a:pt x="1285" y="1223"/>
                  </a:lnTo>
                  <a:lnTo>
                    <a:pt x="1256" y="1265"/>
                  </a:lnTo>
                  <a:lnTo>
                    <a:pt x="1231" y="1300"/>
                  </a:lnTo>
                  <a:lnTo>
                    <a:pt x="1219" y="1315"/>
                  </a:lnTo>
                  <a:lnTo>
                    <a:pt x="1208" y="1329"/>
                  </a:lnTo>
                  <a:lnTo>
                    <a:pt x="1196" y="1340"/>
                  </a:lnTo>
                  <a:lnTo>
                    <a:pt x="1183" y="1352"/>
                  </a:lnTo>
                  <a:lnTo>
                    <a:pt x="1169" y="1361"/>
                  </a:lnTo>
                  <a:lnTo>
                    <a:pt x="1156" y="1367"/>
                  </a:lnTo>
                  <a:lnTo>
                    <a:pt x="1142" y="1375"/>
                  </a:lnTo>
                  <a:lnTo>
                    <a:pt x="1125" y="1378"/>
                  </a:lnTo>
                  <a:lnTo>
                    <a:pt x="1108" y="1382"/>
                  </a:lnTo>
                  <a:lnTo>
                    <a:pt x="1089" y="1384"/>
                  </a:lnTo>
                  <a:lnTo>
                    <a:pt x="1068" y="1384"/>
                  </a:lnTo>
                  <a:lnTo>
                    <a:pt x="1044" y="1382"/>
                  </a:lnTo>
                  <a:lnTo>
                    <a:pt x="1021" y="1384"/>
                  </a:lnTo>
                  <a:lnTo>
                    <a:pt x="1002" y="1384"/>
                  </a:lnTo>
                  <a:lnTo>
                    <a:pt x="985" y="1384"/>
                  </a:lnTo>
                  <a:lnTo>
                    <a:pt x="972" y="1382"/>
                  </a:lnTo>
                  <a:lnTo>
                    <a:pt x="960" y="1378"/>
                  </a:lnTo>
                  <a:lnTo>
                    <a:pt x="950" y="1375"/>
                  </a:lnTo>
                  <a:lnTo>
                    <a:pt x="943" y="1369"/>
                  </a:lnTo>
                  <a:lnTo>
                    <a:pt x="937" y="1361"/>
                  </a:lnTo>
                  <a:lnTo>
                    <a:pt x="933" y="1355"/>
                  </a:lnTo>
                  <a:lnTo>
                    <a:pt x="929" y="1348"/>
                  </a:lnTo>
                  <a:lnTo>
                    <a:pt x="929" y="1340"/>
                  </a:lnTo>
                  <a:lnTo>
                    <a:pt x="929" y="1330"/>
                  </a:lnTo>
                  <a:lnTo>
                    <a:pt x="931" y="1313"/>
                  </a:lnTo>
                  <a:lnTo>
                    <a:pt x="937" y="1294"/>
                  </a:lnTo>
                  <a:lnTo>
                    <a:pt x="950" y="1261"/>
                  </a:lnTo>
                  <a:lnTo>
                    <a:pt x="958" y="1236"/>
                  </a:lnTo>
                  <a:lnTo>
                    <a:pt x="956" y="1234"/>
                  </a:lnTo>
                  <a:lnTo>
                    <a:pt x="954" y="1231"/>
                  </a:lnTo>
                  <a:lnTo>
                    <a:pt x="952" y="1231"/>
                  </a:lnTo>
                  <a:lnTo>
                    <a:pt x="947" y="1231"/>
                  </a:lnTo>
                  <a:lnTo>
                    <a:pt x="929" y="1236"/>
                  </a:lnTo>
                  <a:lnTo>
                    <a:pt x="904" y="1248"/>
                  </a:lnTo>
                  <a:lnTo>
                    <a:pt x="906" y="1267"/>
                  </a:lnTo>
                  <a:lnTo>
                    <a:pt x="906" y="1290"/>
                  </a:lnTo>
                  <a:lnTo>
                    <a:pt x="906" y="1315"/>
                  </a:lnTo>
                  <a:lnTo>
                    <a:pt x="904" y="1338"/>
                  </a:lnTo>
                  <a:lnTo>
                    <a:pt x="902" y="1350"/>
                  </a:lnTo>
                  <a:lnTo>
                    <a:pt x="899" y="1359"/>
                  </a:lnTo>
                  <a:lnTo>
                    <a:pt x="895" y="1367"/>
                  </a:lnTo>
                  <a:lnTo>
                    <a:pt x="891" y="1375"/>
                  </a:lnTo>
                  <a:lnTo>
                    <a:pt x="885" y="1378"/>
                  </a:lnTo>
                  <a:lnTo>
                    <a:pt x="879" y="1382"/>
                  </a:lnTo>
                  <a:lnTo>
                    <a:pt x="872" y="1382"/>
                  </a:lnTo>
                  <a:lnTo>
                    <a:pt x="862" y="1378"/>
                  </a:lnTo>
                  <a:lnTo>
                    <a:pt x="849" y="1359"/>
                  </a:lnTo>
                  <a:lnTo>
                    <a:pt x="827" y="1330"/>
                  </a:lnTo>
                  <a:lnTo>
                    <a:pt x="814" y="1315"/>
                  </a:lnTo>
                  <a:lnTo>
                    <a:pt x="799" y="1302"/>
                  </a:lnTo>
                  <a:lnTo>
                    <a:pt x="783" y="1288"/>
                  </a:lnTo>
                  <a:lnTo>
                    <a:pt x="766" y="1281"/>
                  </a:lnTo>
                  <a:lnTo>
                    <a:pt x="756" y="1277"/>
                  </a:lnTo>
                  <a:lnTo>
                    <a:pt x="749" y="1275"/>
                  </a:lnTo>
                  <a:lnTo>
                    <a:pt x="739" y="1273"/>
                  </a:lnTo>
                  <a:lnTo>
                    <a:pt x="730" y="1275"/>
                  </a:lnTo>
                  <a:lnTo>
                    <a:pt x="722" y="1277"/>
                  </a:lnTo>
                  <a:lnTo>
                    <a:pt x="712" y="1281"/>
                  </a:lnTo>
                  <a:lnTo>
                    <a:pt x="703" y="1284"/>
                  </a:lnTo>
                  <a:lnTo>
                    <a:pt x="695" y="1292"/>
                  </a:lnTo>
                  <a:lnTo>
                    <a:pt x="687" y="1302"/>
                  </a:lnTo>
                  <a:lnTo>
                    <a:pt x="678" y="1313"/>
                  </a:lnTo>
                  <a:lnTo>
                    <a:pt x="670" y="1327"/>
                  </a:lnTo>
                  <a:lnTo>
                    <a:pt x="662" y="1342"/>
                  </a:lnTo>
                  <a:lnTo>
                    <a:pt x="657" y="1361"/>
                  </a:lnTo>
                  <a:lnTo>
                    <a:pt x="649" y="1382"/>
                  </a:lnTo>
                  <a:lnTo>
                    <a:pt x="643" y="1405"/>
                  </a:lnTo>
                  <a:lnTo>
                    <a:pt x="637" y="1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2" name="Freeform 2132"/>
            <p:cNvSpPr>
              <a:spLocks/>
            </p:cNvSpPr>
            <p:nvPr/>
          </p:nvSpPr>
          <p:spPr bwMode="auto">
            <a:xfrm>
              <a:off x="2821" y="868"/>
              <a:ext cx="1788" cy="1269"/>
            </a:xfrm>
            <a:custGeom>
              <a:avLst/>
              <a:gdLst>
                <a:gd name="T0" fmla="*/ 662 w 1788"/>
                <a:gd name="T1" fmla="*/ 1158 h 1269"/>
                <a:gd name="T2" fmla="*/ 484 w 1788"/>
                <a:gd name="T3" fmla="*/ 1219 h 1269"/>
                <a:gd name="T4" fmla="*/ 309 w 1788"/>
                <a:gd name="T5" fmla="*/ 1190 h 1269"/>
                <a:gd name="T6" fmla="*/ 263 w 1788"/>
                <a:gd name="T7" fmla="*/ 1114 h 1269"/>
                <a:gd name="T8" fmla="*/ 203 w 1788"/>
                <a:gd name="T9" fmla="*/ 1116 h 1269"/>
                <a:gd name="T10" fmla="*/ 79 w 1788"/>
                <a:gd name="T11" fmla="*/ 1108 h 1269"/>
                <a:gd name="T12" fmla="*/ 2 w 1788"/>
                <a:gd name="T13" fmla="*/ 1006 h 1269"/>
                <a:gd name="T14" fmla="*/ 21 w 1788"/>
                <a:gd name="T15" fmla="*/ 883 h 1269"/>
                <a:gd name="T16" fmla="*/ 129 w 1788"/>
                <a:gd name="T17" fmla="*/ 778 h 1269"/>
                <a:gd name="T18" fmla="*/ 242 w 1788"/>
                <a:gd name="T19" fmla="*/ 787 h 1269"/>
                <a:gd name="T20" fmla="*/ 79 w 1788"/>
                <a:gd name="T21" fmla="*/ 636 h 1269"/>
                <a:gd name="T22" fmla="*/ 21 w 1788"/>
                <a:gd name="T23" fmla="*/ 501 h 1269"/>
                <a:gd name="T24" fmla="*/ 69 w 1788"/>
                <a:gd name="T25" fmla="*/ 373 h 1269"/>
                <a:gd name="T26" fmla="*/ 228 w 1788"/>
                <a:gd name="T27" fmla="*/ 277 h 1269"/>
                <a:gd name="T28" fmla="*/ 251 w 1788"/>
                <a:gd name="T29" fmla="*/ 217 h 1269"/>
                <a:gd name="T30" fmla="*/ 363 w 1788"/>
                <a:gd name="T31" fmla="*/ 257 h 1269"/>
                <a:gd name="T32" fmla="*/ 334 w 1788"/>
                <a:gd name="T33" fmla="*/ 119 h 1269"/>
                <a:gd name="T34" fmla="*/ 445 w 1788"/>
                <a:gd name="T35" fmla="*/ 16 h 1269"/>
                <a:gd name="T36" fmla="*/ 597 w 1788"/>
                <a:gd name="T37" fmla="*/ 75 h 1269"/>
                <a:gd name="T38" fmla="*/ 728 w 1788"/>
                <a:gd name="T39" fmla="*/ 73 h 1269"/>
                <a:gd name="T40" fmla="*/ 927 w 1788"/>
                <a:gd name="T41" fmla="*/ 19 h 1269"/>
                <a:gd name="T42" fmla="*/ 1027 w 1788"/>
                <a:gd name="T43" fmla="*/ 29 h 1269"/>
                <a:gd name="T44" fmla="*/ 1221 w 1788"/>
                <a:gd name="T45" fmla="*/ 10 h 1269"/>
                <a:gd name="T46" fmla="*/ 1361 w 1788"/>
                <a:gd name="T47" fmla="*/ 96 h 1269"/>
                <a:gd name="T48" fmla="*/ 1427 w 1788"/>
                <a:gd name="T49" fmla="*/ 225 h 1269"/>
                <a:gd name="T50" fmla="*/ 1400 w 1788"/>
                <a:gd name="T51" fmla="*/ 328 h 1269"/>
                <a:gd name="T52" fmla="*/ 1559 w 1788"/>
                <a:gd name="T53" fmla="*/ 409 h 1269"/>
                <a:gd name="T54" fmla="*/ 1671 w 1788"/>
                <a:gd name="T55" fmla="*/ 490 h 1269"/>
                <a:gd name="T56" fmla="*/ 1713 w 1788"/>
                <a:gd name="T57" fmla="*/ 592 h 1269"/>
                <a:gd name="T58" fmla="*/ 1684 w 1788"/>
                <a:gd name="T59" fmla="*/ 709 h 1269"/>
                <a:gd name="T60" fmla="*/ 1761 w 1788"/>
                <a:gd name="T61" fmla="*/ 805 h 1269"/>
                <a:gd name="T62" fmla="*/ 1776 w 1788"/>
                <a:gd name="T63" fmla="*/ 843 h 1269"/>
                <a:gd name="T64" fmla="*/ 1651 w 1788"/>
                <a:gd name="T65" fmla="*/ 895 h 1269"/>
                <a:gd name="T66" fmla="*/ 1663 w 1788"/>
                <a:gd name="T67" fmla="*/ 924 h 1269"/>
                <a:gd name="T68" fmla="*/ 1786 w 1788"/>
                <a:gd name="T69" fmla="*/ 1070 h 1269"/>
                <a:gd name="T70" fmla="*/ 1768 w 1788"/>
                <a:gd name="T71" fmla="*/ 1116 h 1269"/>
                <a:gd name="T72" fmla="*/ 1697 w 1788"/>
                <a:gd name="T73" fmla="*/ 1148 h 1269"/>
                <a:gd name="T74" fmla="*/ 1626 w 1788"/>
                <a:gd name="T75" fmla="*/ 1238 h 1269"/>
                <a:gd name="T76" fmla="*/ 1461 w 1788"/>
                <a:gd name="T77" fmla="*/ 1267 h 1269"/>
                <a:gd name="T78" fmla="*/ 1356 w 1788"/>
                <a:gd name="T79" fmla="*/ 1231 h 1269"/>
                <a:gd name="T80" fmla="*/ 1267 w 1788"/>
                <a:gd name="T81" fmla="*/ 1265 h 1269"/>
                <a:gd name="T82" fmla="*/ 1204 w 1788"/>
                <a:gd name="T83" fmla="*/ 1237 h 1269"/>
                <a:gd name="T84" fmla="*/ 1190 w 1788"/>
                <a:gd name="T85" fmla="*/ 1150 h 1269"/>
                <a:gd name="T86" fmla="*/ 1286 w 1788"/>
                <a:gd name="T87" fmla="*/ 929 h 1269"/>
                <a:gd name="T88" fmla="*/ 1148 w 1788"/>
                <a:gd name="T89" fmla="*/ 943 h 1269"/>
                <a:gd name="T90" fmla="*/ 1048 w 1788"/>
                <a:gd name="T91" fmla="*/ 810 h 1269"/>
                <a:gd name="T92" fmla="*/ 973 w 1788"/>
                <a:gd name="T93" fmla="*/ 687 h 1269"/>
                <a:gd name="T94" fmla="*/ 983 w 1788"/>
                <a:gd name="T95" fmla="*/ 568 h 1269"/>
                <a:gd name="T96" fmla="*/ 1000 w 1788"/>
                <a:gd name="T97" fmla="*/ 461 h 1269"/>
                <a:gd name="T98" fmla="*/ 920 w 1788"/>
                <a:gd name="T99" fmla="*/ 511 h 1269"/>
                <a:gd name="T100" fmla="*/ 858 w 1788"/>
                <a:gd name="T101" fmla="*/ 707 h 1269"/>
                <a:gd name="T102" fmla="*/ 979 w 1788"/>
                <a:gd name="T103" fmla="*/ 881 h 1269"/>
                <a:gd name="T104" fmla="*/ 1104 w 1788"/>
                <a:gd name="T105" fmla="*/ 997 h 1269"/>
                <a:gd name="T106" fmla="*/ 1045 w 1788"/>
                <a:gd name="T107" fmla="*/ 1091 h 1269"/>
                <a:gd name="T108" fmla="*/ 885 w 1788"/>
                <a:gd name="T109" fmla="*/ 1142 h 1269"/>
                <a:gd name="T110" fmla="*/ 753 w 1788"/>
                <a:gd name="T111" fmla="*/ 1096 h 1269"/>
                <a:gd name="T112" fmla="*/ 743 w 1788"/>
                <a:gd name="T113" fmla="*/ 1052 h 12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88"/>
                <a:gd name="T172" fmla="*/ 0 h 1269"/>
                <a:gd name="T173" fmla="*/ 1788 w 1788"/>
                <a:gd name="T174" fmla="*/ 1269 h 12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88" h="1269">
                  <a:moveTo>
                    <a:pt x="743" y="1052"/>
                  </a:moveTo>
                  <a:lnTo>
                    <a:pt x="735" y="1073"/>
                  </a:lnTo>
                  <a:lnTo>
                    <a:pt x="726" y="1093"/>
                  </a:lnTo>
                  <a:lnTo>
                    <a:pt x="712" y="1110"/>
                  </a:lnTo>
                  <a:lnTo>
                    <a:pt x="699" y="1127"/>
                  </a:lnTo>
                  <a:lnTo>
                    <a:pt x="682" y="1142"/>
                  </a:lnTo>
                  <a:lnTo>
                    <a:pt x="662" y="1158"/>
                  </a:lnTo>
                  <a:lnTo>
                    <a:pt x="641" y="1171"/>
                  </a:lnTo>
                  <a:lnTo>
                    <a:pt x="618" y="1183"/>
                  </a:lnTo>
                  <a:lnTo>
                    <a:pt x="595" y="1192"/>
                  </a:lnTo>
                  <a:lnTo>
                    <a:pt x="568" y="1202"/>
                  </a:lnTo>
                  <a:lnTo>
                    <a:pt x="541" y="1210"/>
                  </a:lnTo>
                  <a:lnTo>
                    <a:pt x="513" y="1215"/>
                  </a:lnTo>
                  <a:lnTo>
                    <a:pt x="484" y="1219"/>
                  </a:lnTo>
                  <a:lnTo>
                    <a:pt x="451" y="1223"/>
                  </a:lnTo>
                  <a:lnTo>
                    <a:pt x="420" y="1225"/>
                  </a:lnTo>
                  <a:lnTo>
                    <a:pt x="388" y="1227"/>
                  </a:lnTo>
                  <a:lnTo>
                    <a:pt x="363" y="1217"/>
                  </a:lnTo>
                  <a:lnTo>
                    <a:pt x="342" y="1210"/>
                  </a:lnTo>
                  <a:lnTo>
                    <a:pt x="323" y="1200"/>
                  </a:lnTo>
                  <a:lnTo>
                    <a:pt x="309" y="1190"/>
                  </a:lnTo>
                  <a:lnTo>
                    <a:pt x="296" y="1179"/>
                  </a:lnTo>
                  <a:lnTo>
                    <a:pt x="286" y="1169"/>
                  </a:lnTo>
                  <a:lnTo>
                    <a:pt x="278" y="1158"/>
                  </a:lnTo>
                  <a:lnTo>
                    <a:pt x="271" y="1146"/>
                  </a:lnTo>
                  <a:lnTo>
                    <a:pt x="267" y="1137"/>
                  </a:lnTo>
                  <a:lnTo>
                    <a:pt x="265" y="1125"/>
                  </a:lnTo>
                  <a:lnTo>
                    <a:pt x="263" y="1114"/>
                  </a:lnTo>
                  <a:lnTo>
                    <a:pt x="261" y="1104"/>
                  </a:lnTo>
                  <a:lnTo>
                    <a:pt x="261" y="1083"/>
                  </a:lnTo>
                  <a:lnTo>
                    <a:pt x="261" y="1066"/>
                  </a:lnTo>
                  <a:lnTo>
                    <a:pt x="250" y="1083"/>
                  </a:lnTo>
                  <a:lnTo>
                    <a:pt x="234" y="1096"/>
                  </a:lnTo>
                  <a:lnTo>
                    <a:pt x="219" y="1108"/>
                  </a:lnTo>
                  <a:lnTo>
                    <a:pt x="203" y="1116"/>
                  </a:lnTo>
                  <a:lnTo>
                    <a:pt x="186" y="1121"/>
                  </a:lnTo>
                  <a:lnTo>
                    <a:pt x="169" y="1123"/>
                  </a:lnTo>
                  <a:lnTo>
                    <a:pt x="152" y="1123"/>
                  </a:lnTo>
                  <a:lnTo>
                    <a:pt x="132" y="1123"/>
                  </a:lnTo>
                  <a:lnTo>
                    <a:pt x="115" y="1119"/>
                  </a:lnTo>
                  <a:lnTo>
                    <a:pt x="96" y="1114"/>
                  </a:lnTo>
                  <a:lnTo>
                    <a:pt x="79" y="1108"/>
                  </a:lnTo>
                  <a:lnTo>
                    <a:pt x="63" y="1098"/>
                  </a:lnTo>
                  <a:lnTo>
                    <a:pt x="48" y="1091"/>
                  </a:lnTo>
                  <a:lnTo>
                    <a:pt x="33" y="1081"/>
                  </a:lnTo>
                  <a:lnTo>
                    <a:pt x="19" y="1070"/>
                  </a:lnTo>
                  <a:lnTo>
                    <a:pt x="8" y="1060"/>
                  </a:lnTo>
                  <a:lnTo>
                    <a:pt x="6" y="1035"/>
                  </a:lnTo>
                  <a:lnTo>
                    <a:pt x="2" y="1006"/>
                  </a:lnTo>
                  <a:lnTo>
                    <a:pt x="0" y="991"/>
                  </a:lnTo>
                  <a:lnTo>
                    <a:pt x="0" y="974"/>
                  </a:lnTo>
                  <a:lnTo>
                    <a:pt x="0" y="956"/>
                  </a:lnTo>
                  <a:lnTo>
                    <a:pt x="2" y="939"/>
                  </a:lnTo>
                  <a:lnTo>
                    <a:pt x="6" y="922"/>
                  </a:lnTo>
                  <a:lnTo>
                    <a:pt x="13" y="903"/>
                  </a:lnTo>
                  <a:lnTo>
                    <a:pt x="21" y="883"/>
                  </a:lnTo>
                  <a:lnTo>
                    <a:pt x="33" y="864"/>
                  </a:lnTo>
                  <a:lnTo>
                    <a:pt x="48" y="845"/>
                  </a:lnTo>
                  <a:lnTo>
                    <a:pt x="67" y="826"/>
                  </a:lnTo>
                  <a:lnTo>
                    <a:pt x="88" y="808"/>
                  </a:lnTo>
                  <a:lnTo>
                    <a:pt x="115" y="789"/>
                  </a:lnTo>
                  <a:lnTo>
                    <a:pt x="121" y="783"/>
                  </a:lnTo>
                  <a:lnTo>
                    <a:pt x="129" y="778"/>
                  </a:lnTo>
                  <a:lnTo>
                    <a:pt x="136" y="776"/>
                  </a:lnTo>
                  <a:lnTo>
                    <a:pt x="144" y="774"/>
                  </a:lnTo>
                  <a:lnTo>
                    <a:pt x="161" y="772"/>
                  </a:lnTo>
                  <a:lnTo>
                    <a:pt x="180" y="774"/>
                  </a:lnTo>
                  <a:lnTo>
                    <a:pt x="202" y="780"/>
                  </a:lnTo>
                  <a:lnTo>
                    <a:pt x="223" y="783"/>
                  </a:lnTo>
                  <a:lnTo>
                    <a:pt x="242" y="787"/>
                  </a:lnTo>
                  <a:lnTo>
                    <a:pt x="261" y="789"/>
                  </a:lnTo>
                  <a:lnTo>
                    <a:pt x="232" y="776"/>
                  </a:lnTo>
                  <a:lnTo>
                    <a:pt x="202" y="757"/>
                  </a:lnTo>
                  <a:lnTo>
                    <a:pt x="169" y="732"/>
                  </a:lnTo>
                  <a:lnTo>
                    <a:pt x="136" y="703"/>
                  </a:lnTo>
                  <a:lnTo>
                    <a:pt x="106" y="670"/>
                  </a:lnTo>
                  <a:lnTo>
                    <a:pt x="79" y="636"/>
                  </a:lnTo>
                  <a:lnTo>
                    <a:pt x="65" y="616"/>
                  </a:lnTo>
                  <a:lnTo>
                    <a:pt x="54" y="599"/>
                  </a:lnTo>
                  <a:lnTo>
                    <a:pt x="44" y="580"/>
                  </a:lnTo>
                  <a:lnTo>
                    <a:pt x="36" y="561"/>
                  </a:lnTo>
                  <a:lnTo>
                    <a:pt x="29" y="540"/>
                  </a:lnTo>
                  <a:lnTo>
                    <a:pt x="25" y="520"/>
                  </a:lnTo>
                  <a:lnTo>
                    <a:pt x="21" y="501"/>
                  </a:lnTo>
                  <a:lnTo>
                    <a:pt x="21" y="482"/>
                  </a:lnTo>
                  <a:lnTo>
                    <a:pt x="21" y="463"/>
                  </a:lnTo>
                  <a:lnTo>
                    <a:pt x="25" y="444"/>
                  </a:lnTo>
                  <a:lnTo>
                    <a:pt x="33" y="426"/>
                  </a:lnTo>
                  <a:lnTo>
                    <a:pt x="40" y="407"/>
                  </a:lnTo>
                  <a:lnTo>
                    <a:pt x="54" y="390"/>
                  </a:lnTo>
                  <a:lnTo>
                    <a:pt x="69" y="373"/>
                  </a:lnTo>
                  <a:lnTo>
                    <a:pt x="86" y="357"/>
                  </a:lnTo>
                  <a:lnTo>
                    <a:pt x="107" y="342"/>
                  </a:lnTo>
                  <a:lnTo>
                    <a:pt x="134" y="328"/>
                  </a:lnTo>
                  <a:lnTo>
                    <a:pt x="163" y="315"/>
                  </a:lnTo>
                  <a:lnTo>
                    <a:pt x="196" y="304"/>
                  </a:lnTo>
                  <a:lnTo>
                    <a:pt x="232" y="292"/>
                  </a:lnTo>
                  <a:lnTo>
                    <a:pt x="228" y="277"/>
                  </a:lnTo>
                  <a:lnTo>
                    <a:pt x="226" y="261"/>
                  </a:lnTo>
                  <a:lnTo>
                    <a:pt x="226" y="248"/>
                  </a:lnTo>
                  <a:lnTo>
                    <a:pt x="228" y="238"/>
                  </a:lnTo>
                  <a:lnTo>
                    <a:pt x="232" y="231"/>
                  </a:lnTo>
                  <a:lnTo>
                    <a:pt x="236" y="223"/>
                  </a:lnTo>
                  <a:lnTo>
                    <a:pt x="244" y="219"/>
                  </a:lnTo>
                  <a:lnTo>
                    <a:pt x="251" y="217"/>
                  </a:lnTo>
                  <a:lnTo>
                    <a:pt x="261" y="217"/>
                  </a:lnTo>
                  <a:lnTo>
                    <a:pt x="273" y="219"/>
                  </a:lnTo>
                  <a:lnTo>
                    <a:pt x="286" y="225"/>
                  </a:lnTo>
                  <a:lnTo>
                    <a:pt x="301" y="231"/>
                  </a:lnTo>
                  <a:lnTo>
                    <a:pt x="336" y="250"/>
                  </a:lnTo>
                  <a:lnTo>
                    <a:pt x="378" y="279"/>
                  </a:lnTo>
                  <a:lnTo>
                    <a:pt x="363" y="257"/>
                  </a:lnTo>
                  <a:lnTo>
                    <a:pt x="353" y="240"/>
                  </a:lnTo>
                  <a:lnTo>
                    <a:pt x="346" y="221"/>
                  </a:lnTo>
                  <a:lnTo>
                    <a:pt x="340" y="204"/>
                  </a:lnTo>
                  <a:lnTo>
                    <a:pt x="336" y="186"/>
                  </a:lnTo>
                  <a:lnTo>
                    <a:pt x="336" y="165"/>
                  </a:lnTo>
                  <a:lnTo>
                    <a:pt x="334" y="144"/>
                  </a:lnTo>
                  <a:lnTo>
                    <a:pt x="334" y="119"/>
                  </a:lnTo>
                  <a:lnTo>
                    <a:pt x="355" y="94"/>
                  </a:lnTo>
                  <a:lnTo>
                    <a:pt x="378" y="67"/>
                  </a:lnTo>
                  <a:lnTo>
                    <a:pt x="390" y="54"/>
                  </a:lnTo>
                  <a:lnTo>
                    <a:pt x="401" y="42"/>
                  </a:lnTo>
                  <a:lnTo>
                    <a:pt x="415" y="31"/>
                  </a:lnTo>
                  <a:lnTo>
                    <a:pt x="430" y="23"/>
                  </a:lnTo>
                  <a:lnTo>
                    <a:pt x="445" y="16"/>
                  </a:lnTo>
                  <a:lnTo>
                    <a:pt x="461" y="12"/>
                  </a:lnTo>
                  <a:lnTo>
                    <a:pt x="480" y="12"/>
                  </a:lnTo>
                  <a:lnTo>
                    <a:pt x="499" y="16"/>
                  </a:lnTo>
                  <a:lnTo>
                    <a:pt x="520" y="21"/>
                  </a:lnTo>
                  <a:lnTo>
                    <a:pt x="543" y="35"/>
                  </a:lnTo>
                  <a:lnTo>
                    <a:pt x="568" y="52"/>
                  </a:lnTo>
                  <a:lnTo>
                    <a:pt x="597" y="75"/>
                  </a:lnTo>
                  <a:lnTo>
                    <a:pt x="605" y="81"/>
                  </a:lnTo>
                  <a:lnTo>
                    <a:pt x="612" y="85"/>
                  </a:lnTo>
                  <a:lnTo>
                    <a:pt x="622" y="89"/>
                  </a:lnTo>
                  <a:lnTo>
                    <a:pt x="632" y="90"/>
                  </a:lnTo>
                  <a:lnTo>
                    <a:pt x="653" y="90"/>
                  </a:lnTo>
                  <a:lnTo>
                    <a:pt x="676" y="89"/>
                  </a:lnTo>
                  <a:lnTo>
                    <a:pt x="728" y="73"/>
                  </a:lnTo>
                  <a:lnTo>
                    <a:pt x="785" y="54"/>
                  </a:lnTo>
                  <a:lnTo>
                    <a:pt x="814" y="44"/>
                  </a:lnTo>
                  <a:lnTo>
                    <a:pt x="843" y="35"/>
                  </a:lnTo>
                  <a:lnTo>
                    <a:pt x="872" y="27"/>
                  </a:lnTo>
                  <a:lnTo>
                    <a:pt x="901" y="21"/>
                  </a:lnTo>
                  <a:lnTo>
                    <a:pt x="914" y="21"/>
                  </a:lnTo>
                  <a:lnTo>
                    <a:pt x="927" y="19"/>
                  </a:lnTo>
                  <a:lnTo>
                    <a:pt x="939" y="21"/>
                  </a:lnTo>
                  <a:lnTo>
                    <a:pt x="952" y="23"/>
                  </a:lnTo>
                  <a:lnTo>
                    <a:pt x="964" y="25"/>
                  </a:lnTo>
                  <a:lnTo>
                    <a:pt x="975" y="31"/>
                  </a:lnTo>
                  <a:lnTo>
                    <a:pt x="985" y="37"/>
                  </a:lnTo>
                  <a:lnTo>
                    <a:pt x="997" y="42"/>
                  </a:lnTo>
                  <a:lnTo>
                    <a:pt x="1027" y="29"/>
                  </a:lnTo>
                  <a:lnTo>
                    <a:pt x="1058" y="17"/>
                  </a:lnTo>
                  <a:lnTo>
                    <a:pt x="1087" y="8"/>
                  </a:lnTo>
                  <a:lnTo>
                    <a:pt x="1116" y="4"/>
                  </a:lnTo>
                  <a:lnTo>
                    <a:pt x="1142" y="0"/>
                  </a:lnTo>
                  <a:lnTo>
                    <a:pt x="1169" y="2"/>
                  </a:lnTo>
                  <a:lnTo>
                    <a:pt x="1196" y="4"/>
                  </a:lnTo>
                  <a:lnTo>
                    <a:pt x="1221" y="10"/>
                  </a:lnTo>
                  <a:lnTo>
                    <a:pt x="1244" y="17"/>
                  </a:lnTo>
                  <a:lnTo>
                    <a:pt x="1267" y="27"/>
                  </a:lnTo>
                  <a:lnTo>
                    <a:pt x="1288" y="39"/>
                  </a:lnTo>
                  <a:lnTo>
                    <a:pt x="1310" y="50"/>
                  </a:lnTo>
                  <a:lnTo>
                    <a:pt x="1327" y="65"/>
                  </a:lnTo>
                  <a:lnTo>
                    <a:pt x="1344" y="81"/>
                  </a:lnTo>
                  <a:lnTo>
                    <a:pt x="1361" y="96"/>
                  </a:lnTo>
                  <a:lnTo>
                    <a:pt x="1375" y="113"/>
                  </a:lnTo>
                  <a:lnTo>
                    <a:pt x="1388" y="131"/>
                  </a:lnTo>
                  <a:lnTo>
                    <a:pt x="1400" y="150"/>
                  </a:lnTo>
                  <a:lnTo>
                    <a:pt x="1409" y="169"/>
                  </a:lnTo>
                  <a:lnTo>
                    <a:pt x="1417" y="186"/>
                  </a:lnTo>
                  <a:lnTo>
                    <a:pt x="1423" y="206"/>
                  </a:lnTo>
                  <a:lnTo>
                    <a:pt x="1427" y="225"/>
                  </a:lnTo>
                  <a:lnTo>
                    <a:pt x="1429" y="242"/>
                  </a:lnTo>
                  <a:lnTo>
                    <a:pt x="1431" y="259"/>
                  </a:lnTo>
                  <a:lnTo>
                    <a:pt x="1429" y="277"/>
                  </a:lnTo>
                  <a:lnTo>
                    <a:pt x="1425" y="292"/>
                  </a:lnTo>
                  <a:lnTo>
                    <a:pt x="1417" y="305"/>
                  </a:lnTo>
                  <a:lnTo>
                    <a:pt x="1409" y="317"/>
                  </a:lnTo>
                  <a:lnTo>
                    <a:pt x="1400" y="328"/>
                  </a:lnTo>
                  <a:lnTo>
                    <a:pt x="1386" y="338"/>
                  </a:lnTo>
                  <a:lnTo>
                    <a:pt x="1371" y="346"/>
                  </a:lnTo>
                  <a:lnTo>
                    <a:pt x="1354" y="352"/>
                  </a:lnTo>
                  <a:lnTo>
                    <a:pt x="1411" y="361"/>
                  </a:lnTo>
                  <a:lnTo>
                    <a:pt x="1465" y="375"/>
                  </a:lnTo>
                  <a:lnTo>
                    <a:pt x="1515" y="392"/>
                  </a:lnTo>
                  <a:lnTo>
                    <a:pt x="1559" y="409"/>
                  </a:lnTo>
                  <a:lnTo>
                    <a:pt x="1578" y="419"/>
                  </a:lnTo>
                  <a:lnTo>
                    <a:pt x="1598" y="430"/>
                  </a:lnTo>
                  <a:lnTo>
                    <a:pt x="1615" y="442"/>
                  </a:lnTo>
                  <a:lnTo>
                    <a:pt x="1630" y="453"/>
                  </a:lnTo>
                  <a:lnTo>
                    <a:pt x="1646" y="465"/>
                  </a:lnTo>
                  <a:lnTo>
                    <a:pt x="1659" y="476"/>
                  </a:lnTo>
                  <a:lnTo>
                    <a:pt x="1671" y="490"/>
                  </a:lnTo>
                  <a:lnTo>
                    <a:pt x="1680" y="503"/>
                  </a:lnTo>
                  <a:lnTo>
                    <a:pt x="1690" y="517"/>
                  </a:lnTo>
                  <a:lnTo>
                    <a:pt x="1697" y="532"/>
                  </a:lnTo>
                  <a:lnTo>
                    <a:pt x="1703" y="545"/>
                  </a:lnTo>
                  <a:lnTo>
                    <a:pt x="1709" y="561"/>
                  </a:lnTo>
                  <a:lnTo>
                    <a:pt x="1711" y="576"/>
                  </a:lnTo>
                  <a:lnTo>
                    <a:pt x="1713" y="592"/>
                  </a:lnTo>
                  <a:lnTo>
                    <a:pt x="1713" y="607"/>
                  </a:lnTo>
                  <a:lnTo>
                    <a:pt x="1713" y="624"/>
                  </a:lnTo>
                  <a:lnTo>
                    <a:pt x="1709" y="640"/>
                  </a:lnTo>
                  <a:lnTo>
                    <a:pt x="1705" y="657"/>
                  </a:lnTo>
                  <a:lnTo>
                    <a:pt x="1699" y="674"/>
                  </a:lnTo>
                  <a:lnTo>
                    <a:pt x="1692" y="691"/>
                  </a:lnTo>
                  <a:lnTo>
                    <a:pt x="1684" y="709"/>
                  </a:lnTo>
                  <a:lnTo>
                    <a:pt x="1672" y="726"/>
                  </a:lnTo>
                  <a:lnTo>
                    <a:pt x="1661" y="743"/>
                  </a:lnTo>
                  <a:lnTo>
                    <a:pt x="1648" y="760"/>
                  </a:lnTo>
                  <a:lnTo>
                    <a:pt x="1686" y="770"/>
                  </a:lnTo>
                  <a:lnTo>
                    <a:pt x="1717" y="782"/>
                  </a:lnTo>
                  <a:lnTo>
                    <a:pt x="1742" y="793"/>
                  </a:lnTo>
                  <a:lnTo>
                    <a:pt x="1761" y="805"/>
                  </a:lnTo>
                  <a:lnTo>
                    <a:pt x="1767" y="810"/>
                  </a:lnTo>
                  <a:lnTo>
                    <a:pt x="1772" y="816"/>
                  </a:lnTo>
                  <a:lnTo>
                    <a:pt x="1774" y="822"/>
                  </a:lnTo>
                  <a:lnTo>
                    <a:pt x="1778" y="828"/>
                  </a:lnTo>
                  <a:lnTo>
                    <a:pt x="1778" y="833"/>
                  </a:lnTo>
                  <a:lnTo>
                    <a:pt x="1778" y="839"/>
                  </a:lnTo>
                  <a:lnTo>
                    <a:pt x="1776" y="843"/>
                  </a:lnTo>
                  <a:lnTo>
                    <a:pt x="1772" y="849"/>
                  </a:lnTo>
                  <a:lnTo>
                    <a:pt x="1763" y="858"/>
                  </a:lnTo>
                  <a:lnTo>
                    <a:pt x="1747" y="868"/>
                  </a:lnTo>
                  <a:lnTo>
                    <a:pt x="1728" y="878"/>
                  </a:lnTo>
                  <a:lnTo>
                    <a:pt x="1707" y="885"/>
                  </a:lnTo>
                  <a:lnTo>
                    <a:pt x="1680" y="891"/>
                  </a:lnTo>
                  <a:lnTo>
                    <a:pt x="1651" y="895"/>
                  </a:lnTo>
                  <a:lnTo>
                    <a:pt x="1621" y="897"/>
                  </a:lnTo>
                  <a:lnTo>
                    <a:pt x="1588" y="899"/>
                  </a:lnTo>
                  <a:lnTo>
                    <a:pt x="1600" y="899"/>
                  </a:lnTo>
                  <a:lnTo>
                    <a:pt x="1613" y="903"/>
                  </a:lnTo>
                  <a:lnTo>
                    <a:pt x="1624" y="904"/>
                  </a:lnTo>
                  <a:lnTo>
                    <a:pt x="1638" y="910"/>
                  </a:lnTo>
                  <a:lnTo>
                    <a:pt x="1663" y="924"/>
                  </a:lnTo>
                  <a:lnTo>
                    <a:pt x="1688" y="941"/>
                  </a:lnTo>
                  <a:lnTo>
                    <a:pt x="1711" y="960"/>
                  </a:lnTo>
                  <a:lnTo>
                    <a:pt x="1732" y="981"/>
                  </a:lnTo>
                  <a:lnTo>
                    <a:pt x="1751" y="1004"/>
                  </a:lnTo>
                  <a:lnTo>
                    <a:pt x="1767" y="1027"/>
                  </a:lnTo>
                  <a:lnTo>
                    <a:pt x="1778" y="1048"/>
                  </a:lnTo>
                  <a:lnTo>
                    <a:pt x="1786" y="1070"/>
                  </a:lnTo>
                  <a:lnTo>
                    <a:pt x="1788" y="1079"/>
                  </a:lnTo>
                  <a:lnTo>
                    <a:pt x="1788" y="1087"/>
                  </a:lnTo>
                  <a:lnTo>
                    <a:pt x="1788" y="1094"/>
                  </a:lnTo>
                  <a:lnTo>
                    <a:pt x="1786" y="1102"/>
                  </a:lnTo>
                  <a:lnTo>
                    <a:pt x="1782" y="1108"/>
                  </a:lnTo>
                  <a:lnTo>
                    <a:pt x="1776" y="1112"/>
                  </a:lnTo>
                  <a:lnTo>
                    <a:pt x="1768" y="1116"/>
                  </a:lnTo>
                  <a:lnTo>
                    <a:pt x="1759" y="1118"/>
                  </a:lnTo>
                  <a:lnTo>
                    <a:pt x="1749" y="1119"/>
                  </a:lnTo>
                  <a:lnTo>
                    <a:pt x="1736" y="1118"/>
                  </a:lnTo>
                  <a:lnTo>
                    <a:pt x="1722" y="1114"/>
                  </a:lnTo>
                  <a:lnTo>
                    <a:pt x="1705" y="1110"/>
                  </a:lnTo>
                  <a:lnTo>
                    <a:pt x="1701" y="1131"/>
                  </a:lnTo>
                  <a:lnTo>
                    <a:pt x="1697" y="1148"/>
                  </a:lnTo>
                  <a:lnTo>
                    <a:pt x="1690" y="1166"/>
                  </a:lnTo>
                  <a:lnTo>
                    <a:pt x="1682" y="1181"/>
                  </a:lnTo>
                  <a:lnTo>
                    <a:pt x="1674" y="1196"/>
                  </a:lnTo>
                  <a:lnTo>
                    <a:pt x="1663" y="1208"/>
                  </a:lnTo>
                  <a:lnTo>
                    <a:pt x="1651" y="1219"/>
                  </a:lnTo>
                  <a:lnTo>
                    <a:pt x="1640" y="1229"/>
                  </a:lnTo>
                  <a:lnTo>
                    <a:pt x="1626" y="1238"/>
                  </a:lnTo>
                  <a:lnTo>
                    <a:pt x="1613" y="1244"/>
                  </a:lnTo>
                  <a:lnTo>
                    <a:pt x="1600" y="1252"/>
                  </a:lnTo>
                  <a:lnTo>
                    <a:pt x="1584" y="1256"/>
                  </a:lnTo>
                  <a:lnTo>
                    <a:pt x="1553" y="1263"/>
                  </a:lnTo>
                  <a:lnTo>
                    <a:pt x="1523" y="1267"/>
                  </a:lnTo>
                  <a:lnTo>
                    <a:pt x="1490" y="1269"/>
                  </a:lnTo>
                  <a:lnTo>
                    <a:pt x="1461" y="1267"/>
                  </a:lnTo>
                  <a:lnTo>
                    <a:pt x="1432" y="1263"/>
                  </a:lnTo>
                  <a:lnTo>
                    <a:pt x="1407" y="1258"/>
                  </a:lnTo>
                  <a:lnTo>
                    <a:pt x="1386" y="1250"/>
                  </a:lnTo>
                  <a:lnTo>
                    <a:pt x="1371" y="1242"/>
                  </a:lnTo>
                  <a:lnTo>
                    <a:pt x="1363" y="1238"/>
                  </a:lnTo>
                  <a:lnTo>
                    <a:pt x="1359" y="1235"/>
                  </a:lnTo>
                  <a:lnTo>
                    <a:pt x="1356" y="1231"/>
                  </a:lnTo>
                  <a:lnTo>
                    <a:pt x="1356" y="1227"/>
                  </a:lnTo>
                  <a:lnTo>
                    <a:pt x="1338" y="1237"/>
                  </a:lnTo>
                  <a:lnTo>
                    <a:pt x="1323" y="1246"/>
                  </a:lnTo>
                  <a:lnTo>
                    <a:pt x="1308" y="1254"/>
                  </a:lnTo>
                  <a:lnTo>
                    <a:pt x="1294" y="1260"/>
                  </a:lnTo>
                  <a:lnTo>
                    <a:pt x="1281" y="1263"/>
                  </a:lnTo>
                  <a:lnTo>
                    <a:pt x="1267" y="1265"/>
                  </a:lnTo>
                  <a:lnTo>
                    <a:pt x="1256" y="1265"/>
                  </a:lnTo>
                  <a:lnTo>
                    <a:pt x="1244" y="1263"/>
                  </a:lnTo>
                  <a:lnTo>
                    <a:pt x="1235" y="1262"/>
                  </a:lnTo>
                  <a:lnTo>
                    <a:pt x="1225" y="1258"/>
                  </a:lnTo>
                  <a:lnTo>
                    <a:pt x="1217" y="1252"/>
                  </a:lnTo>
                  <a:lnTo>
                    <a:pt x="1210" y="1244"/>
                  </a:lnTo>
                  <a:lnTo>
                    <a:pt x="1204" y="1237"/>
                  </a:lnTo>
                  <a:lnTo>
                    <a:pt x="1198" y="1227"/>
                  </a:lnTo>
                  <a:lnTo>
                    <a:pt x="1194" y="1217"/>
                  </a:lnTo>
                  <a:lnTo>
                    <a:pt x="1190" y="1206"/>
                  </a:lnTo>
                  <a:lnTo>
                    <a:pt x="1189" y="1192"/>
                  </a:lnTo>
                  <a:lnTo>
                    <a:pt x="1189" y="1179"/>
                  </a:lnTo>
                  <a:lnTo>
                    <a:pt x="1189" y="1166"/>
                  </a:lnTo>
                  <a:lnTo>
                    <a:pt x="1190" y="1150"/>
                  </a:lnTo>
                  <a:lnTo>
                    <a:pt x="1198" y="1116"/>
                  </a:lnTo>
                  <a:lnTo>
                    <a:pt x="1210" y="1081"/>
                  </a:lnTo>
                  <a:lnTo>
                    <a:pt x="1227" y="1043"/>
                  </a:lnTo>
                  <a:lnTo>
                    <a:pt x="1248" y="1002"/>
                  </a:lnTo>
                  <a:lnTo>
                    <a:pt x="1277" y="962"/>
                  </a:lnTo>
                  <a:lnTo>
                    <a:pt x="1311" y="920"/>
                  </a:lnTo>
                  <a:lnTo>
                    <a:pt x="1286" y="929"/>
                  </a:lnTo>
                  <a:lnTo>
                    <a:pt x="1263" y="937"/>
                  </a:lnTo>
                  <a:lnTo>
                    <a:pt x="1240" y="943"/>
                  </a:lnTo>
                  <a:lnTo>
                    <a:pt x="1221" y="947"/>
                  </a:lnTo>
                  <a:lnTo>
                    <a:pt x="1200" y="951"/>
                  </a:lnTo>
                  <a:lnTo>
                    <a:pt x="1183" y="951"/>
                  </a:lnTo>
                  <a:lnTo>
                    <a:pt x="1166" y="947"/>
                  </a:lnTo>
                  <a:lnTo>
                    <a:pt x="1148" y="943"/>
                  </a:lnTo>
                  <a:lnTo>
                    <a:pt x="1133" y="933"/>
                  </a:lnTo>
                  <a:lnTo>
                    <a:pt x="1118" y="922"/>
                  </a:lnTo>
                  <a:lnTo>
                    <a:pt x="1102" y="908"/>
                  </a:lnTo>
                  <a:lnTo>
                    <a:pt x="1089" y="889"/>
                  </a:lnTo>
                  <a:lnTo>
                    <a:pt x="1073" y="866"/>
                  </a:lnTo>
                  <a:lnTo>
                    <a:pt x="1060" y="841"/>
                  </a:lnTo>
                  <a:lnTo>
                    <a:pt x="1048" y="810"/>
                  </a:lnTo>
                  <a:lnTo>
                    <a:pt x="1035" y="774"/>
                  </a:lnTo>
                  <a:lnTo>
                    <a:pt x="1025" y="755"/>
                  </a:lnTo>
                  <a:lnTo>
                    <a:pt x="1016" y="739"/>
                  </a:lnTo>
                  <a:lnTo>
                    <a:pt x="1006" y="724"/>
                  </a:lnTo>
                  <a:lnTo>
                    <a:pt x="995" y="711"/>
                  </a:lnTo>
                  <a:lnTo>
                    <a:pt x="983" y="699"/>
                  </a:lnTo>
                  <a:lnTo>
                    <a:pt x="973" y="687"/>
                  </a:lnTo>
                  <a:lnTo>
                    <a:pt x="964" y="676"/>
                  </a:lnTo>
                  <a:lnTo>
                    <a:pt x="958" y="663"/>
                  </a:lnTo>
                  <a:lnTo>
                    <a:pt x="954" y="649"/>
                  </a:lnTo>
                  <a:lnTo>
                    <a:pt x="954" y="634"/>
                  </a:lnTo>
                  <a:lnTo>
                    <a:pt x="960" y="615"/>
                  </a:lnTo>
                  <a:lnTo>
                    <a:pt x="968" y="593"/>
                  </a:lnTo>
                  <a:lnTo>
                    <a:pt x="983" y="568"/>
                  </a:lnTo>
                  <a:lnTo>
                    <a:pt x="1002" y="540"/>
                  </a:lnTo>
                  <a:lnTo>
                    <a:pt x="1029" y="507"/>
                  </a:lnTo>
                  <a:lnTo>
                    <a:pt x="1064" y="469"/>
                  </a:lnTo>
                  <a:lnTo>
                    <a:pt x="1046" y="463"/>
                  </a:lnTo>
                  <a:lnTo>
                    <a:pt x="1029" y="461"/>
                  </a:lnTo>
                  <a:lnTo>
                    <a:pt x="1014" y="461"/>
                  </a:lnTo>
                  <a:lnTo>
                    <a:pt x="1000" y="461"/>
                  </a:lnTo>
                  <a:lnTo>
                    <a:pt x="987" y="465"/>
                  </a:lnTo>
                  <a:lnTo>
                    <a:pt x="973" y="469"/>
                  </a:lnTo>
                  <a:lnTo>
                    <a:pt x="962" y="474"/>
                  </a:lnTo>
                  <a:lnTo>
                    <a:pt x="950" y="482"/>
                  </a:lnTo>
                  <a:lnTo>
                    <a:pt x="939" y="490"/>
                  </a:lnTo>
                  <a:lnTo>
                    <a:pt x="929" y="499"/>
                  </a:lnTo>
                  <a:lnTo>
                    <a:pt x="920" y="511"/>
                  </a:lnTo>
                  <a:lnTo>
                    <a:pt x="912" y="522"/>
                  </a:lnTo>
                  <a:lnTo>
                    <a:pt x="897" y="549"/>
                  </a:lnTo>
                  <a:lnTo>
                    <a:pt x="885" y="578"/>
                  </a:lnTo>
                  <a:lnTo>
                    <a:pt x="876" y="609"/>
                  </a:lnTo>
                  <a:lnTo>
                    <a:pt x="868" y="641"/>
                  </a:lnTo>
                  <a:lnTo>
                    <a:pt x="862" y="674"/>
                  </a:lnTo>
                  <a:lnTo>
                    <a:pt x="858" y="707"/>
                  </a:lnTo>
                  <a:lnTo>
                    <a:pt x="856" y="737"/>
                  </a:lnTo>
                  <a:lnTo>
                    <a:pt x="856" y="766"/>
                  </a:lnTo>
                  <a:lnTo>
                    <a:pt x="856" y="795"/>
                  </a:lnTo>
                  <a:lnTo>
                    <a:pt x="860" y="818"/>
                  </a:lnTo>
                  <a:lnTo>
                    <a:pt x="895" y="839"/>
                  </a:lnTo>
                  <a:lnTo>
                    <a:pt x="937" y="860"/>
                  </a:lnTo>
                  <a:lnTo>
                    <a:pt x="979" y="881"/>
                  </a:lnTo>
                  <a:lnTo>
                    <a:pt x="1021" y="906"/>
                  </a:lnTo>
                  <a:lnTo>
                    <a:pt x="1041" y="918"/>
                  </a:lnTo>
                  <a:lnTo>
                    <a:pt x="1058" y="931"/>
                  </a:lnTo>
                  <a:lnTo>
                    <a:pt x="1073" y="947"/>
                  </a:lnTo>
                  <a:lnTo>
                    <a:pt x="1087" y="962"/>
                  </a:lnTo>
                  <a:lnTo>
                    <a:pt x="1096" y="979"/>
                  </a:lnTo>
                  <a:lnTo>
                    <a:pt x="1104" y="997"/>
                  </a:lnTo>
                  <a:lnTo>
                    <a:pt x="1106" y="1006"/>
                  </a:lnTo>
                  <a:lnTo>
                    <a:pt x="1108" y="1016"/>
                  </a:lnTo>
                  <a:lnTo>
                    <a:pt x="1108" y="1025"/>
                  </a:lnTo>
                  <a:lnTo>
                    <a:pt x="1108" y="1037"/>
                  </a:lnTo>
                  <a:lnTo>
                    <a:pt x="1087" y="1056"/>
                  </a:lnTo>
                  <a:lnTo>
                    <a:pt x="1066" y="1075"/>
                  </a:lnTo>
                  <a:lnTo>
                    <a:pt x="1045" y="1091"/>
                  </a:lnTo>
                  <a:lnTo>
                    <a:pt x="1021" y="1104"/>
                  </a:lnTo>
                  <a:lnTo>
                    <a:pt x="1000" y="1116"/>
                  </a:lnTo>
                  <a:lnTo>
                    <a:pt x="977" y="1125"/>
                  </a:lnTo>
                  <a:lnTo>
                    <a:pt x="954" y="1133"/>
                  </a:lnTo>
                  <a:lnTo>
                    <a:pt x="931" y="1139"/>
                  </a:lnTo>
                  <a:lnTo>
                    <a:pt x="908" y="1142"/>
                  </a:lnTo>
                  <a:lnTo>
                    <a:pt x="885" y="1142"/>
                  </a:lnTo>
                  <a:lnTo>
                    <a:pt x="864" y="1142"/>
                  </a:lnTo>
                  <a:lnTo>
                    <a:pt x="843" y="1141"/>
                  </a:lnTo>
                  <a:lnTo>
                    <a:pt x="822" y="1135"/>
                  </a:lnTo>
                  <a:lnTo>
                    <a:pt x="801" y="1127"/>
                  </a:lnTo>
                  <a:lnTo>
                    <a:pt x="781" y="1118"/>
                  </a:lnTo>
                  <a:lnTo>
                    <a:pt x="762" y="1108"/>
                  </a:lnTo>
                  <a:lnTo>
                    <a:pt x="753" y="1096"/>
                  </a:lnTo>
                  <a:lnTo>
                    <a:pt x="745" y="1089"/>
                  </a:lnTo>
                  <a:lnTo>
                    <a:pt x="739" y="1081"/>
                  </a:lnTo>
                  <a:lnTo>
                    <a:pt x="737" y="1073"/>
                  </a:lnTo>
                  <a:lnTo>
                    <a:pt x="735" y="1068"/>
                  </a:lnTo>
                  <a:lnTo>
                    <a:pt x="735" y="1062"/>
                  </a:lnTo>
                  <a:lnTo>
                    <a:pt x="739" y="1056"/>
                  </a:lnTo>
                  <a:lnTo>
                    <a:pt x="743" y="105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3" name="Freeform 2133"/>
            <p:cNvSpPr>
              <a:spLocks/>
            </p:cNvSpPr>
            <p:nvPr/>
          </p:nvSpPr>
          <p:spPr bwMode="auto">
            <a:xfrm>
              <a:off x="2821" y="868"/>
              <a:ext cx="1788" cy="1269"/>
            </a:xfrm>
            <a:custGeom>
              <a:avLst/>
              <a:gdLst>
                <a:gd name="T0" fmla="*/ 662 w 1788"/>
                <a:gd name="T1" fmla="*/ 1158 h 1269"/>
                <a:gd name="T2" fmla="*/ 484 w 1788"/>
                <a:gd name="T3" fmla="*/ 1219 h 1269"/>
                <a:gd name="T4" fmla="*/ 309 w 1788"/>
                <a:gd name="T5" fmla="*/ 1190 h 1269"/>
                <a:gd name="T6" fmla="*/ 263 w 1788"/>
                <a:gd name="T7" fmla="*/ 1114 h 1269"/>
                <a:gd name="T8" fmla="*/ 203 w 1788"/>
                <a:gd name="T9" fmla="*/ 1116 h 1269"/>
                <a:gd name="T10" fmla="*/ 79 w 1788"/>
                <a:gd name="T11" fmla="*/ 1108 h 1269"/>
                <a:gd name="T12" fmla="*/ 2 w 1788"/>
                <a:gd name="T13" fmla="*/ 1006 h 1269"/>
                <a:gd name="T14" fmla="*/ 21 w 1788"/>
                <a:gd name="T15" fmla="*/ 883 h 1269"/>
                <a:gd name="T16" fmla="*/ 129 w 1788"/>
                <a:gd name="T17" fmla="*/ 778 h 1269"/>
                <a:gd name="T18" fmla="*/ 242 w 1788"/>
                <a:gd name="T19" fmla="*/ 787 h 1269"/>
                <a:gd name="T20" fmla="*/ 79 w 1788"/>
                <a:gd name="T21" fmla="*/ 636 h 1269"/>
                <a:gd name="T22" fmla="*/ 21 w 1788"/>
                <a:gd name="T23" fmla="*/ 501 h 1269"/>
                <a:gd name="T24" fmla="*/ 69 w 1788"/>
                <a:gd name="T25" fmla="*/ 373 h 1269"/>
                <a:gd name="T26" fmla="*/ 228 w 1788"/>
                <a:gd name="T27" fmla="*/ 277 h 1269"/>
                <a:gd name="T28" fmla="*/ 251 w 1788"/>
                <a:gd name="T29" fmla="*/ 217 h 1269"/>
                <a:gd name="T30" fmla="*/ 363 w 1788"/>
                <a:gd name="T31" fmla="*/ 257 h 1269"/>
                <a:gd name="T32" fmla="*/ 334 w 1788"/>
                <a:gd name="T33" fmla="*/ 119 h 1269"/>
                <a:gd name="T34" fmla="*/ 445 w 1788"/>
                <a:gd name="T35" fmla="*/ 16 h 1269"/>
                <a:gd name="T36" fmla="*/ 597 w 1788"/>
                <a:gd name="T37" fmla="*/ 75 h 1269"/>
                <a:gd name="T38" fmla="*/ 728 w 1788"/>
                <a:gd name="T39" fmla="*/ 73 h 1269"/>
                <a:gd name="T40" fmla="*/ 927 w 1788"/>
                <a:gd name="T41" fmla="*/ 19 h 1269"/>
                <a:gd name="T42" fmla="*/ 1027 w 1788"/>
                <a:gd name="T43" fmla="*/ 29 h 1269"/>
                <a:gd name="T44" fmla="*/ 1221 w 1788"/>
                <a:gd name="T45" fmla="*/ 10 h 1269"/>
                <a:gd name="T46" fmla="*/ 1361 w 1788"/>
                <a:gd name="T47" fmla="*/ 96 h 1269"/>
                <a:gd name="T48" fmla="*/ 1427 w 1788"/>
                <a:gd name="T49" fmla="*/ 225 h 1269"/>
                <a:gd name="T50" fmla="*/ 1400 w 1788"/>
                <a:gd name="T51" fmla="*/ 328 h 1269"/>
                <a:gd name="T52" fmla="*/ 1559 w 1788"/>
                <a:gd name="T53" fmla="*/ 409 h 1269"/>
                <a:gd name="T54" fmla="*/ 1671 w 1788"/>
                <a:gd name="T55" fmla="*/ 490 h 1269"/>
                <a:gd name="T56" fmla="*/ 1713 w 1788"/>
                <a:gd name="T57" fmla="*/ 592 h 1269"/>
                <a:gd name="T58" fmla="*/ 1684 w 1788"/>
                <a:gd name="T59" fmla="*/ 709 h 1269"/>
                <a:gd name="T60" fmla="*/ 1761 w 1788"/>
                <a:gd name="T61" fmla="*/ 805 h 1269"/>
                <a:gd name="T62" fmla="*/ 1776 w 1788"/>
                <a:gd name="T63" fmla="*/ 843 h 1269"/>
                <a:gd name="T64" fmla="*/ 1651 w 1788"/>
                <a:gd name="T65" fmla="*/ 895 h 1269"/>
                <a:gd name="T66" fmla="*/ 1663 w 1788"/>
                <a:gd name="T67" fmla="*/ 924 h 1269"/>
                <a:gd name="T68" fmla="*/ 1786 w 1788"/>
                <a:gd name="T69" fmla="*/ 1070 h 1269"/>
                <a:gd name="T70" fmla="*/ 1768 w 1788"/>
                <a:gd name="T71" fmla="*/ 1116 h 1269"/>
                <a:gd name="T72" fmla="*/ 1697 w 1788"/>
                <a:gd name="T73" fmla="*/ 1148 h 1269"/>
                <a:gd name="T74" fmla="*/ 1626 w 1788"/>
                <a:gd name="T75" fmla="*/ 1238 h 1269"/>
                <a:gd name="T76" fmla="*/ 1461 w 1788"/>
                <a:gd name="T77" fmla="*/ 1267 h 1269"/>
                <a:gd name="T78" fmla="*/ 1356 w 1788"/>
                <a:gd name="T79" fmla="*/ 1231 h 1269"/>
                <a:gd name="T80" fmla="*/ 1267 w 1788"/>
                <a:gd name="T81" fmla="*/ 1265 h 1269"/>
                <a:gd name="T82" fmla="*/ 1204 w 1788"/>
                <a:gd name="T83" fmla="*/ 1237 h 1269"/>
                <a:gd name="T84" fmla="*/ 1190 w 1788"/>
                <a:gd name="T85" fmla="*/ 1150 h 1269"/>
                <a:gd name="T86" fmla="*/ 1286 w 1788"/>
                <a:gd name="T87" fmla="*/ 929 h 1269"/>
                <a:gd name="T88" fmla="*/ 1148 w 1788"/>
                <a:gd name="T89" fmla="*/ 943 h 1269"/>
                <a:gd name="T90" fmla="*/ 1048 w 1788"/>
                <a:gd name="T91" fmla="*/ 810 h 1269"/>
                <a:gd name="T92" fmla="*/ 973 w 1788"/>
                <a:gd name="T93" fmla="*/ 687 h 1269"/>
                <a:gd name="T94" fmla="*/ 983 w 1788"/>
                <a:gd name="T95" fmla="*/ 568 h 1269"/>
                <a:gd name="T96" fmla="*/ 1000 w 1788"/>
                <a:gd name="T97" fmla="*/ 461 h 1269"/>
                <a:gd name="T98" fmla="*/ 920 w 1788"/>
                <a:gd name="T99" fmla="*/ 511 h 1269"/>
                <a:gd name="T100" fmla="*/ 858 w 1788"/>
                <a:gd name="T101" fmla="*/ 707 h 1269"/>
                <a:gd name="T102" fmla="*/ 979 w 1788"/>
                <a:gd name="T103" fmla="*/ 881 h 1269"/>
                <a:gd name="T104" fmla="*/ 1104 w 1788"/>
                <a:gd name="T105" fmla="*/ 997 h 1269"/>
                <a:gd name="T106" fmla="*/ 1045 w 1788"/>
                <a:gd name="T107" fmla="*/ 1091 h 1269"/>
                <a:gd name="T108" fmla="*/ 885 w 1788"/>
                <a:gd name="T109" fmla="*/ 1142 h 1269"/>
                <a:gd name="T110" fmla="*/ 753 w 1788"/>
                <a:gd name="T111" fmla="*/ 1096 h 1269"/>
                <a:gd name="T112" fmla="*/ 743 w 1788"/>
                <a:gd name="T113" fmla="*/ 1052 h 12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88"/>
                <a:gd name="T172" fmla="*/ 0 h 1269"/>
                <a:gd name="T173" fmla="*/ 1788 w 1788"/>
                <a:gd name="T174" fmla="*/ 1269 h 12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88" h="1269">
                  <a:moveTo>
                    <a:pt x="743" y="1052"/>
                  </a:moveTo>
                  <a:lnTo>
                    <a:pt x="735" y="1073"/>
                  </a:lnTo>
                  <a:lnTo>
                    <a:pt x="726" y="1093"/>
                  </a:lnTo>
                  <a:lnTo>
                    <a:pt x="712" y="1110"/>
                  </a:lnTo>
                  <a:lnTo>
                    <a:pt x="699" y="1127"/>
                  </a:lnTo>
                  <a:lnTo>
                    <a:pt x="682" y="1142"/>
                  </a:lnTo>
                  <a:lnTo>
                    <a:pt x="662" y="1158"/>
                  </a:lnTo>
                  <a:lnTo>
                    <a:pt x="641" y="1171"/>
                  </a:lnTo>
                  <a:lnTo>
                    <a:pt x="618" y="1183"/>
                  </a:lnTo>
                  <a:lnTo>
                    <a:pt x="595" y="1192"/>
                  </a:lnTo>
                  <a:lnTo>
                    <a:pt x="568" y="1202"/>
                  </a:lnTo>
                  <a:lnTo>
                    <a:pt x="541" y="1210"/>
                  </a:lnTo>
                  <a:lnTo>
                    <a:pt x="513" y="1215"/>
                  </a:lnTo>
                  <a:lnTo>
                    <a:pt x="484" y="1219"/>
                  </a:lnTo>
                  <a:lnTo>
                    <a:pt x="451" y="1223"/>
                  </a:lnTo>
                  <a:lnTo>
                    <a:pt x="420" y="1225"/>
                  </a:lnTo>
                  <a:lnTo>
                    <a:pt x="388" y="1227"/>
                  </a:lnTo>
                  <a:lnTo>
                    <a:pt x="363" y="1217"/>
                  </a:lnTo>
                  <a:lnTo>
                    <a:pt x="342" y="1210"/>
                  </a:lnTo>
                  <a:lnTo>
                    <a:pt x="323" y="1200"/>
                  </a:lnTo>
                  <a:lnTo>
                    <a:pt x="309" y="1190"/>
                  </a:lnTo>
                  <a:lnTo>
                    <a:pt x="296" y="1179"/>
                  </a:lnTo>
                  <a:lnTo>
                    <a:pt x="286" y="1169"/>
                  </a:lnTo>
                  <a:lnTo>
                    <a:pt x="278" y="1158"/>
                  </a:lnTo>
                  <a:lnTo>
                    <a:pt x="271" y="1146"/>
                  </a:lnTo>
                  <a:lnTo>
                    <a:pt x="267" y="1137"/>
                  </a:lnTo>
                  <a:lnTo>
                    <a:pt x="265" y="1125"/>
                  </a:lnTo>
                  <a:lnTo>
                    <a:pt x="263" y="1114"/>
                  </a:lnTo>
                  <a:lnTo>
                    <a:pt x="261" y="1104"/>
                  </a:lnTo>
                  <a:lnTo>
                    <a:pt x="261" y="1083"/>
                  </a:lnTo>
                  <a:lnTo>
                    <a:pt x="261" y="1066"/>
                  </a:lnTo>
                  <a:lnTo>
                    <a:pt x="250" y="1083"/>
                  </a:lnTo>
                  <a:lnTo>
                    <a:pt x="234" y="1096"/>
                  </a:lnTo>
                  <a:lnTo>
                    <a:pt x="219" y="1108"/>
                  </a:lnTo>
                  <a:lnTo>
                    <a:pt x="203" y="1116"/>
                  </a:lnTo>
                  <a:lnTo>
                    <a:pt x="186" y="1121"/>
                  </a:lnTo>
                  <a:lnTo>
                    <a:pt x="169" y="1123"/>
                  </a:lnTo>
                  <a:lnTo>
                    <a:pt x="152" y="1123"/>
                  </a:lnTo>
                  <a:lnTo>
                    <a:pt x="132" y="1123"/>
                  </a:lnTo>
                  <a:lnTo>
                    <a:pt x="115" y="1119"/>
                  </a:lnTo>
                  <a:lnTo>
                    <a:pt x="96" y="1114"/>
                  </a:lnTo>
                  <a:lnTo>
                    <a:pt x="79" y="1108"/>
                  </a:lnTo>
                  <a:lnTo>
                    <a:pt x="63" y="1098"/>
                  </a:lnTo>
                  <a:lnTo>
                    <a:pt x="48" y="1091"/>
                  </a:lnTo>
                  <a:lnTo>
                    <a:pt x="33" y="1081"/>
                  </a:lnTo>
                  <a:lnTo>
                    <a:pt x="19" y="1070"/>
                  </a:lnTo>
                  <a:lnTo>
                    <a:pt x="8" y="1060"/>
                  </a:lnTo>
                  <a:lnTo>
                    <a:pt x="6" y="1035"/>
                  </a:lnTo>
                  <a:lnTo>
                    <a:pt x="2" y="1006"/>
                  </a:lnTo>
                  <a:lnTo>
                    <a:pt x="0" y="991"/>
                  </a:lnTo>
                  <a:lnTo>
                    <a:pt x="0" y="974"/>
                  </a:lnTo>
                  <a:lnTo>
                    <a:pt x="0" y="956"/>
                  </a:lnTo>
                  <a:lnTo>
                    <a:pt x="2" y="939"/>
                  </a:lnTo>
                  <a:lnTo>
                    <a:pt x="6" y="922"/>
                  </a:lnTo>
                  <a:lnTo>
                    <a:pt x="13" y="903"/>
                  </a:lnTo>
                  <a:lnTo>
                    <a:pt x="21" y="883"/>
                  </a:lnTo>
                  <a:lnTo>
                    <a:pt x="33" y="864"/>
                  </a:lnTo>
                  <a:lnTo>
                    <a:pt x="48" y="845"/>
                  </a:lnTo>
                  <a:lnTo>
                    <a:pt x="67" y="826"/>
                  </a:lnTo>
                  <a:lnTo>
                    <a:pt x="88" y="808"/>
                  </a:lnTo>
                  <a:lnTo>
                    <a:pt x="115" y="789"/>
                  </a:lnTo>
                  <a:lnTo>
                    <a:pt x="121" y="783"/>
                  </a:lnTo>
                  <a:lnTo>
                    <a:pt x="129" y="778"/>
                  </a:lnTo>
                  <a:lnTo>
                    <a:pt x="136" y="776"/>
                  </a:lnTo>
                  <a:lnTo>
                    <a:pt x="144" y="774"/>
                  </a:lnTo>
                  <a:lnTo>
                    <a:pt x="161" y="772"/>
                  </a:lnTo>
                  <a:lnTo>
                    <a:pt x="180" y="774"/>
                  </a:lnTo>
                  <a:lnTo>
                    <a:pt x="202" y="780"/>
                  </a:lnTo>
                  <a:lnTo>
                    <a:pt x="223" y="783"/>
                  </a:lnTo>
                  <a:lnTo>
                    <a:pt x="242" y="787"/>
                  </a:lnTo>
                  <a:lnTo>
                    <a:pt x="261" y="789"/>
                  </a:lnTo>
                  <a:lnTo>
                    <a:pt x="232" y="776"/>
                  </a:lnTo>
                  <a:lnTo>
                    <a:pt x="202" y="757"/>
                  </a:lnTo>
                  <a:lnTo>
                    <a:pt x="169" y="732"/>
                  </a:lnTo>
                  <a:lnTo>
                    <a:pt x="136" y="703"/>
                  </a:lnTo>
                  <a:lnTo>
                    <a:pt x="106" y="670"/>
                  </a:lnTo>
                  <a:lnTo>
                    <a:pt x="79" y="636"/>
                  </a:lnTo>
                  <a:lnTo>
                    <a:pt x="65" y="616"/>
                  </a:lnTo>
                  <a:lnTo>
                    <a:pt x="54" y="599"/>
                  </a:lnTo>
                  <a:lnTo>
                    <a:pt x="44" y="580"/>
                  </a:lnTo>
                  <a:lnTo>
                    <a:pt x="36" y="561"/>
                  </a:lnTo>
                  <a:lnTo>
                    <a:pt x="29" y="540"/>
                  </a:lnTo>
                  <a:lnTo>
                    <a:pt x="25" y="520"/>
                  </a:lnTo>
                  <a:lnTo>
                    <a:pt x="21" y="501"/>
                  </a:lnTo>
                  <a:lnTo>
                    <a:pt x="21" y="482"/>
                  </a:lnTo>
                  <a:lnTo>
                    <a:pt x="21" y="463"/>
                  </a:lnTo>
                  <a:lnTo>
                    <a:pt x="25" y="444"/>
                  </a:lnTo>
                  <a:lnTo>
                    <a:pt x="33" y="426"/>
                  </a:lnTo>
                  <a:lnTo>
                    <a:pt x="40" y="407"/>
                  </a:lnTo>
                  <a:lnTo>
                    <a:pt x="54" y="390"/>
                  </a:lnTo>
                  <a:lnTo>
                    <a:pt x="69" y="373"/>
                  </a:lnTo>
                  <a:lnTo>
                    <a:pt x="86" y="357"/>
                  </a:lnTo>
                  <a:lnTo>
                    <a:pt x="107" y="342"/>
                  </a:lnTo>
                  <a:lnTo>
                    <a:pt x="134" y="328"/>
                  </a:lnTo>
                  <a:lnTo>
                    <a:pt x="163" y="315"/>
                  </a:lnTo>
                  <a:lnTo>
                    <a:pt x="196" y="304"/>
                  </a:lnTo>
                  <a:lnTo>
                    <a:pt x="232" y="292"/>
                  </a:lnTo>
                  <a:lnTo>
                    <a:pt x="228" y="277"/>
                  </a:lnTo>
                  <a:lnTo>
                    <a:pt x="226" y="261"/>
                  </a:lnTo>
                  <a:lnTo>
                    <a:pt x="226" y="248"/>
                  </a:lnTo>
                  <a:lnTo>
                    <a:pt x="228" y="238"/>
                  </a:lnTo>
                  <a:lnTo>
                    <a:pt x="232" y="231"/>
                  </a:lnTo>
                  <a:lnTo>
                    <a:pt x="236" y="223"/>
                  </a:lnTo>
                  <a:lnTo>
                    <a:pt x="244" y="219"/>
                  </a:lnTo>
                  <a:lnTo>
                    <a:pt x="251" y="217"/>
                  </a:lnTo>
                  <a:lnTo>
                    <a:pt x="261" y="217"/>
                  </a:lnTo>
                  <a:lnTo>
                    <a:pt x="273" y="219"/>
                  </a:lnTo>
                  <a:lnTo>
                    <a:pt x="286" y="225"/>
                  </a:lnTo>
                  <a:lnTo>
                    <a:pt x="301" y="231"/>
                  </a:lnTo>
                  <a:lnTo>
                    <a:pt x="336" y="250"/>
                  </a:lnTo>
                  <a:lnTo>
                    <a:pt x="378" y="279"/>
                  </a:lnTo>
                  <a:lnTo>
                    <a:pt x="363" y="257"/>
                  </a:lnTo>
                  <a:lnTo>
                    <a:pt x="353" y="240"/>
                  </a:lnTo>
                  <a:lnTo>
                    <a:pt x="346" y="221"/>
                  </a:lnTo>
                  <a:lnTo>
                    <a:pt x="340" y="204"/>
                  </a:lnTo>
                  <a:lnTo>
                    <a:pt x="336" y="186"/>
                  </a:lnTo>
                  <a:lnTo>
                    <a:pt x="336" y="165"/>
                  </a:lnTo>
                  <a:lnTo>
                    <a:pt x="334" y="144"/>
                  </a:lnTo>
                  <a:lnTo>
                    <a:pt x="334" y="119"/>
                  </a:lnTo>
                  <a:lnTo>
                    <a:pt x="355" y="94"/>
                  </a:lnTo>
                  <a:lnTo>
                    <a:pt x="378" y="67"/>
                  </a:lnTo>
                  <a:lnTo>
                    <a:pt x="390" y="54"/>
                  </a:lnTo>
                  <a:lnTo>
                    <a:pt x="401" y="42"/>
                  </a:lnTo>
                  <a:lnTo>
                    <a:pt x="415" y="31"/>
                  </a:lnTo>
                  <a:lnTo>
                    <a:pt x="430" y="23"/>
                  </a:lnTo>
                  <a:lnTo>
                    <a:pt x="445" y="16"/>
                  </a:lnTo>
                  <a:lnTo>
                    <a:pt x="461" y="12"/>
                  </a:lnTo>
                  <a:lnTo>
                    <a:pt x="480" y="12"/>
                  </a:lnTo>
                  <a:lnTo>
                    <a:pt x="499" y="16"/>
                  </a:lnTo>
                  <a:lnTo>
                    <a:pt x="520" y="21"/>
                  </a:lnTo>
                  <a:lnTo>
                    <a:pt x="543" y="35"/>
                  </a:lnTo>
                  <a:lnTo>
                    <a:pt x="568" y="52"/>
                  </a:lnTo>
                  <a:lnTo>
                    <a:pt x="597" y="75"/>
                  </a:lnTo>
                  <a:lnTo>
                    <a:pt x="605" y="81"/>
                  </a:lnTo>
                  <a:lnTo>
                    <a:pt x="612" y="85"/>
                  </a:lnTo>
                  <a:lnTo>
                    <a:pt x="622" y="89"/>
                  </a:lnTo>
                  <a:lnTo>
                    <a:pt x="632" y="90"/>
                  </a:lnTo>
                  <a:lnTo>
                    <a:pt x="653" y="90"/>
                  </a:lnTo>
                  <a:lnTo>
                    <a:pt x="676" y="89"/>
                  </a:lnTo>
                  <a:lnTo>
                    <a:pt x="728" y="73"/>
                  </a:lnTo>
                  <a:lnTo>
                    <a:pt x="785" y="54"/>
                  </a:lnTo>
                  <a:lnTo>
                    <a:pt x="814" y="44"/>
                  </a:lnTo>
                  <a:lnTo>
                    <a:pt x="843" y="35"/>
                  </a:lnTo>
                  <a:lnTo>
                    <a:pt x="872" y="27"/>
                  </a:lnTo>
                  <a:lnTo>
                    <a:pt x="901" y="21"/>
                  </a:lnTo>
                  <a:lnTo>
                    <a:pt x="914" y="21"/>
                  </a:lnTo>
                  <a:lnTo>
                    <a:pt x="927" y="19"/>
                  </a:lnTo>
                  <a:lnTo>
                    <a:pt x="939" y="21"/>
                  </a:lnTo>
                  <a:lnTo>
                    <a:pt x="952" y="23"/>
                  </a:lnTo>
                  <a:lnTo>
                    <a:pt x="964" y="25"/>
                  </a:lnTo>
                  <a:lnTo>
                    <a:pt x="975" y="31"/>
                  </a:lnTo>
                  <a:lnTo>
                    <a:pt x="985" y="37"/>
                  </a:lnTo>
                  <a:lnTo>
                    <a:pt x="997" y="42"/>
                  </a:lnTo>
                  <a:lnTo>
                    <a:pt x="1027" y="29"/>
                  </a:lnTo>
                  <a:lnTo>
                    <a:pt x="1058" y="17"/>
                  </a:lnTo>
                  <a:lnTo>
                    <a:pt x="1087" y="8"/>
                  </a:lnTo>
                  <a:lnTo>
                    <a:pt x="1116" y="4"/>
                  </a:lnTo>
                  <a:lnTo>
                    <a:pt x="1142" y="0"/>
                  </a:lnTo>
                  <a:lnTo>
                    <a:pt x="1169" y="2"/>
                  </a:lnTo>
                  <a:lnTo>
                    <a:pt x="1196" y="4"/>
                  </a:lnTo>
                  <a:lnTo>
                    <a:pt x="1221" y="10"/>
                  </a:lnTo>
                  <a:lnTo>
                    <a:pt x="1244" y="17"/>
                  </a:lnTo>
                  <a:lnTo>
                    <a:pt x="1267" y="27"/>
                  </a:lnTo>
                  <a:lnTo>
                    <a:pt x="1288" y="39"/>
                  </a:lnTo>
                  <a:lnTo>
                    <a:pt x="1310" y="50"/>
                  </a:lnTo>
                  <a:lnTo>
                    <a:pt x="1327" y="65"/>
                  </a:lnTo>
                  <a:lnTo>
                    <a:pt x="1344" y="81"/>
                  </a:lnTo>
                  <a:lnTo>
                    <a:pt x="1361" y="96"/>
                  </a:lnTo>
                  <a:lnTo>
                    <a:pt x="1375" y="113"/>
                  </a:lnTo>
                  <a:lnTo>
                    <a:pt x="1388" y="131"/>
                  </a:lnTo>
                  <a:lnTo>
                    <a:pt x="1400" y="150"/>
                  </a:lnTo>
                  <a:lnTo>
                    <a:pt x="1409" y="169"/>
                  </a:lnTo>
                  <a:lnTo>
                    <a:pt x="1417" y="186"/>
                  </a:lnTo>
                  <a:lnTo>
                    <a:pt x="1423" y="206"/>
                  </a:lnTo>
                  <a:lnTo>
                    <a:pt x="1427" y="225"/>
                  </a:lnTo>
                  <a:lnTo>
                    <a:pt x="1429" y="242"/>
                  </a:lnTo>
                  <a:lnTo>
                    <a:pt x="1431" y="259"/>
                  </a:lnTo>
                  <a:lnTo>
                    <a:pt x="1429" y="277"/>
                  </a:lnTo>
                  <a:lnTo>
                    <a:pt x="1425" y="292"/>
                  </a:lnTo>
                  <a:lnTo>
                    <a:pt x="1417" y="305"/>
                  </a:lnTo>
                  <a:lnTo>
                    <a:pt x="1409" y="317"/>
                  </a:lnTo>
                  <a:lnTo>
                    <a:pt x="1400" y="328"/>
                  </a:lnTo>
                  <a:lnTo>
                    <a:pt x="1386" y="338"/>
                  </a:lnTo>
                  <a:lnTo>
                    <a:pt x="1371" y="346"/>
                  </a:lnTo>
                  <a:lnTo>
                    <a:pt x="1354" y="352"/>
                  </a:lnTo>
                  <a:lnTo>
                    <a:pt x="1411" y="361"/>
                  </a:lnTo>
                  <a:lnTo>
                    <a:pt x="1465" y="375"/>
                  </a:lnTo>
                  <a:lnTo>
                    <a:pt x="1515" y="392"/>
                  </a:lnTo>
                  <a:lnTo>
                    <a:pt x="1559" y="409"/>
                  </a:lnTo>
                  <a:lnTo>
                    <a:pt x="1578" y="419"/>
                  </a:lnTo>
                  <a:lnTo>
                    <a:pt x="1598" y="430"/>
                  </a:lnTo>
                  <a:lnTo>
                    <a:pt x="1615" y="442"/>
                  </a:lnTo>
                  <a:lnTo>
                    <a:pt x="1630" y="453"/>
                  </a:lnTo>
                  <a:lnTo>
                    <a:pt x="1646" y="465"/>
                  </a:lnTo>
                  <a:lnTo>
                    <a:pt x="1659" y="476"/>
                  </a:lnTo>
                  <a:lnTo>
                    <a:pt x="1671" y="490"/>
                  </a:lnTo>
                  <a:lnTo>
                    <a:pt x="1680" y="503"/>
                  </a:lnTo>
                  <a:lnTo>
                    <a:pt x="1690" y="517"/>
                  </a:lnTo>
                  <a:lnTo>
                    <a:pt x="1697" y="532"/>
                  </a:lnTo>
                  <a:lnTo>
                    <a:pt x="1703" y="545"/>
                  </a:lnTo>
                  <a:lnTo>
                    <a:pt x="1709" y="561"/>
                  </a:lnTo>
                  <a:lnTo>
                    <a:pt x="1711" y="576"/>
                  </a:lnTo>
                  <a:lnTo>
                    <a:pt x="1713" y="592"/>
                  </a:lnTo>
                  <a:lnTo>
                    <a:pt x="1713" y="607"/>
                  </a:lnTo>
                  <a:lnTo>
                    <a:pt x="1713" y="624"/>
                  </a:lnTo>
                  <a:lnTo>
                    <a:pt x="1709" y="640"/>
                  </a:lnTo>
                  <a:lnTo>
                    <a:pt x="1705" y="657"/>
                  </a:lnTo>
                  <a:lnTo>
                    <a:pt x="1699" y="674"/>
                  </a:lnTo>
                  <a:lnTo>
                    <a:pt x="1692" y="691"/>
                  </a:lnTo>
                  <a:lnTo>
                    <a:pt x="1684" y="709"/>
                  </a:lnTo>
                  <a:lnTo>
                    <a:pt x="1672" y="726"/>
                  </a:lnTo>
                  <a:lnTo>
                    <a:pt x="1661" y="743"/>
                  </a:lnTo>
                  <a:lnTo>
                    <a:pt x="1648" y="760"/>
                  </a:lnTo>
                  <a:lnTo>
                    <a:pt x="1686" y="770"/>
                  </a:lnTo>
                  <a:lnTo>
                    <a:pt x="1717" y="782"/>
                  </a:lnTo>
                  <a:lnTo>
                    <a:pt x="1742" y="793"/>
                  </a:lnTo>
                  <a:lnTo>
                    <a:pt x="1761" y="805"/>
                  </a:lnTo>
                  <a:lnTo>
                    <a:pt x="1767" y="810"/>
                  </a:lnTo>
                  <a:lnTo>
                    <a:pt x="1772" y="816"/>
                  </a:lnTo>
                  <a:lnTo>
                    <a:pt x="1774" y="822"/>
                  </a:lnTo>
                  <a:lnTo>
                    <a:pt x="1778" y="828"/>
                  </a:lnTo>
                  <a:lnTo>
                    <a:pt x="1778" y="833"/>
                  </a:lnTo>
                  <a:lnTo>
                    <a:pt x="1778" y="839"/>
                  </a:lnTo>
                  <a:lnTo>
                    <a:pt x="1776" y="843"/>
                  </a:lnTo>
                  <a:lnTo>
                    <a:pt x="1772" y="849"/>
                  </a:lnTo>
                  <a:lnTo>
                    <a:pt x="1763" y="858"/>
                  </a:lnTo>
                  <a:lnTo>
                    <a:pt x="1747" y="868"/>
                  </a:lnTo>
                  <a:lnTo>
                    <a:pt x="1728" y="878"/>
                  </a:lnTo>
                  <a:lnTo>
                    <a:pt x="1707" y="885"/>
                  </a:lnTo>
                  <a:lnTo>
                    <a:pt x="1680" y="891"/>
                  </a:lnTo>
                  <a:lnTo>
                    <a:pt x="1651" y="895"/>
                  </a:lnTo>
                  <a:lnTo>
                    <a:pt x="1621" y="897"/>
                  </a:lnTo>
                  <a:lnTo>
                    <a:pt x="1588" y="899"/>
                  </a:lnTo>
                  <a:lnTo>
                    <a:pt x="1600" y="899"/>
                  </a:lnTo>
                  <a:lnTo>
                    <a:pt x="1613" y="903"/>
                  </a:lnTo>
                  <a:lnTo>
                    <a:pt x="1624" y="904"/>
                  </a:lnTo>
                  <a:lnTo>
                    <a:pt x="1638" y="910"/>
                  </a:lnTo>
                  <a:lnTo>
                    <a:pt x="1663" y="924"/>
                  </a:lnTo>
                  <a:lnTo>
                    <a:pt x="1688" y="941"/>
                  </a:lnTo>
                  <a:lnTo>
                    <a:pt x="1711" y="960"/>
                  </a:lnTo>
                  <a:lnTo>
                    <a:pt x="1732" y="981"/>
                  </a:lnTo>
                  <a:lnTo>
                    <a:pt x="1751" y="1004"/>
                  </a:lnTo>
                  <a:lnTo>
                    <a:pt x="1767" y="1027"/>
                  </a:lnTo>
                  <a:lnTo>
                    <a:pt x="1778" y="1048"/>
                  </a:lnTo>
                  <a:lnTo>
                    <a:pt x="1786" y="1070"/>
                  </a:lnTo>
                  <a:lnTo>
                    <a:pt x="1788" y="1079"/>
                  </a:lnTo>
                  <a:lnTo>
                    <a:pt x="1788" y="1087"/>
                  </a:lnTo>
                  <a:lnTo>
                    <a:pt x="1788" y="1094"/>
                  </a:lnTo>
                  <a:lnTo>
                    <a:pt x="1786" y="1102"/>
                  </a:lnTo>
                  <a:lnTo>
                    <a:pt x="1782" y="1108"/>
                  </a:lnTo>
                  <a:lnTo>
                    <a:pt x="1776" y="1112"/>
                  </a:lnTo>
                  <a:lnTo>
                    <a:pt x="1768" y="1116"/>
                  </a:lnTo>
                  <a:lnTo>
                    <a:pt x="1759" y="1118"/>
                  </a:lnTo>
                  <a:lnTo>
                    <a:pt x="1749" y="1119"/>
                  </a:lnTo>
                  <a:lnTo>
                    <a:pt x="1736" y="1118"/>
                  </a:lnTo>
                  <a:lnTo>
                    <a:pt x="1722" y="1114"/>
                  </a:lnTo>
                  <a:lnTo>
                    <a:pt x="1705" y="1110"/>
                  </a:lnTo>
                  <a:lnTo>
                    <a:pt x="1701" y="1131"/>
                  </a:lnTo>
                  <a:lnTo>
                    <a:pt x="1697" y="1148"/>
                  </a:lnTo>
                  <a:lnTo>
                    <a:pt x="1690" y="1166"/>
                  </a:lnTo>
                  <a:lnTo>
                    <a:pt x="1682" y="1181"/>
                  </a:lnTo>
                  <a:lnTo>
                    <a:pt x="1674" y="1196"/>
                  </a:lnTo>
                  <a:lnTo>
                    <a:pt x="1663" y="1208"/>
                  </a:lnTo>
                  <a:lnTo>
                    <a:pt x="1651" y="1219"/>
                  </a:lnTo>
                  <a:lnTo>
                    <a:pt x="1640" y="1229"/>
                  </a:lnTo>
                  <a:lnTo>
                    <a:pt x="1626" y="1238"/>
                  </a:lnTo>
                  <a:lnTo>
                    <a:pt x="1613" y="1244"/>
                  </a:lnTo>
                  <a:lnTo>
                    <a:pt x="1600" y="1252"/>
                  </a:lnTo>
                  <a:lnTo>
                    <a:pt x="1584" y="1256"/>
                  </a:lnTo>
                  <a:lnTo>
                    <a:pt x="1553" y="1263"/>
                  </a:lnTo>
                  <a:lnTo>
                    <a:pt x="1523" y="1267"/>
                  </a:lnTo>
                  <a:lnTo>
                    <a:pt x="1490" y="1269"/>
                  </a:lnTo>
                  <a:lnTo>
                    <a:pt x="1461" y="1267"/>
                  </a:lnTo>
                  <a:lnTo>
                    <a:pt x="1432" y="1263"/>
                  </a:lnTo>
                  <a:lnTo>
                    <a:pt x="1407" y="1258"/>
                  </a:lnTo>
                  <a:lnTo>
                    <a:pt x="1386" y="1250"/>
                  </a:lnTo>
                  <a:lnTo>
                    <a:pt x="1371" y="1242"/>
                  </a:lnTo>
                  <a:lnTo>
                    <a:pt x="1363" y="1238"/>
                  </a:lnTo>
                  <a:lnTo>
                    <a:pt x="1359" y="1235"/>
                  </a:lnTo>
                  <a:lnTo>
                    <a:pt x="1356" y="1231"/>
                  </a:lnTo>
                  <a:lnTo>
                    <a:pt x="1356" y="1227"/>
                  </a:lnTo>
                  <a:lnTo>
                    <a:pt x="1338" y="1237"/>
                  </a:lnTo>
                  <a:lnTo>
                    <a:pt x="1323" y="1246"/>
                  </a:lnTo>
                  <a:lnTo>
                    <a:pt x="1308" y="1254"/>
                  </a:lnTo>
                  <a:lnTo>
                    <a:pt x="1294" y="1260"/>
                  </a:lnTo>
                  <a:lnTo>
                    <a:pt x="1281" y="1263"/>
                  </a:lnTo>
                  <a:lnTo>
                    <a:pt x="1267" y="1265"/>
                  </a:lnTo>
                  <a:lnTo>
                    <a:pt x="1256" y="1265"/>
                  </a:lnTo>
                  <a:lnTo>
                    <a:pt x="1244" y="1263"/>
                  </a:lnTo>
                  <a:lnTo>
                    <a:pt x="1235" y="1262"/>
                  </a:lnTo>
                  <a:lnTo>
                    <a:pt x="1225" y="1258"/>
                  </a:lnTo>
                  <a:lnTo>
                    <a:pt x="1217" y="1252"/>
                  </a:lnTo>
                  <a:lnTo>
                    <a:pt x="1210" y="1244"/>
                  </a:lnTo>
                  <a:lnTo>
                    <a:pt x="1204" y="1237"/>
                  </a:lnTo>
                  <a:lnTo>
                    <a:pt x="1198" y="1227"/>
                  </a:lnTo>
                  <a:lnTo>
                    <a:pt x="1194" y="1217"/>
                  </a:lnTo>
                  <a:lnTo>
                    <a:pt x="1190" y="1206"/>
                  </a:lnTo>
                  <a:lnTo>
                    <a:pt x="1189" y="1192"/>
                  </a:lnTo>
                  <a:lnTo>
                    <a:pt x="1189" y="1179"/>
                  </a:lnTo>
                  <a:lnTo>
                    <a:pt x="1189" y="1166"/>
                  </a:lnTo>
                  <a:lnTo>
                    <a:pt x="1190" y="1150"/>
                  </a:lnTo>
                  <a:lnTo>
                    <a:pt x="1198" y="1116"/>
                  </a:lnTo>
                  <a:lnTo>
                    <a:pt x="1210" y="1081"/>
                  </a:lnTo>
                  <a:lnTo>
                    <a:pt x="1227" y="1043"/>
                  </a:lnTo>
                  <a:lnTo>
                    <a:pt x="1248" y="1002"/>
                  </a:lnTo>
                  <a:lnTo>
                    <a:pt x="1277" y="962"/>
                  </a:lnTo>
                  <a:lnTo>
                    <a:pt x="1311" y="920"/>
                  </a:lnTo>
                  <a:lnTo>
                    <a:pt x="1286" y="929"/>
                  </a:lnTo>
                  <a:lnTo>
                    <a:pt x="1263" y="937"/>
                  </a:lnTo>
                  <a:lnTo>
                    <a:pt x="1240" y="943"/>
                  </a:lnTo>
                  <a:lnTo>
                    <a:pt x="1221" y="947"/>
                  </a:lnTo>
                  <a:lnTo>
                    <a:pt x="1200" y="951"/>
                  </a:lnTo>
                  <a:lnTo>
                    <a:pt x="1183" y="951"/>
                  </a:lnTo>
                  <a:lnTo>
                    <a:pt x="1166" y="947"/>
                  </a:lnTo>
                  <a:lnTo>
                    <a:pt x="1148" y="943"/>
                  </a:lnTo>
                  <a:lnTo>
                    <a:pt x="1133" y="933"/>
                  </a:lnTo>
                  <a:lnTo>
                    <a:pt x="1118" y="922"/>
                  </a:lnTo>
                  <a:lnTo>
                    <a:pt x="1102" y="908"/>
                  </a:lnTo>
                  <a:lnTo>
                    <a:pt x="1089" y="889"/>
                  </a:lnTo>
                  <a:lnTo>
                    <a:pt x="1073" y="866"/>
                  </a:lnTo>
                  <a:lnTo>
                    <a:pt x="1060" y="841"/>
                  </a:lnTo>
                  <a:lnTo>
                    <a:pt x="1048" y="810"/>
                  </a:lnTo>
                  <a:lnTo>
                    <a:pt x="1035" y="774"/>
                  </a:lnTo>
                  <a:lnTo>
                    <a:pt x="1025" y="755"/>
                  </a:lnTo>
                  <a:lnTo>
                    <a:pt x="1016" y="739"/>
                  </a:lnTo>
                  <a:lnTo>
                    <a:pt x="1006" y="724"/>
                  </a:lnTo>
                  <a:lnTo>
                    <a:pt x="995" y="711"/>
                  </a:lnTo>
                  <a:lnTo>
                    <a:pt x="983" y="699"/>
                  </a:lnTo>
                  <a:lnTo>
                    <a:pt x="973" y="687"/>
                  </a:lnTo>
                  <a:lnTo>
                    <a:pt x="964" y="676"/>
                  </a:lnTo>
                  <a:lnTo>
                    <a:pt x="958" y="663"/>
                  </a:lnTo>
                  <a:lnTo>
                    <a:pt x="954" y="649"/>
                  </a:lnTo>
                  <a:lnTo>
                    <a:pt x="954" y="634"/>
                  </a:lnTo>
                  <a:lnTo>
                    <a:pt x="960" y="615"/>
                  </a:lnTo>
                  <a:lnTo>
                    <a:pt x="968" y="593"/>
                  </a:lnTo>
                  <a:lnTo>
                    <a:pt x="983" y="568"/>
                  </a:lnTo>
                  <a:lnTo>
                    <a:pt x="1002" y="540"/>
                  </a:lnTo>
                  <a:lnTo>
                    <a:pt x="1029" y="507"/>
                  </a:lnTo>
                  <a:lnTo>
                    <a:pt x="1064" y="469"/>
                  </a:lnTo>
                  <a:lnTo>
                    <a:pt x="1046" y="463"/>
                  </a:lnTo>
                  <a:lnTo>
                    <a:pt x="1029" y="461"/>
                  </a:lnTo>
                  <a:lnTo>
                    <a:pt x="1014" y="461"/>
                  </a:lnTo>
                  <a:lnTo>
                    <a:pt x="1000" y="461"/>
                  </a:lnTo>
                  <a:lnTo>
                    <a:pt x="987" y="465"/>
                  </a:lnTo>
                  <a:lnTo>
                    <a:pt x="973" y="469"/>
                  </a:lnTo>
                  <a:lnTo>
                    <a:pt x="962" y="474"/>
                  </a:lnTo>
                  <a:lnTo>
                    <a:pt x="950" y="482"/>
                  </a:lnTo>
                  <a:lnTo>
                    <a:pt x="939" y="490"/>
                  </a:lnTo>
                  <a:lnTo>
                    <a:pt x="929" y="499"/>
                  </a:lnTo>
                  <a:lnTo>
                    <a:pt x="920" y="511"/>
                  </a:lnTo>
                  <a:lnTo>
                    <a:pt x="912" y="522"/>
                  </a:lnTo>
                  <a:lnTo>
                    <a:pt x="897" y="549"/>
                  </a:lnTo>
                  <a:lnTo>
                    <a:pt x="885" y="578"/>
                  </a:lnTo>
                  <a:lnTo>
                    <a:pt x="876" y="609"/>
                  </a:lnTo>
                  <a:lnTo>
                    <a:pt x="868" y="641"/>
                  </a:lnTo>
                  <a:lnTo>
                    <a:pt x="862" y="674"/>
                  </a:lnTo>
                  <a:lnTo>
                    <a:pt x="858" y="707"/>
                  </a:lnTo>
                  <a:lnTo>
                    <a:pt x="856" y="737"/>
                  </a:lnTo>
                  <a:lnTo>
                    <a:pt x="856" y="766"/>
                  </a:lnTo>
                  <a:lnTo>
                    <a:pt x="856" y="795"/>
                  </a:lnTo>
                  <a:lnTo>
                    <a:pt x="860" y="818"/>
                  </a:lnTo>
                  <a:lnTo>
                    <a:pt x="895" y="839"/>
                  </a:lnTo>
                  <a:lnTo>
                    <a:pt x="937" y="860"/>
                  </a:lnTo>
                  <a:lnTo>
                    <a:pt x="979" y="881"/>
                  </a:lnTo>
                  <a:lnTo>
                    <a:pt x="1021" y="906"/>
                  </a:lnTo>
                  <a:lnTo>
                    <a:pt x="1041" y="918"/>
                  </a:lnTo>
                  <a:lnTo>
                    <a:pt x="1058" y="931"/>
                  </a:lnTo>
                  <a:lnTo>
                    <a:pt x="1073" y="947"/>
                  </a:lnTo>
                  <a:lnTo>
                    <a:pt x="1087" y="962"/>
                  </a:lnTo>
                  <a:lnTo>
                    <a:pt x="1096" y="979"/>
                  </a:lnTo>
                  <a:lnTo>
                    <a:pt x="1104" y="997"/>
                  </a:lnTo>
                  <a:lnTo>
                    <a:pt x="1106" y="1006"/>
                  </a:lnTo>
                  <a:lnTo>
                    <a:pt x="1108" y="1016"/>
                  </a:lnTo>
                  <a:lnTo>
                    <a:pt x="1108" y="1025"/>
                  </a:lnTo>
                  <a:lnTo>
                    <a:pt x="1108" y="1037"/>
                  </a:lnTo>
                  <a:lnTo>
                    <a:pt x="1087" y="1056"/>
                  </a:lnTo>
                  <a:lnTo>
                    <a:pt x="1066" y="1075"/>
                  </a:lnTo>
                  <a:lnTo>
                    <a:pt x="1045" y="1091"/>
                  </a:lnTo>
                  <a:lnTo>
                    <a:pt x="1021" y="1104"/>
                  </a:lnTo>
                  <a:lnTo>
                    <a:pt x="1000" y="1116"/>
                  </a:lnTo>
                  <a:lnTo>
                    <a:pt x="977" y="1125"/>
                  </a:lnTo>
                  <a:lnTo>
                    <a:pt x="954" y="1133"/>
                  </a:lnTo>
                  <a:lnTo>
                    <a:pt x="931" y="1139"/>
                  </a:lnTo>
                  <a:lnTo>
                    <a:pt x="908" y="1142"/>
                  </a:lnTo>
                  <a:lnTo>
                    <a:pt x="885" y="1142"/>
                  </a:lnTo>
                  <a:lnTo>
                    <a:pt x="864" y="1142"/>
                  </a:lnTo>
                  <a:lnTo>
                    <a:pt x="843" y="1141"/>
                  </a:lnTo>
                  <a:lnTo>
                    <a:pt x="822" y="1135"/>
                  </a:lnTo>
                  <a:lnTo>
                    <a:pt x="801" y="1127"/>
                  </a:lnTo>
                  <a:lnTo>
                    <a:pt x="781" y="1118"/>
                  </a:lnTo>
                  <a:lnTo>
                    <a:pt x="762" y="1108"/>
                  </a:lnTo>
                  <a:lnTo>
                    <a:pt x="753" y="1096"/>
                  </a:lnTo>
                  <a:lnTo>
                    <a:pt x="745" y="1089"/>
                  </a:lnTo>
                  <a:lnTo>
                    <a:pt x="739" y="1081"/>
                  </a:lnTo>
                  <a:lnTo>
                    <a:pt x="737" y="1073"/>
                  </a:lnTo>
                  <a:lnTo>
                    <a:pt x="735" y="1068"/>
                  </a:lnTo>
                  <a:lnTo>
                    <a:pt x="735" y="1062"/>
                  </a:lnTo>
                  <a:lnTo>
                    <a:pt x="739" y="1056"/>
                  </a:lnTo>
                  <a:lnTo>
                    <a:pt x="743" y="10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2137"/>
          <p:cNvGrpSpPr>
            <a:grpSpLocks/>
          </p:cNvGrpSpPr>
          <p:nvPr/>
        </p:nvGrpSpPr>
        <p:grpSpPr bwMode="auto">
          <a:xfrm>
            <a:off x="4857750" y="925615"/>
            <a:ext cx="1646239" cy="1292225"/>
            <a:chOff x="2166" y="615"/>
            <a:chExt cx="1037" cy="814"/>
          </a:xfrm>
        </p:grpSpPr>
        <p:sp>
          <p:nvSpPr>
            <p:cNvPr id="33824" name="Rectangle 2138"/>
            <p:cNvSpPr>
              <a:spLocks noChangeArrowheads="1"/>
            </p:cNvSpPr>
            <p:nvPr/>
          </p:nvSpPr>
          <p:spPr bwMode="auto">
            <a:xfrm>
              <a:off x="2166" y="615"/>
              <a:ext cx="103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 dirty="0" smtClean="0">
                  <a:solidFill>
                    <a:srgbClr val="000000"/>
                  </a:solidFill>
                  <a:latin typeface="Arial" charset="0"/>
                </a:rPr>
                <a:t>transpiration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33825" name="Freeform 2139"/>
            <p:cNvSpPr>
              <a:spLocks/>
            </p:cNvSpPr>
            <p:nvPr/>
          </p:nvSpPr>
          <p:spPr bwMode="auto">
            <a:xfrm>
              <a:off x="2228" y="823"/>
              <a:ext cx="395" cy="606"/>
            </a:xfrm>
            <a:custGeom>
              <a:avLst/>
              <a:gdLst>
                <a:gd name="T0" fmla="*/ 57 w 395"/>
                <a:gd name="T1" fmla="*/ 453 h 606"/>
                <a:gd name="T2" fmla="*/ 82 w 395"/>
                <a:gd name="T3" fmla="*/ 436 h 606"/>
                <a:gd name="T4" fmla="*/ 107 w 395"/>
                <a:gd name="T5" fmla="*/ 416 h 606"/>
                <a:gd name="T6" fmla="*/ 130 w 395"/>
                <a:gd name="T7" fmla="*/ 397 h 606"/>
                <a:gd name="T8" fmla="*/ 151 w 395"/>
                <a:gd name="T9" fmla="*/ 376 h 606"/>
                <a:gd name="T10" fmla="*/ 170 w 395"/>
                <a:gd name="T11" fmla="*/ 355 h 606"/>
                <a:gd name="T12" fmla="*/ 190 w 395"/>
                <a:gd name="T13" fmla="*/ 330 h 606"/>
                <a:gd name="T14" fmla="*/ 205 w 395"/>
                <a:gd name="T15" fmla="*/ 305 h 606"/>
                <a:gd name="T16" fmla="*/ 220 w 395"/>
                <a:gd name="T17" fmla="*/ 280 h 606"/>
                <a:gd name="T18" fmla="*/ 232 w 395"/>
                <a:gd name="T19" fmla="*/ 251 h 606"/>
                <a:gd name="T20" fmla="*/ 243 w 395"/>
                <a:gd name="T21" fmla="*/ 221 h 606"/>
                <a:gd name="T22" fmla="*/ 251 w 395"/>
                <a:gd name="T23" fmla="*/ 190 h 606"/>
                <a:gd name="T24" fmla="*/ 259 w 395"/>
                <a:gd name="T25" fmla="*/ 155 h 606"/>
                <a:gd name="T26" fmla="*/ 263 w 395"/>
                <a:gd name="T27" fmla="*/ 119 h 606"/>
                <a:gd name="T28" fmla="*/ 266 w 395"/>
                <a:gd name="T29" fmla="*/ 82 h 606"/>
                <a:gd name="T30" fmla="*/ 266 w 395"/>
                <a:gd name="T31" fmla="*/ 42 h 606"/>
                <a:gd name="T32" fmla="*/ 263 w 395"/>
                <a:gd name="T33" fmla="*/ 0 h 606"/>
                <a:gd name="T34" fmla="*/ 395 w 395"/>
                <a:gd name="T35" fmla="*/ 0 h 606"/>
                <a:gd name="T36" fmla="*/ 391 w 395"/>
                <a:gd name="T37" fmla="*/ 71 h 606"/>
                <a:gd name="T38" fmla="*/ 385 w 395"/>
                <a:gd name="T39" fmla="*/ 140 h 606"/>
                <a:gd name="T40" fmla="*/ 380 w 395"/>
                <a:gd name="T41" fmla="*/ 175 h 606"/>
                <a:gd name="T42" fmla="*/ 372 w 395"/>
                <a:gd name="T43" fmla="*/ 207 h 606"/>
                <a:gd name="T44" fmla="*/ 361 w 395"/>
                <a:gd name="T45" fmla="*/ 242 h 606"/>
                <a:gd name="T46" fmla="*/ 349 w 395"/>
                <a:gd name="T47" fmla="*/ 274 h 606"/>
                <a:gd name="T48" fmla="*/ 332 w 395"/>
                <a:gd name="T49" fmla="*/ 307 h 606"/>
                <a:gd name="T50" fmla="*/ 313 w 395"/>
                <a:gd name="T51" fmla="*/ 342 h 606"/>
                <a:gd name="T52" fmla="*/ 288 w 395"/>
                <a:gd name="T53" fmla="*/ 376 h 606"/>
                <a:gd name="T54" fmla="*/ 261 w 395"/>
                <a:gd name="T55" fmla="*/ 409 h 606"/>
                <a:gd name="T56" fmla="*/ 226 w 395"/>
                <a:gd name="T57" fmla="*/ 445 h 606"/>
                <a:gd name="T58" fmla="*/ 188 w 395"/>
                <a:gd name="T59" fmla="*/ 480 h 606"/>
                <a:gd name="T60" fmla="*/ 145 w 395"/>
                <a:gd name="T61" fmla="*/ 518 h 606"/>
                <a:gd name="T62" fmla="*/ 96 w 395"/>
                <a:gd name="T63" fmla="*/ 555 h 606"/>
                <a:gd name="T64" fmla="*/ 113 w 395"/>
                <a:gd name="T65" fmla="*/ 606 h 606"/>
                <a:gd name="T66" fmla="*/ 0 w 395"/>
                <a:gd name="T67" fmla="*/ 532 h 606"/>
                <a:gd name="T68" fmla="*/ 38 w 395"/>
                <a:gd name="T69" fmla="*/ 401 h 606"/>
                <a:gd name="T70" fmla="*/ 57 w 395"/>
                <a:gd name="T71" fmla="*/ 453 h 6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5"/>
                <a:gd name="T109" fmla="*/ 0 h 606"/>
                <a:gd name="T110" fmla="*/ 395 w 395"/>
                <a:gd name="T111" fmla="*/ 606 h 6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5" h="606">
                  <a:moveTo>
                    <a:pt x="57" y="453"/>
                  </a:moveTo>
                  <a:lnTo>
                    <a:pt x="82" y="436"/>
                  </a:lnTo>
                  <a:lnTo>
                    <a:pt x="107" y="416"/>
                  </a:lnTo>
                  <a:lnTo>
                    <a:pt x="130" y="397"/>
                  </a:lnTo>
                  <a:lnTo>
                    <a:pt x="151" y="376"/>
                  </a:lnTo>
                  <a:lnTo>
                    <a:pt x="170" y="355"/>
                  </a:lnTo>
                  <a:lnTo>
                    <a:pt x="190" y="330"/>
                  </a:lnTo>
                  <a:lnTo>
                    <a:pt x="205" y="305"/>
                  </a:lnTo>
                  <a:lnTo>
                    <a:pt x="220" y="280"/>
                  </a:lnTo>
                  <a:lnTo>
                    <a:pt x="232" y="251"/>
                  </a:lnTo>
                  <a:lnTo>
                    <a:pt x="243" y="221"/>
                  </a:lnTo>
                  <a:lnTo>
                    <a:pt x="251" y="190"/>
                  </a:lnTo>
                  <a:lnTo>
                    <a:pt x="259" y="155"/>
                  </a:lnTo>
                  <a:lnTo>
                    <a:pt x="263" y="119"/>
                  </a:lnTo>
                  <a:lnTo>
                    <a:pt x="266" y="82"/>
                  </a:lnTo>
                  <a:lnTo>
                    <a:pt x="266" y="42"/>
                  </a:lnTo>
                  <a:lnTo>
                    <a:pt x="263" y="0"/>
                  </a:lnTo>
                  <a:lnTo>
                    <a:pt x="395" y="0"/>
                  </a:lnTo>
                  <a:lnTo>
                    <a:pt x="391" y="71"/>
                  </a:lnTo>
                  <a:lnTo>
                    <a:pt x="385" y="140"/>
                  </a:lnTo>
                  <a:lnTo>
                    <a:pt x="380" y="175"/>
                  </a:lnTo>
                  <a:lnTo>
                    <a:pt x="372" y="207"/>
                  </a:lnTo>
                  <a:lnTo>
                    <a:pt x="361" y="242"/>
                  </a:lnTo>
                  <a:lnTo>
                    <a:pt x="349" y="274"/>
                  </a:lnTo>
                  <a:lnTo>
                    <a:pt x="332" y="307"/>
                  </a:lnTo>
                  <a:lnTo>
                    <a:pt x="313" y="342"/>
                  </a:lnTo>
                  <a:lnTo>
                    <a:pt x="288" y="376"/>
                  </a:lnTo>
                  <a:lnTo>
                    <a:pt x="261" y="409"/>
                  </a:lnTo>
                  <a:lnTo>
                    <a:pt x="226" y="445"/>
                  </a:lnTo>
                  <a:lnTo>
                    <a:pt x="188" y="480"/>
                  </a:lnTo>
                  <a:lnTo>
                    <a:pt x="145" y="518"/>
                  </a:lnTo>
                  <a:lnTo>
                    <a:pt x="96" y="555"/>
                  </a:lnTo>
                  <a:lnTo>
                    <a:pt x="113" y="606"/>
                  </a:lnTo>
                  <a:lnTo>
                    <a:pt x="0" y="532"/>
                  </a:lnTo>
                  <a:lnTo>
                    <a:pt x="38" y="401"/>
                  </a:lnTo>
                  <a:lnTo>
                    <a:pt x="57" y="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1169" name="Picture 2145" descr="W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66853"/>
            <a:ext cx="16668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171" name="Picture 2147" descr="w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950" y="2167040"/>
            <a:ext cx="21145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172" name="Picture 2148" descr="w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1346303"/>
            <a:ext cx="12954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79" name="AutoShape 2155"/>
          <p:cNvSpPr>
            <a:spLocks noChangeArrowheads="1"/>
          </p:cNvSpPr>
          <p:nvPr/>
        </p:nvSpPr>
        <p:spPr bwMode="auto">
          <a:xfrm>
            <a:off x="4337845" y="5650016"/>
            <a:ext cx="304800" cy="533400"/>
          </a:xfrm>
          <a:custGeom>
            <a:avLst/>
            <a:gdLst>
              <a:gd name="T0" fmla="*/ 213445 w 21600"/>
              <a:gd name="T1" fmla="*/ 0 h 21600"/>
              <a:gd name="T2" fmla="*/ 213445 w 21600"/>
              <a:gd name="T3" fmla="*/ 300235 h 21600"/>
              <a:gd name="T4" fmla="*/ 45678 w 21600"/>
              <a:gd name="T5" fmla="*/ 533400 h 21600"/>
              <a:gd name="T6" fmla="*/ 3048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1180" name="AutoShape 2156"/>
          <p:cNvSpPr>
            <a:spLocks noChangeArrowheads="1"/>
          </p:cNvSpPr>
          <p:nvPr/>
        </p:nvSpPr>
        <p:spPr bwMode="auto">
          <a:xfrm flipV="1">
            <a:off x="4337845" y="5040416"/>
            <a:ext cx="304800" cy="609600"/>
          </a:xfrm>
          <a:custGeom>
            <a:avLst/>
            <a:gdLst>
              <a:gd name="T0" fmla="*/ 213445 w 21600"/>
              <a:gd name="T1" fmla="*/ 0 h 21600"/>
              <a:gd name="T2" fmla="*/ 213445 w 21600"/>
              <a:gd name="T3" fmla="*/ 343126 h 21600"/>
              <a:gd name="T4" fmla="*/ 45678 w 21600"/>
              <a:gd name="T5" fmla="*/ 609600 h 21600"/>
              <a:gd name="T6" fmla="*/ 304800 w 21600"/>
              <a:gd name="T7" fmla="*/ 17156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67213"/>
            <a:ext cx="1010008" cy="10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Image result for image thermometer"/>
          <p:cNvSpPr>
            <a:spLocks noChangeAspect="1" noChangeArrowheads="1"/>
          </p:cNvSpPr>
          <p:nvPr/>
        </p:nvSpPr>
        <p:spPr bwMode="auto">
          <a:xfrm>
            <a:off x="155575" y="-411163"/>
            <a:ext cx="2190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7" descr="Image result for image thermometer"/>
          <p:cNvSpPr>
            <a:spLocks noChangeAspect="1" noChangeArrowheads="1"/>
          </p:cNvSpPr>
          <p:nvPr/>
        </p:nvSpPr>
        <p:spPr bwMode="auto">
          <a:xfrm>
            <a:off x="307975" y="-258763"/>
            <a:ext cx="2190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7" name="Picture 9" descr="https://encrypted-tbn3.gstatic.com/images?q=tbn:ANd9GcTkq9406PwYkBJX95TOUHlxtiG8ZD89WhJ6tL1ahllzsFeBJaaKLCT9Y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" y="103290"/>
            <a:ext cx="50190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Frozen water drops on window glass - stock 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7" y="1078311"/>
            <a:ext cx="1352649" cy="9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64" y="106107"/>
            <a:ext cx="1608189" cy="8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0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50"/>
    </mc:Choice>
    <mc:Fallback xmlns="">
      <p:transition spd="slow" advTm="113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3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utoUpdateAnimBg="0"/>
      <p:bldP spid="131179" grpId="0" animBg="1"/>
      <p:bldP spid="131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29 struct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67"/>
          <a:stretch>
            <a:fillRect/>
          </a:stretch>
        </p:blipFill>
        <p:spPr bwMode="auto">
          <a:xfrm>
            <a:off x="267222" y="154458"/>
            <a:ext cx="2980532" cy="15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 descr="29 struct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67"/>
          <a:stretch>
            <a:fillRect/>
          </a:stretch>
        </p:blipFill>
        <p:spPr bwMode="auto">
          <a:xfrm>
            <a:off x="4014573" y="141588"/>
            <a:ext cx="2976505" cy="152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33425" cy="7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368" y="1648596"/>
            <a:ext cx="733425" cy="86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641" y="1648596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943" y="1648596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800" y="1684638"/>
            <a:ext cx="2895599" cy="906162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887" y="1566221"/>
            <a:ext cx="733425" cy="7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055" y="1614617"/>
            <a:ext cx="733425" cy="86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328" y="1614617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630" y="1614617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038600" y="1600200"/>
            <a:ext cx="2895599" cy="906162"/>
          </a:xfrm>
          <a:prstGeom prst="rect">
            <a:avLst/>
          </a:prstGeom>
          <a:gradFill flip="none" rotWithShape="1">
            <a:gsLst>
              <a:gs pos="20000">
                <a:srgbClr val="00B0F0">
                  <a:alpha val="46000"/>
                </a:srgbClr>
              </a:gs>
              <a:gs pos="0">
                <a:schemeClr val="accent6"/>
              </a:gs>
              <a:gs pos="100000">
                <a:srgbClr val="00B0F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6" descr="29 struct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67"/>
          <a:stretch>
            <a:fillRect/>
          </a:stretch>
        </p:blipFill>
        <p:spPr bwMode="auto">
          <a:xfrm>
            <a:off x="1034765" y="2762766"/>
            <a:ext cx="2976505" cy="152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079" y="4187399"/>
            <a:ext cx="733425" cy="7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247" y="4235795"/>
            <a:ext cx="733425" cy="86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520" y="4235795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822" y="4235795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1066800" y="4191000"/>
            <a:ext cx="2895599" cy="906162"/>
          </a:xfrm>
          <a:prstGeom prst="rect">
            <a:avLst/>
          </a:prstGeom>
          <a:gradFill flip="none" rotWithShape="1">
            <a:gsLst>
              <a:gs pos="49000">
                <a:srgbClr val="00B0F0">
                  <a:alpha val="46000"/>
                </a:srgbClr>
              </a:gs>
              <a:gs pos="0">
                <a:schemeClr val="accent6"/>
              </a:gs>
              <a:gs pos="100000">
                <a:srgbClr val="00B0F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6" descr="29 struct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67"/>
          <a:stretch>
            <a:fillRect/>
          </a:stretch>
        </p:blipFill>
        <p:spPr bwMode="auto">
          <a:xfrm>
            <a:off x="4880600" y="2743200"/>
            <a:ext cx="2976505" cy="152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914" y="4167833"/>
            <a:ext cx="733425" cy="7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082" y="4216229"/>
            <a:ext cx="733425" cy="86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355" y="4216229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657" y="4216229"/>
            <a:ext cx="733425" cy="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4953001" y="4191000"/>
            <a:ext cx="2895599" cy="906162"/>
          </a:xfrm>
          <a:prstGeom prst="rect">
            <a:avLst/>
          </a:prstGeom>
          <a:gradFill flip="none" rotWithShape="1">
            <a:gsLst>
              <a:gs pos="92000">
                <a:srgbClr val="00B0F0">
                  <a:alpha val="46000"/>
                </a:srgbClr>
              </a:gs>
              <a:gs pos="0">
                <a:schemeClr val="accent6"/>
              </a:gs>
              <a:gs pos="100000">
                <a:srgbClr val="00B0F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3438395" y="838200"/>
            <a:ext cx="228600" cy="1066800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67111" y="99105"/>
            <a:ext cx="90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Water use</a:t>
            </a:r>
            <a:endParaRPr lang="en-US" i="1" dirty="0"/>
          </a:p>
        </p:txBody>
      </p:sp>
      <p:sp>
        <p:nvSpPr>
          <p:cNvPr id="6" name="Right Arrow 5"/>
          <p:cNvSpPr/>
          <p:nvPr/>
        </p:nvSpPr>
        <p:spPr>
          <a:xfrm>
            <a:off x="3285332" y="2103740"/>
            <a:ext cx="677557" cy="376881"/>
          </a:xfrm>
          <a:prstGeom prst="rightArrow">
            <a:avLst/>
          </a:prstGeom>
          <a:gradFill flip="none" rotWithShape="1">
            <a:gsLst>
              <a:gs pos="47000">
                <a:srgbClr val="00B0F0">
                  <a:alpha val="46000"/>
                </a:srgbClr>
              </a:gs>
              <a:gs pos="0">
                <a:schemeClr val="accent6"/>
              </a:gs>
              <a:gs pos="100000">
                <a:srgbClr val="00B0F0"/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906124" y="115661"/>
            <a:ext cx="93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Water use</a:t>
            </a:r>
            <a:endParaRPr lang="en-US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3921956" y="2701072"/>
            <a:ext cx="97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Water</a:t>
            </a:r>
            <a:r>
              <a:rPr lang="en-US" b="1" i="1" dirty="0" smtClean="0"/>
              <a:t> </a:t>
            </a:r>
            <a:r>
              <a:rPr lang="en-US" i="1" dirty="0" smtClean="0"/>
              <a:t>use</a:t>
            </a:r>
            <a:endParaRPr lang="en-US" i="1" dirty="0"/>
          </a:p>
        </p:txBody>
      </p:sp>
      <p:sp>
        <p:nvSpPr>
          <p:cNvPr id="79" name="Up Arrow 78"/>
          <p:cNvSpPr/>
          <p:nvPr/>
        </p:nvSpPr>
        <p:spPr>
          <a:xfrm>
            <a:off x="7262494" y="914400"/>
            <a:ext cx="228600" cy="1066800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ight Arrow 79"/>
          <p:cNvSpPr/>
          <p:nvPr/>
        </p:nvSpPr>
        <p:spPr>
          <a:xfrm>
            <a:off x="304800" y="4480356"/>
            <a:ext cx="677557" cy="376881"/>
          </a:xfrm>
          <a:prstGeom prst="rightArrow">
            <a:avLst/>
          </a:prstGeom>
          <a:gradFill flip="none" rotWithShape="1">
            <a:gsLst>
              <a:gs pos="74000">
                <a:srgbClr val="00B0F0">
                  <a:alpha val="46000"/>
                </a:srgbClr>
              </a:gs>
              <a:gs pos="0">
                <a:schemeClr val="accent6"/>
              </a:gs>
              <a:gs pos="100000">
                <a:srgbClr val="00B0F0"/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Up Arrow 80"/>
          <p:cNvSpPr/>
          <p:nvPr/>
        </p:nvSpPr>
        <p:spPr>
          <a:xfrm>
            <a:off x="4310656" y="3471736"/>
            <a:ext cx="228600" cy="1066800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>
            <a:off x="4200477" y="4571490"/>
            <a:ext cx="677557" cy="376881"/>
          </a:xfrm>
          <a:prstGeom prst="rightArrow">
            <a:avLst/>
          </a:prstGeom>
          <a:gradFill flip="none" rotWithShape="1">
            <a:gsLst>
              <a:gs pos="97000">
                <a:srgbClr val="00B0F0">
                  <a:alpha val="46000"/>
                </a:srgbClr>
              </a:gs>
              <a:gs pos="0">
                <a:schemeClr val="accent6"/>
              </a:gs>
              <a:gs pos="100000">
                <a:srgbClr val="00B0F0"/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5" descr="C:\Doc\Drawings\Irrigation\Gifs\double3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41339" y="3581400"/>
            <a:ext cx="3007261" cy="12192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8391832" y="2448068"/>
            <a:ext cx="609600" cy="152039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857105" y="4143975"/>
            <a:ext cx="1201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Irrigate to refill root zone</a:t>
            </a:r>
            <a:endParaRPr lang="en-US" i="1" dirty="0"/>
          </a:p>
        </p:txBody>
      </p:sp>
      <p:pic>
        <p:nvPicPr>
          <p:cNvPr id="85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578" y="5139594"/>
            <a:ext cx="2428922" cy="15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Content Placeholder 2"/>
          <p:cNvSpPr>
            <a:spLocks noGrp="1"/>
          </p:cNvSpPr>
          <p:nvPr>
            <p:ph idx="1"/>
          </p:nvPr>
        </p:nvSpPr>
        <p:spPr>
          <a:xfrm>
            <a:off x="487797" y="5384640"/>
            <a:ext cx="4770003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Root depth: irrigate before plant performance is affected; desiccation tolerance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 rot="16200000">
            <a:off x="6478575" y="1630980"/>
            <a:ext cx="3881238" cy="91439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agency stake: </a:t>
            </a:r>
            <a:b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water supply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latin typeface="Calibri" panose="020F0502020204030204" pitchFamily="34" charset="0"/>
              </a:rPr>
              <a:t>Urban Plant </a:t>
            </a:r>
            <a:r>
              <a:rPr lang="en-US" sz="3600" b="1" dirty="0">
                <a:latin typeface="Calibri" panose="020F0502020204030204" pitchFamily="34" charset="0"/>
              </a:rPr>
              <a:t>Water Demand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14650" cy="38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52400" y="1194616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</a:rPr>
              <a:t>Demand = plant water use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in response to atmosphere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We can easily measure atmospheric demand —solar radiation, humidity, wind, temperature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But measuring plant response to atmospheric demand is not easy</a:t>
            </a:r>
          </a:p>
          <a:p>
            <a:r>
              <a:rPr lang="en-US" sz="2400" i="1" dirty="0" smtClean="0">
                <a:latin typeface="Calibri" panose="020F0502020204030204" pitchFamily="34" charset="0"/>
              </a:rPr>
              <a:t>Instead</a:t>
            </a:r>
            <a:r>
              <a:rPr lang="en-US" sz="2400" dirty="0" smtClean="0">
                <a:latin typeface="Calibri" panose="020F0502020204030204" pitchFamily="34" charset="0"/>
              </a:rPr>
              <a:t>, we measure atmospheric demand over standardized plant surface: cool season turfgrass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Atmospheric demand measured over a standardized surface = Reference evapotranspiration, or ETo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02055" y="4191000"/>
            <a:ext cx="2894077" cy="16764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ETo is information about atmosphere, </a:t>
            </a:r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plant response</a:t>
            </a:r>
            <a:endParaRPr lang="en-US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939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62" y="37578"/>
            <a:ext cx="8534400" cy="758825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Calibri" panose="020F0502020204030204" pitchFamily="34" charset="0"/>
              </a:rPr>
              <a:t>Urban Plant </a:t>
            </a:r>
            <a:r>
              <a:rPr lang="en-US" sz="3600" b="1" dirty="0">
                <a:latin typeface="Calibri" panose="020F0502020204030204" pitchFamily="34" charset="0"/>
              </a:rPr>
              <a:t>Water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673" y="1472852"/>
            <a:ext cx="8503920" cy="45720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ETo link to plant water demand: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Plant Factor (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PF)</a:t>
            </a:r>
            <a:r>
              <a:rPr lang="en-US" sz="2800" dirty="0" smtClean="0">
                <a:latin typeface="Calibri" panose="020F0502020204030204" pitchFamily="34" charset="0"/>
              </a:rPr>
              <a:t>, </a:t>
            </a:r>
            <a:r>
              <a:rPr lang="en-US" sz="2800" dirty="0">
                <a:latin typeface="Calibri" panose="020F0502020204030204" pitchFamily="34" charset="0"/>
              </a:rPr>
              <a:t>not crop </a:t>
            </a:r>
            <a:r>
              <a:rPr lang="en-US" sz="2800" dirty="0" smtClean="0">
                <a:latin typeface="Calibri" panose="020F0502020204030204" pitchFamily="34" charset="0"/>
              </a:rPr>
              <a:t>coefficient, </a:t>
            </a:r>
            <a:r>
              <a:rPr lang="en-US" sz="2800" dirty="0">
                <a:latin typeface="Calibri" panose="020F0502020204030204" pitchFamily="34" charset="0"/>
              </a:rPr>
              <a:t>that adjusts ETo downward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ETo x PF </a:t>
            </a:r>
            <a:r>
              <a:rPr lang="en-US" sz="2800" dirty="0" smtClean="0">
                <a:latin typeface="Calibri" panose="020F0502020204030204" pitchFamily="34" charset="0"/>
              </a:rPr>
              <a:t>= estimated </a:t>
            </a:r>
            <a:r>
              <a:rPr lang="en-US" sz="2800" dirty="0">
                <a:latin typeface="Calibri" panose="020F0502020204030204" pitchFamily="34" charset="0"/>
              </a:rPr>
              <a:t>plant water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demand for a given </a:t>
            </a:r>
            <a:r>
              <a:rPr lang="en-US" sz="2800" dirty="0" smtClean="0">
                <a:latin typeface="Calibri" panose="020F0502020204030204" pitchFamily="34" charset="0"/>
              </a:rPr>
              <a:t>plant type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Example, Salt Lake City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Yearly ETo =40 inches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PF cool season turf =0.8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Plant water demand = 40 inches 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x 0.8 = 32 inches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Until now, </a:t>
            </a:r>
            <a:r>
              <a:rPr lang="en-US" sz="2900" b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no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PF’s for non-turf landscape plants</a:t>
            </a:r>
            <a:endParaRPr lang="en-US" sz="29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334945" cy="31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951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9" y="457200"/>
            <a:ext cx="4648200" cy="1143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ETo and potential water demand for different plant types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5" y="1577502"/>
            <a:ext cx="3409335" cy="45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141" y="24581"/>
            <a:ext cx="4062072" cy="332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rkjel\Pictures\Research-Teaching-Plants\Landscape General\Various Landscapes\2010 Misc\IMG_20101022_171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14" y="3573677"/>
            <a:ext cx="4139860" cy="309179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4027257" y="5663527"/>
            <a:ext cx="1331471" cy="6724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3818885" y="1732459"/>
            <a:ext cx="1980644" cy="6724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6689398" y="1263992"/>
            <a:ext cx="2580619" cy="67241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1419" y="1812329"/>
            <a:ext cx="1317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Non-turf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8873" y="2768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Turf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3998" y="5882806"/>
            <a:ext cx="150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Desert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-1705067" y="3517114"/>
            <a:ext cx="4551638" cy="6724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60198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sz="4000" i="1" dirty="0" smtClean="0"/>
              <a:t>But how much?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0693585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tension / CWEL 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tension / WaterMAPS 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blue green white MS template_USU template</Template>
  <TotalTime>612</TotalTime>
  <Words>1204</Words>
  <Application>Microsoft Office PowerPoint</Application>
  <PresentationFormat>On-screen Show (4:3)</PresentationFormat>
  <Paragraphs>175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Extension / CWEL Set</vt:lpstr>
      <vt:lpstr>Extension / WaterMAPS Set</vt:lpstr>
      <vt:lpstr>PowerPoint Presentation</vt:lpstr>
      <vt:lpstr>Urban Landscape Water is a “Hot” Topic</vt:lpstr>
      <vt:lpstr>Collaborators</vt:lpstr>
      <vt:lpstr>Background</vt:lpstr>
      <vt:lpstr> Plant Water Demand</vt:lpstr>
      <vt:lpstr>PowerPoint Presentation</vt:lpstr>
      <vt:lpstr>Urban Plant Water Demand</vt:lpstr>
      <vt:lpstr>Urban Plant Water Demand</vt:lpstr>
      <vt:lpstr>ETo and potential water demand for different plant types</vt:lpstr>
      <vt:lpstr>SLIDE – Simplified Landscape Irrigation Demand Estimation, based on ASABE S623</vt:lpstr>
      <vt:lpstr>ETo x PF = water demand for different plant types</vt:lpstr>
      <vt:lpstr>SLIDE Rules – Three Applications</vt:lpstr>
      <vt:lpstr>SLIDE Rules –Application #1</vt:lpstr>
      <vt:lpstr>WaterMAPS™  Water Management Analysis and Planning Software</vt:lpstr>
      <vt:lpstr>West Jordan, Utah Residential Potable Water Use, 2000; n=2,090 homes </vt:lpstr>
      <vt:lpstr>Weber Basin WCD, Utah, Residential Secondary Water Use, 2012; n=859 homes </vt:lpstr>
      <vt:lpstr>Identifying Capacity to Conserve through “LIR”</vt:lpstr>
      <vt:lpstr>Customer Education – Secondary Users </vt:lpstr>
      <vt:lpstr>Water Conservation Evaluation: Participants</vt:lpstr>
      <vt:lpstr>Water Conservation Evaluation: Program</vt:lpstr>
      <vt:lpstr>SLIDE Rules –Application #2</vt:lpstr>
      <vt:lpstr>Tool for Landscape Design Community</vt:lpstr>
      <vt:lpstr>Design Tools: Hydrozoning</vt:lpstr>
      <vt:lpstr>Design Tools:  Hydrozoning</vt:lpstr>
      <vt:lpstr>Design of Things to Come: CA Regulations for New Landscapes </vt:lpstr>
      <vt:lpstr>SLIDE Rules –Application #3</vt:lpstr>
      <vt:lpstr>Responding to Drought</vt:lpstr>
      <vt:lpstr>Keeping Urban Trees Alive During Drought</vt:lpstr>
      <vt:lpstr>Summary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Endter-Wada</dc:creator>
  <cp:lastModifiedBy>rkjel</cp:lastModifiedBy>
  <cp:revision>62</cp:revision>
  <cp:lastPrinted>2015-09-14T18:02:25Z</cp:lastPrinted>
  <dcterms:created xsi:type="dcterms:W3CDTF">2014-08-15T01:24:17Z</dcterms:created>
  <dcterms:modified xsi:type="dcterms:W3CDTF">2015-09-14T18:16:12Z</dcterms:modified>
</cp:coreProperties>
</file>