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BCB295"/>
    <a:srgbClr val="5C9CA4"/>
    <a:srgbClr val="093252"/>
    <a:srgbClr val="C3B998"/>
    <a:srgbClr val="DBDC8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0"/>
    <p:restoredTop sz="94621"/>
  </p:normalViewPr>
  <p:slideViewPr>
    <p:cSldViewPr snapToGrid="0" snapToObjects="1">
      <p:cViewPr>
        <p:scale>
          <a:sx n="75" d="100"/>
          <a:sy n="75" d="100"/>
        </p:scale>
        <p:origin x="-1746" y="912"/>
      </p:cViewPr>
      <p:guideLst>
        <p:guide orient="horz" pos="3168"/>
        <p:guide pos="2448"/>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smtClean="0"/>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627F7B-8EB2-B943-B064-CFB46594D687}" type="datetimeFigureOut">
              <a:rPr lang="en-US" smtClean="0"/>
              <a:pPr/>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288072-C3F2-194B-A267-29E25C574D6E}" type="slidenum">
              <a:rPr lang="en-US" smtClean="0"/>
              <a:pPr/>
              <a:t>‹#›</a:t>
            </a:fld>
            <a:endParaRPr lang="en-US"/>
          </a:p>
        </p:txBody>
      </p:sp>
    </p:spTree>
    <p:extLst>
      <p:ext uri="{BB962C8B-B14F-4D97-AF65-F5344CB8AC3E}">
        <p14:creationId xmlns="" xmlns:p14="http://schemas.microsoft.com/office/powerpoint/2010/main" val="718299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627F7B-8EB2-B943-B064-CFB46594D687}" type="datetimeFigureOut">
              <a:rPr lang="en-US" smtClean="0"/>
              <a:pPr/>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288072-C3F2-194B-A267-29E25C574D6E}" type="slidenum">
              <a:rPr lang="en-US" smtClean="0"/>
              <a:pPr/>
              <a:t>‹#›</a:t>
            </a:fld>
            <a:endParaRPr lang="en-US"/>
          </a:p>
        </p:txBody>
      </p:sp>
    </p:spTree>
    <p:extLst>
      <p:ext uri="{BB962C8B-B14F-4D97-AF65-F5344CB8AC3E}">
        <p14:creationId xmlns="" xmlns:p14="http://schemas.microsoft.com/office/powerpoint/2010/main" val="290166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627F7B-8EB2-B943-B064-CFB46594D687}" type="datetimeFigureOut">
              <a:rPr lang="en-US" smtClean="0"/>
              <a:pPr/>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288072-C3F2-194B-A267-29E25C574D6E}" type="slidenum">
              <a:rPr lang="en-US" smtClean="0"/>
              <a:pPr/>
              <a:t>‹#›</a:t>
            </a:fld>
            <a:endParaRPr lang="en-US"/>
          </a:p>
        </p:txBody>
      </p:sp>
    </p:spTree>
    <p:extLst>
      <p:ext uri="{BB962C8B-B14F-4D97-AF65-F5344CB8AC3E}">
        <p14:creationId xmlns="" xmlns:p14="http://schemas.microsoft.com/office/powerpoint/2010/main" val="2042436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627F7B-8EB2-B943-B064-CFB46594D687}" type="datetimeFigureOut">
              <a:rPr lang="en-US" smtClean="0"/>
              <a:pPr/>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288072-C3F2-194B-A267-29E25C574D6E}" type="slidenum">
              <a:rPr lang="en-US" smtClean="0"/>
              <a:pPr/>
              <a:t>‹#›</a:t>
            </a:fld>
            <a:endParaRPr lang="en-US"/>
          </a:p>
        </p:txBody>
      </p:sp>
    </p:spTree>
    <p:extLst>
      <p:ext uri="{BB962C8B-B14F-4D97-AF65-F5344CB8AC3E}">
        <p14:creationId xmlns="" xmlns:p14="http://schemas.microsoft.com/office/powerpoint/2010/main" val="1447646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smtClean="0"/>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627F7B-8EB2-B943-B064-CFB46594D687}" type="datetimeFigureOut">
              <a:rPr lang="en-US" smtClean="0"/>
              <a:pPr/>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288072-C3F2-194B-A267-29E25C574D6E}" type="slidenum">
              <a:rPr lang="en-US" smtClean="0"/>
              <a:pPr/>
              <a:t>‹#›</a:t>
            </a:fld>
            <a:endParaRPr lang="en-US"/>
          </a:p>
        </p:txBody>
      </p:sp>
    </p:spTree>
    <p:extLst>
      <p:ext uri="{BB962C8B-B14F-4D97-AF65-F5344CB8AC3E}">
        <p14:creationId xmlns="" xmlns:p14="http://schemas.microsoft.com/office/powerpoint/2010/main" val="1744387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8627F7B-8EB2-B943-B064-CFB46594D687}" type="datetimeFigureOut">
              <a:rPr lang="en-US" smtClean="0"/>
              <a:pPr/>
              <a:t>5/25/2016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288072-C3F2-194B-A267-29E25C574D6E}" type="slidenum">
              <a:rPr lang="en-US" smtClean="0"/>
              <a:pPr/>
              <a:t>‹#›</a:t>
            </a:fld>
            <a:endParaRPr lang="en-US"/>
          </a:p>
        </p:txBody>
      </p:sp>
    </p:spTree>
    <p:extLst>
      <p:ext uri="{BB962C8B-B14F-4D97-AF65-F5344CB8AC3E}">
        <p14:creationId xmlns="" xmlns:p14="http://schemas.microsoft.com/office/powerpoint/2010/main" val="476703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smtClean="0"/>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smtClean="0"/>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8627F7B-8EB2-B943-B064-CFB46594D687}" type="datetimeFigureOut">
              <a:rPr lang="en-US" smtClean="0"/>
              <a:pPr/>
              <a:t>5/25/2016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288072-C3F2-194B-A267-29E25C574D6E}" type="slidenum">
              <a:rPr lang="en-US" smtClean="0"/>
              <a:pPr/>
              <a:t>‹#›</a:t>
            </a:fld>
            <a:endParaRPr lang="en-US"/>
          </a:p>
        </p:txBody>
      </p:sp>
    </p:spTree>
    <p:extLst>
      <p:ext uri="{BB962C8B-B14F-4D97-AF65-F5344CB8AC3E}">
        <p14:creationId xmlns="" xmlns:p14="http://schemas.microsoft.com/office/powerpoint/2010/main" val="1836628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8627F7B-8EB2-B943-B064-CFB46594D687}" type="datetimeFigureOut">
              <a:rPr lang="en-US" smtClean="0"/>
              <a:pPr/>
              <a:t>5/25/2016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288072-C3F2-194B-A267-29E25C574D6E}" type="slidenum">
              <a:rPr lang="en-US" smtClean="0"/>
              <a:pPr/>
              <a:t>‹#›</a:t>
            </a:fld>
            <a:endParaRPr lang="en-US"/>
          </a:p>
        </p:txBody>
      </p:sp>
    </p:spTree>
    <p:extLst>
      <p:ext uri="{BB962C8B-B14F-4D97-AF65-F5344CB8AC3E}">
        <p14:creationId xmlns="" xmlns:p14="http://schemas.microsoft.com/office/powerpoint/2010/main" val="288097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627F7B-8EB2-B943-B064-CFB46594D687}" type="datetimeFigureOut">
              <a:rPr lang="en-US" smtClean="0"/>
              <a:pPr/>
              <a:t>5/25/2016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288072-C3F2-194B-A267-29E25C574D6E}" type="slidenum">
              <a:rPr lang="en-US" smtClean="0"/>
              <a:pPr/>
              <a:t>‹#›</a:t>
            </a:fld>
            <a:endParaRPr lang="en-US"/>
          </a:p>
        </p:txBody>
      </p:sp>
    </p:spTree>
    <p:extLst>
      <p:ext uri="{BB962C8B-B14F-4D97-AF65-F5344CB8AC3E}">
        <p14:creationId xmlns="" xmlns:p14="http://schemas.microsoft.com/office/powerpoint/2010/main" val="1633348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smtClean="0"/>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627F7B-8EB2-B943-B064-CFB46594D687}" type="datetimeFigureOut">
              <a:rPr lang="en-US" smtClean="0"/>
              <a:pPr/>
              <a:t>5/25/2016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288072-C3F2-194B-A267-29E25C574D6E}" type="slidenum">
              <a:rPr lang="en-US" smtClean="0"/>
              <a:pPr/>
              <a:t>‹#›</a:t>
            </a:fld>
            <a:endParaRPr lang="en-US"/>
          </a:p>
        </p:txBody>
      </p:sp>
    </p:spTree>
    <p:extLst>
      <p:ext uri="{BB962C8B-B14F-4D97-AF65-F5344CB8AC3E}">
        <p14:creationId xmlns="" xmlns:p14="http://schemas.microsoft.com/office/powerpoint/2010/main" val="413132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627F7B-8EB2-B943-B064-CFB46594D687}" type="datetimeFigureOut">
              <a:rPr lang="en-US" smtClean="0"/>
              <a:pPr/>
              <a:t>5/25/2016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288072-C3F2-194B-A267-29E25C574D6E}" type="slidenum">
              <a:rPr lang="en-US" smtClean="0"/>
              <a:pPr/>
              <a:t>‹#›</a:t>
            </a:fld>
            <a:endParaRPr lang="en-US"/>
          </a:p>
        </p:txBody>
      </p:sp>
    </p:spTree>
    <p:extLst>
      <p:ext uri="{BB962C8B-B14F-4D97-AF65-F5344CB8AC3E}">
        <p14:creationId xmlns="" xmlns:p14="http://schemas.microsoft.com/office/powerpoint/2010/main" val="711330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28627F7B-8EB2-B943-B064-CFB46594D687}" type="datetimeFigureOut">
              <a:rPr lang="en-US" smtClean="0"/>
              <a:pPr/>
              <a:t>5/25/2016</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0E288072-C3F2-194B-A267-29E25C574D6E}" type="slidenum">
              <a:rPr lang="en-US" smtClean="0"/>
              <a:pPr/>
              <a:t>‹#›</a:t>
            </a:fld>
            <a:endParaRPr lang="en-US"/>
          </a:p>
        </p:txBody>
      </p:sp>
    </p:spTree>
    <p:extLst>
      <p:ext uri="{BB962C8B-B14F-4D97-AF65-F5344CB8AC3E}">
        <p14:creationId xmlns="" xmlns:p14="http://schemas.microsoft.com/office/powerpoint/2010/main" val="7958140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9371591"/>
            <a:ext cx="7315200" cy="457200"/>
          </a:xfrm>
          <a:prstGeom prst="rect">
            <a:avLst/>
          </a:prstGeom>
          <a:solidFill>
            <a:srgbClr val="5C9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98035" y="9543823"/>
            <a:ext cx="3292918" cy="107722"/>
          </a:xfrm>
          <a:prstGeom prst="rect">
            <a:avLst/>
          </a:prstGeom>
          <a:noFill/>
        </p:spPr>
        <p:txBody>
          <a:bodyPr wrap="square" lIns="0" tIns="0" rIns="0" bIns="0">
            <a:spAutoFit/>
          </a:bodyPr>
          <a:lstStyle/>
          <a:p>
            <a:r>
              <a:rPr lang="en-US" sz="700" dirty="0" smtClean="0">
                <a:solidFill>
                  <a:schemeClr val="bg1"/>
                </a:solidFill>
                <a:latin typeface="Arial" charset="0"/>
                <a:ea typeface="Arial" charset="0"/>
                <a:cs typeface="Arial" charset="0"/>
              </a:rPr>
              <a:t>Utah State University is an affirmative action/equal opportunity institution.</a:t>
            </a:r>
            <a:endParaRPr lang="en-US" sz="700" dirty="0">
              <a:solidFill>
                <a:schemeClr val="bg1"/>
              </a:solidFill>
              <a:latin typeface="Arial" charset="0"/>
              <a:ea typeface="Arial" charset="0"/>
              <a:cs typeface="Arial" charset="0"/>
            </a:endParaRPr>
          </a:p>
        </p:txBody>
      </p:sp>
      <p:sp>
        <p:nvSpPr>
          <p:cNvPr id="31" name="Rectangle 30"/>
          <p:cNvSpPr/>
          <p:nvPr/>
        </p:nvSpPr>
        <p:spPr>
          <a:xfrm>
            <a:off x="3474425" y="9487850"/>
            <a:ext cx="3882970" cy="215444"/>
          </a:xfrm>
          <a:prstGeom prst="rect">
            <a:avLst/>
          </a:prstGeom>
        </p:spPr>
        <p:txBody>
          <a:bodyPr wrap="square" lIns="0" tIns="0" rIns="0" bIns="0">
            <a:spAutoFit/>
          </a:bodyPr>
          <a:lstStyle/>
          <a:p>
            <a:pPr algn="r"/>
            <a:r>
              <a:rPr lang="en-US" sz="1400" b="1" spc="100" dirty="0" smtClean="0">
                <a:solidFill>
                  <a:srgbClr val="093252"/>
                </a:solidFill>
                <a:latin typeface="Arial" charset="0"/>
                <a:ea typeface="Arial" charset="0"/>
                <a:cs typeface="Arial" charset="0"/>
              </a:rPr>
              <a:t>EXTENSION.USU.EDU</a:t>
            </a:r>
            <a:endParaRPr lang="en-US" sz="1400" b="1" spc="100" dirty="0">
              <a:solidFill>
                <a:srgbClr val="093252"/>
              </a:solidFill>
              <a:latin typeface="Arial" charset="0"/>
              <a:ea typeface="Arial" charset="0"/>
              <a:cs typeface="Arial" charset="0"/>
            </a:endParaRPr>
          </a:p>
        </p:txBody>
      </p:sp>
      <p:sp>
        <p:nvSpPr>
          <p:cNvPr id="35" name="Rectangle 34"/>
          <p:cNvSpPr/>
          <p:nvPr/>
        </p:nvSpPr>
        <p:spPr>
          <a:xfrm>
            <a:off x="228600" y="5766033"/>
            <a:ext cx="7315199" cy="3441804"/>
          </a:xfrm>
          <a:prstGeom prst="rect">
            <a:avLst/>
          </a:prstGeom>
          <a:solidFill>
            <a:srgbClr val="BCB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p:cNvCxnSpPr/>
          <p:nvPr/>
        </p:nvCxnSpPr>
        <p:spPr>
          <a:xfrm>
            <a:off x="642051" y="7353879"/>
            <a:ext cx="3366415" cy="48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40289" y="265808"/>
            <a:ext cx="5070806" cy="984885"/>
          </a:xfrm>
          <a:prstGeom prst="rect">
            <a:avLst/>
          </a:prstGeom>
        </p:spPr>
        <p:txBody>
          <a:bodyPr wrap="square" lIns="0" tIns="0" rIns="0" bIns="0">
            <a:spAutoFit/>
          </a:bodyPr>
          <a:lstStyle/>
          <a:p>
            <a:r>
              <a:rPr lang="en-US" sz="3200" b="1" dirty="0" smtClean="0">
                <a:solidFill>
                  <a:srgbClr val="093252"/>
                </a:solidFill>
                <a:latin typeface="Arial" charset="0"/>
                <a:ea typeface="Arial" charset="0"/>
                <a:cs typeface="Arial" charset="0"/>
              </a:rPr>
              <a:t>Cache County Junior Master Gardeners</a:t>
            </a:r>
            <a:endParaRPr lang="en-US" sz="3200" b="1" dirty="0">
              <a:solidFill>
                <a:srgbClr val="093252"/>
              </a:solidFill>
              <a:latin typeface="Arial" charset="0"/>
              <a:ea typeface="Arial" charset="0"/>
              <a:cs typeface="Arial" charset="0"/>
            </a:endParaRPr>
          </a:p>
        </p:txBody>
      </p:sp>
      <p:sp>
        <p:nvSpPr>
          <p:cNvPr id="23" name="Rectangle 22"/>
          <p:cNvSpPr/>
          <p:nvPr/>
        </p:nvSpPr>
        <p:spPr>
          <a:xfrm>
            <a:off x="340289" y="1260165"/>
            <a:ext cx="5049290" cy="222266"/>
          </a:xfrm>
          <a:prstGeom prst="rect">
            <a:avLst/>
          </a:prstGeom>
        </p:spPr>
        <p:txBody>
          <a:bodyPr wrap="square" lIns="0" tIns="0" rIns="0" bIns="0">
            <a:spAutoFit/>
          </a:bodyPr>
          <a:lstStyle/>
          <a:p>
            <a:r>
              <a:rPr lang="en-US" sz="1400" b="1" spc="70" dirty="0" smtClean="0">
                <a:solidFill>
                  <a:srgbClr val="5C9CA4"/>
                </a:solidFill>
                <a:latin typeface="Arial" charset="0"/>
                <a:ea typeface="Arial" charset="0"/>
                <a:cs typeface="Arial" charset="0"/>
              </a:rPr>
              <a:t>Summer 2016</a:t>
            </a:r>
            <a:endParaRPr lang="en-US" sz="1400" b="1" spc="70" dirty="0">
              <a:solidFill>
                <a:srgbClr val="5C9CA4"/>
              </a:solidFill>
              <a:latin typeface="Arial" charset="0"/>
              <a:ea typeface="Arial" charset="0"/>
              <a:cs typeface="Arial" charset="0"/>
            </a:endParaRPr>
          </a:p>
        </p:txBody>
      </p:sp>
      <p:sp>
        <p:nvSpPr>
          <p:cNvPr id="24" name="Rectangle 23"/>
          <p:cNvSpPr/>
          <p:nvPr/>
        </p:nvSpPr>
        <p:spPr>
          <a:xfrm>
            <a:off x="2799564" y="6650982"/>
            <a:ext cx="4287722" cy="166712"/>
          </a:xfrm>
          <a:prstGeom prst="rect">
            <a:avLst/>
          </a:prstGeom>
        </p:spPr>
        <p:txBody>
          <a:bodyPr wrap="square" lIns="0" tIns="0" rIns="0" bIns="0">
            <a:spAutoFit/>
          </a:bodyPr>
          <a:lstStyle/>
          <a:p>
            <a:pPr>
              <a:lnSpc>
                <a:spcPts val="1300"/>
              </a:lnSpc>
            </a:pPr>
            <a:endParaRPr lang="en-US" sz="1100" dirty="0">
              <a:solidFill>
                <a:schemeClr val="bg1"/>
              </a:solidFill>
              <a:latin typeface="Arial" charset="0"/>
              <a:ea typeface="Arial" charset="0"/>
              <a:cs typeface="Arial" charset="0"/>
            </a:endParaRPr>
          </a:p>
        </p:txBody>
      </p:sp>
      <p:sp>
        <p:nvSpPr>
          <p:cNvPr id="25" name="Rectangle 24"/>
          <p:cNvSpPr/>
          <p:nvPr/>
        </p:nvSpPr>
        <p:spPr>
          <a:xfrm>
            <a:off x="346933" y="5827025"/>
            <a:ext cx="3539268" cy="2462213"/>
          </a:xfrm>
          <a:prstGeom prst="rect">
            <a:avLst/>
          </a:prstGeom>
          <a:noFill/>
        </p:spPr>
        <p:txBody>
          <a:bodyPr wrap="square" lIns="0" tIns="0" rIns="0" bIns="0">
            <a:spAutoFit/>
          </a:bodyPr>
          <a:lstStyle/>
          <a:p>
            <a:pPr algn="r">
              <a:lnSpc>
                <a:spcPts val="2360"/>
              </a:lnSpc>
            </a:pPr>
            <a:r>
              <a:rPr lang="en-US" sz="2000" b="1" dirty="0" smtClean="0">
                <a:solidFill>
                  <a:srgbClr val="093252"/>
                </a:solidFill>
                <a:latin typeface="Arial" charset="0"/>
                <a:ea typeface="Arial" charset="0"/>
                <a:cs typeface="Arial" charset="0"/>
              </a:rPr>
              <a:t>June 7 – 30</a:t>
            </a:r>
          </a:p>
          <a:p>
            <a:pPr algn="r">
              <a:lnSpc>
                <a:spcPts val="2360"/>
              </a:lnSpc>
            </a:pPr>
            <a:r>
              <a:rPr lang="en-US" sz="1900" b="1" dirty="0" smtClean="0">
                <a:solidFill>
                  <a:srgbClr val="093252"/>
                </a:solidFill>
                <a:latin typeface="Arial" charset="0"/>
                <a:ea typeface="Arial" charset="0"/>
                <a:cs typeface="Arial" charset="0"/>
              </a:rPr>
              <a:t>Tuesdays 10:00 am – 11:00 am</a:t>
            </a:r>
          </a:p>
          <a:p>
            <a:pPr algn="r">
              <a:lnSpc>
                <a:spcPts val="2360"/>
              </a:lnSpc>
            </a:pPr>
            <a:r>
              <a:rPr lang="en-US" sz="1500" b="1" dirty="0">
                <a:solidFill>
                  <a:srgbClr val="093252"/>
                </a:solidFill>
                <a:latin typeface="Arial" charset="0"/>
                <a:ea typeface="Arial" charset="0"/>
                <a:cs typeface="Arial" charset="0"/>
              </a:rPr>
              <a:t>Cache County Administration </a:t>
            </a:r>
            <a:r>
              <a:rPr lang="en-US" sz="1500" b="1" dirty="0" smtClean="0">
                <a:solidFill>
                  <a:srgbClr val="093252"/>
                </a:solidFill>
                <a:latin typeface="Arial" charset="0"/>
                <a:ea typeface="Arial" charset="0"/>
                <a:cs typeface="Arial" charset="0"/>
              </a:rPr>
              <a:t>Building </a:t>
            </a:r>
          </a:p>
          <a:p>
            <a:pPr algn="r">
              <a:lnSpc>
                <a:spcPts val="2360"/>
              </a:lnSpc>
            </a:pPr>
            <a:r>
              <a:rPr lang="en-US" sz="1500" b="1" dirty="0" smtClean="0">
                <a:solidFill>
                  <a:srgbClr val="093252"/>
                </a:solidFill>
                <a:latin typeface="Arial" charset="0"/>
                <a:ea typeface="Arial" charset="0"/>
                <a:cs typeface="Arial" charset="0"/>
              </a:rPr>
              <a:t>179 North Main Room 109</a:t>
            </a:r>
          </a:p>
          <a:p>
            <a:pPr algn="r">
              <a:lnSpc>
                <a:spcPts val="2360"/>
              </a:lnSpc>
            </a:pPr>
            <a:r>
              <a:rPr lang="en-US" b="1" dirty="0" smtClean="0">
                <a:solidFill>
                  <a:srgbClr val="093252"/>
                </a:solidFill>
                <a:latin typeface="Arial" charset="0"/>
                <a:ea typeface="Arial" charset="0"/>
                <a:cs typeface="Arial" charset="0"/>
              </a:rPr>
              <a:t>Thursdays 10:00 am – 11:00 am</a:t>
            </a:r>
          </a:p>
          <a:p>
            <a:pPr algn="r">
              <a:lnSpc>
                <a:spcPts val="2360"/>
              </a:lnSpc>
            </a:pPr>
            <a:r>
              <a:rPr lang="en-US" sz="2000" b="1" dirty="0" smtClean="0">
                <a:solidFill>
                  <a:srgbClr val="093252"/>
                </a:solidFill>
                <a:latin typeface="Arial" charset="0"/>
                <a:ea typeface="Arial" charset="0"/>
                <a:cs typeface="Arial" charset="0"/>
              </a:rPr>
              <a:t>Logan Community Garden</a:t>
            </a:r>
          </a:p>
          <a:p>
            <a:pPr algn="r">
              <a:lnSpc>
                <a:spcPts val="2360"/>
              </a:lnSpc>
            </a:pPr>
            <a:r>
              <a:rPr lang="en-US" sz="1400" b="1" dirty="0" smtClean="0">
                <a:solidFill>
                  <a:srgbClr val="093252"/>
                </a:solidFill>
                <a:latin typeface="Arial" charset="0"/>
                <a:ea typeface="Arial" charset="0"/>
                <a:cs typeface="Arial" charset="0"/>
              </a:rPr>
              <a:t>1200 North 400 West, </a:t>
            </a:r>
          </a:p>
          <a:p>
            <a:pPr algn="r">
              <a:lnSpc>
                <a:spcPts val="2360"/>
              </a:lnSpc>
            </a:pPr>
            <a:r>
              <a:rPr lang="en-US" sz="1400" b="1" dirty="0" smtClean="0">
                <a:solidFill>
                  <a:srgbClr val="093252"/>
                </a:solidFill>
                <a:latin typeface="Arial" charset="0"/>
                <a:ea typeface="Arial" charset="0"/>
                <a:cs typeface="Arial" charset="0"/>
              </a:rPr>
              <a:t>just west of Bridger Elementary</a:t>
            </a:r>
            <a:endParaRPr lang="en-US" sz="1400" b="1" dirty="0">
              <a:solidFill>
                <a:srgbClr val="093252"/>
              </a:solidFill>
              <a:latin typeface="Arial" charset="0"/>
              <a:ea typeface="Arial" charset="0"/>
              <a:cs typeface="Arial" charset="0"/>
            </a:endParaRPr>
          </a:p>
        </p:txBody>
      </p:sp>
      <p:pic>
        <p:nvPicPr>
          <p:cNvPr id="19" name="Picture 18"/>
          <p:cNvPicPr>
            <a:picLocks noChangeAspect="1"/>
          </p:cNvPicPr>
          <p:nvPr/>
        </p:nvPicPr>
        <p:blipFill>
          <a:blip r:embed="rId2"/>
          <a:stretch>
            <a:fillRect/>
          </a:stretch>
        </p:blipFill>
        <p:spPr>
          <a:xfrm>
            <a:off x="5740626" y="420531"/>
            <a:ext cx="1770972" cy="520874"/>
          </a:xfrm>
          <a:prstGeom prst="rect">
            <a:avLst/>
          </a:prstGeom>
        </p:spPr>
      </p:pic>
      <p:cxnSp>
        <p:nvCxnSpPr>
          <p:cNvPr id="41" name="Straight Connector 40"/>
          <p:cNvCxnSpPr/>
          <p:nvPr/>
        </p:nvCxnSpPr>
        <p:spPr>
          <a:xfrm>
            <a:off x="4008466" y="5827025"/>
            <a:ext cx="0" cy="276998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346933" y="8705584"/>
            <a:ext cx="7113563" cy="502253"/>
          </a:xfrm>
          <a:prstGeom prst="rect">
            <a:avLst/>
          </a:prstGeom>
        </p:spPr>
        <p:txBody>
          <a:bodyPr wrap="square" lIns="0" tIns="0" rIns="0" bIns="0">
            <a:spAutoFit/>
          </a:bodyPr>
          <a:lstStyle/>
          <a:p>
            <a:pPr>
              <a:lnSpc>
                <a:spcPts val="1300"/>
              </a:lnSpc>
            </a:pPr>
            <a:r>
              <a:rPr lang="en-US" sz="1500" b="1" dirty="0" smtClean="0">
                <a:solidFill>
                  <a:schemeClr val="bg1"/>
                </a:solidFill>
                <a:latin typeface="Arial" charset="0"/>
                <a:ea typeface="Arial" charset="0"/>
                <a:cs typeface="Arial" charset="0"/>
              </a:rPr>
              <a:t>To register go  online to  ut.4honline.com and register for 4-H, then mail in or bring in the $5.00 4-H fee. </a:t>
            </a:r>
            <a:r>
              <a:rPr lang="en-US" sz="1500" b="1" dirty="0" err="1" smtClean="0">
                <a:solidFill>
                  <a:schemeClr val="bg1"/>
                </a:solidFill>
                <a:latin typeface="Arial" charset="0"/>
                <a:ea typeface="Arial" charset="0"/>
                <a:cs typeface="Arial" charset="0"/>
              </a:rPr>
              <a:t>Cloverbuds</a:t>
            </a:r>
            <a:r>
              <a:rPr lang="en-US" sz="1500" b="1" dirty="0" smtClean="0">
                <a:solidFill>
                  <a:schemeClr val="bg1"/>
                </a:solidFill>
                <a:latin typeface="Arial" charset="0"/>
                <a:ea typeface="Arial" charset="0"/>
                <a:cs typeface="Arial" charset="0"/>
              </a:rPr>
              <a:t> are welcome in this club. Everyone must register to participate. </a:t>
            </a:r>
            <a:r>
              <a:rPr lang="en-US" sz="1500" b="1" dirty="0" smtClean="0">
                <a:solidFill>
                  <a:schemeClr val="bg1"/>
                </a:solidFill>
                <a:latin typeface="Arial" charset="0"/>
                <a:ea typeface="Arial" charset="0"/>
                <a:cs typeface="Arial" charset="0"/>
              </a:rPr>
              <a:t>For any questions call: </a:t>
            </a:r>
            <a:r>
              <a:rPr lang="en-US" sz="1500" dirty="0" smtClean="0">
                <a:solidFill>
                  <a:schemeClr val="bg1"/>
                </a:solidFill>
                <a:latin typeface="Arial" charset="0"/>
                <a:ea typeface="Arial" charset="0"/>
                <a:cs typeface="Arial" charset="0"/>
              </a:rPr>
              <a:t>(435) 752-6263</a:t>
            </a:r>
            <a:endParaRPr lang="en-US" sz="1500" dirty="0">
              <a:solidFill>
                <a:schemeClr val="bg1"/>
              </a:solidFill>
              <a:latin typeface="Arial" charset="0"/>
              <a:ea typeface="Arial" charset="0"/>
              <a:cs typeface="Arial" charset="0"/>
            </a:endParaRPr>
          </a:p>
        </p:txBody>
      </p:sp>
      <p:sp>
        <p:nvSpPr>
          <p:cNvPr id="49" name="Rectangle 48"/>
          <p:cNvSpPr/>
          <p:nvPr/>
        </p:nvSpPr>
        <p:spPr>
          <a:xfrm>
            <a:off x="572127" y="7976731"/>
            <a:ext cx="3400606" cy="1064394"/>
          </a:xfrm>
          <a:prstGeom prst="rect">
            <a:avLst/>
          </a:prstGeom>
          <a:noFill/>
        </p:spPr>
        <p:txBody>
          <a:bodyPr wrap="square" lIns="0" tIns="0" rIns="0" bIns="0">
            <a:spAutoFit/>
          </a:bodyPr>
          <a:lstStyle/>
          <a:p>
            <a:pPr algn="r"/>
            <a:endParaRPr lang="en-US" sz="1400" dirty="0">
              <a:solidFill>
                <a:srgbClr val="093252"/>
              </a:solidFill>
              <a:latin typeface="Arial" charset="0"/>
              <a:ea typeface="Arial" charset="0"/>
              <a:cs typeface="Arial" charset="0"/>
            </a:endParaRPr>
          </a:p>
        </p:txBody>
      </p:sp>
      <p:sp>
        <p:nvSpPr>
          <p:cNvPr id="50" name="Rectangle 49"/>
          <p:cNvSpPr/>
          <p:nvPr/>
        </p:nvSpPr>
        <p:spPr>
          <a:xfrm>
            <a:off x="516367" y="8304319"/>
            <a:ext cx="1740155" cy="215444"/>
          </a:xfrm>
          <a:prstGeom prst="rect">
            <a:avLst/>
          </a:prstGeom>
          <a:noFill/>
        </p:spPr>
        <p:txBody>
          <a:bodyPr wrap="square" lIns="0" tIns="0" rIns="0" bIns="0">
            <a:spAutoFit/>
          </a:bodyPr>
          <a:lstStyle/>
          <a:p>
            <a:pPr algn="r"/>
            <a:endParaRPr lang="en-US" sz="1400" dirty="0">
              <a:solidFill>
                <a:srgbClr val="093252"/>
              </a:solidFill>
              <a:latin typeface="Arial" charset="0"/>
              <a:ea typeface="Arial" charset="0"/>
              <a:cs typeface="Arial" charset="0"/>
            </a:endParaRPr>
          </a:p>
        </p:txBody>
      </p:sp>
      <p:sp>
        <p:nvSpPr>
          <p:cNvPr id="8" name="Rectangle 7"/>
          <p:cNvSpPr/>
          <p:nvPr/>
        </p:nvSpPr>
        <p:spPr>
          <a:xfrm>
            <a:off x="346932" y="1698634"/>
            <a:ext cx="7076450" cy="4105656"/>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191707" y="1698634"/>
            <a:ext cx="2319891" cy="38879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28600" y="1698633"/>
            <a:ext cx="2222499" cy="38879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5">
            <a:extLst>
              <a:ext uri="{28A0092B-C50C-407E-A947-70E740481C1C}">
                <a14:useLocalDpi xmlns="" xmlns:a14="http://schemas.microsoft.com/office/drawing/2010/main" val="0"/>
              </a:ext>
            </a:extLst>
          </a:blip>
          <a:srcRect l="39834" r="5833"/>
          <a:stretch/>
        </p:blipFill>
        <p:spPr bwMode="auto">
          <a:xfrm>
            <a:off x="2590800" y="1698635"/>
            <a:ext cx="2483936" cy="388797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9" name="TextBox 8"/>
          <p:cNvSpPr txBox="1"/>
          <p:nvPr/>
        </p:nvSpPr>
        <p:spPr>
          <a:xfrm>
            <a:off x="4140200" y="5827025"/>
            <a:ext cx="3283182" cy="2800767"/>
          </a:xfrm>
          <a:prstGeom prst="rect">
            <a:avLst/>
          </a:prstGeom>
          <a:noFill/>
        </p:spPr>
        <p:txBody>
          <a:bodyPr wrap="square" rtlCol="0">
            <a:spAutoFit/>
          </a:bodyPr>
          <a:lstStyle/>
          <a:p>
            <a:r>
              <a:rPr lang="en-US" sz="1600" b="1" dirty="0"/>
              <a:t>Cache County Extension is offering a Junior Master Gardener Club for 4-H members. 4-Hers will learn gardening skills in the classroom, and plant their own garden at the Logan Community Garden at Bridger Park. Activities will take place on Tuesdays and Thursdays from 10am-11am during the Month of June, plus an end of season harvest party with pizza and ice cream. </a:t>
            </a:r>
          </a:p>
        </p:txBody>
      </p:sp>
    </p:spTree>
    <p:extLst>
      <p:ext uri="{BB962C8B-B14F-4D97-AF65-F5344CB8AC3E}">
        <p14:creationId xmlns="" xmlns:p14="http://schemas.microsoft.com/office/powerpoint/2010/main" val="29180767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228</TotalTime>
  <Words>167</Words>
  <Application>Microsoft Office PowerPoint</Application>
  <PresentationFormat>Custom</PresentationFormat>
  <Paragraphs>14</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USER</cp:lastModifiedBy>
  <cp:revision>25</cp:revision>
  <dcterms:created xsi:type="dcterms:W3CDTF">2016-02-11T22:12:27Z</dcterms:created>
  <dcterms:modified xsi:type="dcterms:W3CDTF">2016-05-25T16:17:52Z</dcterms:modified>
</cp:coreProperties>
</file>