
<file path=[Content_Types].xml><?xml version="1.0" encoding="utf-8"?>
<Types xmlns="http://schemas.openxmlformats.org/package/2006/content-types"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61" r:id="rId3"/>
    <p:sldId id="264" r:id="rId4"/>
    <p:sldId id="265" r:id="rId5"/>
    <p:sldId id="262" r:id="rId6"/>
    <p:sldId id="259" r:id="rId7"/>
    <p:sldId id="258" r:id="rId8"/>
    <p:sldId id="260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7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4" d="100"/>
          <a:sy n="84" d="100"/>
        </p:scale>
        <p:origin x="706" y="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812702"/>
          </a:xfrm>
          <a:prstGeom prst="rect">
            <a:avLst/>
          </a:prstGeom>
        </p:spPr>
        <p:txBody>
          <a:bodyPr/>
          <a:lstStyle>
            <a:lvl1pPr>
              <a:defRPr sz="4200" b="1">
                <a:solidFill>
                  <a:srgbClr val="003767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52026"/>
            <a:ext cx="6400800" cy="79799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 hasCustomPrompt="1"/>
          </p:nvPr>
        </p:nvSpPr>
        <p:spPr>
          <a:xfrm>
            <a:off x="6342526" y="5992906"/>
            <a:ext cx="2524511" cy="865093"/>
          </a:xfrm>
          <a:prstGeom prst="rect">
            <a:avLst/>
          </a:prstGeom>
        </p:spPr>
        <p:txBody>
          <a:bodyPr vert="horz" anchor="ctr"/>
          <a:lstStyle>
            <a:lvl1pPr algn="r">
              <a:buNone/>
              <a:defRPr sz="1800">
                <a:solidFill>
                  <a:srgbClr val="003767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err="1" smtClean="0"/>
              <a:t>extension.usu.edu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87655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42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191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4"/>
          <p:cNvSpPr>
            <a:spLocks noGrp="1"/>
          </p:cNvSpPr>
          <p:nvPr>
            <p:ph sz="quarter" idx="10" hasCustomPrompt="1"/>
          </p:nvPr>
        </p:nvSpPr>
        <p:spPr>
          <a:xfrm>
            <a:off x="6342526" y="5992906"/>
            <a:ext cx="2524511" cy="865093"/>
          </a:xfrm>
          <a:prstGeom prst="rect">
            <a:avLst/>
          </a:prstGeom>
        </p:spPr>
        <p:txBody>
          <a:bodyPr vert="horz" anchor="ctr"/>
          <a:lstStyle>
            <a:lvl1pPr algn="r">
              <a:buNone/>
              <a:defRPr sz="1800">
                <a:solidFill>
                  <a:srgbClr val="003767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err="1" smtClean="0"/>
              <a:t>extension.usu.edu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27523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42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1656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1pPr>
            <a:lvl2pPr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2pPr>
            <a:lvl3pPr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1656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1pPr>
            <a:lvl2pPr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2pPr>
            <a:lvl3pPr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 hasCustomPrompt="1"/>
          </p:nvPr>
        </p:nvSpPr>
        <p:spPr>
          <a:xfrm>
            <a:off x="6342526" y="5992906"/>
            <a:ext cx="2524511" cy="865093"/>
          </a:xfrm>
          <a:prstGeom prst="rect">
            <a:avLst/>
          </a:prstGeom>
        </p:spPr>
        <p:txBody>
          <a:bodyPr vert="horz" anchor="ctr"/>
          <a:lstStyle>
            <a:lvl1pPr algn="r">
              <a:buNone/>
              <a:defRPr sz="1800">
                <a:solidFill>
                  <a:srgbClr val="003767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err="1" smtClean="0"/>
              <a:t>extension.usu.edu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21251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42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600" b="1">
                <a:solidFill>
                  <a:srgbClr val="003767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641725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1pPr>
            <a:lvl2pPr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3pPr>
            <a:lvl4pPr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4pPr>
            <a:lvl5pPr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600" b="1">
                <a:solidFill>
                  <a:srgbClr val="003767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641725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595959"/>
                </a:solidFill>
                <a:latin typeface="Arial"/>
                <a:cs typeface="Arial"/>
              </a:defRPr>
            </a:lvl1pPr>
            <a:lvl2pPr>
              <a:defRPr sz="2000">
                <a:solidFill>
                  <a:srgbClr val="595959"/>
                </a:solidFill>
                <a:latin typeface="Arial"/>
                <a:cs typeface="Arial"/>
              </a:defRPr>
            </a:lvl2pPr>
            <a:lvl3pPr>
              <a:defRPr sz="1800">
                <a:solidFill>
                  <a:srgbClr val="595959"/>
                </a:solidFill>
                <a:latin typeface="Arial"/>
                <a:cs typeface="Arial"/>
              </a:defRPr>
            </a:lvl3pPr>
            <a:lvl4pPr>
              <a:defRPr sz="1600">
                <a:solidFill>
                  <a:srgbClr val="595959"/>
                </a:solidFill>
                <a:latin typeface="Arial"/>
                <a:cs typeface="Arial"/>
              </a:defRPr>
            </a:lvl4pPr>
            <a:lvl5pPr>
              <a:defRPr sz="1600">
                <a:solidFill>
                  <a:srgbClr val="595959"/>
                </a:solidFill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Content Placeholder 4"/>
          <p:cNvSpPr>
            <a:spLocks noGrp="1"/>
          </p:cNvSpPr>
          <p:nvPr>
            <p:ph sz="quarter" idx="10" hasCustomPrompt="1"/>
          </p:nvPr>
        </p:nvSpPr>
        <p:spPr>
          <a:xfrm>
            <a:off x="6342526" y="5992906"/>
            <a:ext cx="2524511" cy="865093"/>
          </a:xfrm>
          <a:prstGeom prst="rect">
            <a:avLst/>
          </a:prstGeom>
        </p:spPr>
        <p:txBody>
          <a:bodyPr vert="horz" anchor="ctr"/>
          <a:lstStyle>
            <a:lvl1pPr algn="r">
              <a:buNone/>
              <a:defRPr sz="1800">
                <a:solidFill>
                  <a:srgbClr val="003767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err="1" smtClean="0"/>
              <a:t>extension.usu.edu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14885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42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4"/>
          <p:cNvSpPr>
            <a:spLocks noGrp="1"/>
          </p:cNvSpPr>
          <p:nvPr>
            <p:ph sz="quarter" idx="10" hasCustomPrompt="1"/>
          </p:nvPr>
        </p:nvSpPr>
        <p:spPr>
          <a:xfrm>
            <a:off x="6342526" y="5992906"/>
            <a:ext cx="2524511" cy="865093"/>
          </a:xfrm>
          <a:prstGeom prst="rect">
            <a:avLst/>
          </a:prstGeom>
        </p:spPr>
        <p:txBody>
          <a:bodyPr vert="horz" anchor="ctr"/>
          <a:lstStyle>
            <a:lvl1pPr algn="r">
              <a:buNone/>
              <a:defRPr sz="1800">
                <a:solidFill>
                  <a:srgbClr val="003767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err="1" smtClean="0"/>
              <a:t>extension.usu.edu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08439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1648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5" r:id="rId4"/>
    <p:sldLayoutId id="2147483666" r:id="rId5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tm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extension.usu.edu/foodsense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Introduction to OU Campus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Extension Web, 2.0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5493957" y="5992906"/>
            <a:ext cx="3373081" cy="865093"/>
          </a:xfrm>
        </p:spPr>
        <p:txBody>
          <a:bodyPr/>
          <a:lstStyle/>
          <a:p>
            <a:r>
              <a:rPr lang="en-US" dirty="0" smtClean="0"/>
              <a:t>extension.usu.edu/</a:t>
            </a:r>
            <a:r>
              <a:rPr lang="en-US" dirty="0" err="1" smtClean="0"/>
              <a:t>ou</a:t>
            </a:r>
            <a:r>
              <a:rPr lang="en-US" dirty="0" smtClean="0"/>
              <a:t>-campus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 Campus Resources</a:t>
            </a:r>
            <a:endParaRPr lang="en-US" dirty="0"/>
          </a:p>
        </p:txBody>
      </p:sp>
      <p:pic>
        <p:nvPicPr>
          <p:cNvPr id="5" name="Content Placeholder 4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1599" y="1600200"/>
            <a:ext cx="6020802" cy="4191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5614870" y="5992906"/>
            <a:ext cx="3252168" cy="865093"/>
          </a:xfrm>
        </p:spPr>
        <p:txBody>
          <a:bodyPr/>
          <a:lstStyle/>
          <a:p>
            <a:r>
              <a:rPr lang="en-US" dirty="0"/>
              <a:t>extension.usu.edu/</a:t>
            </a:r>
            <a:r>
              <a:rPr lang="en-US" dirty="0" err="1"/>
              <a:t>ou</a:t>
            </a:r>
            <a:r>
              <a:rPr lang="en-US" dirty="0"/>
              <a:t>-campus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20735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 Campus Resources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5614870" y="5992906"/>
            <a:ext cx="3252168" cy="865093"/>
          </a:xfrm>
        </p:spPr>
        <p:txBody>
          <a:bodyPr/>
          <a:lstStyle/>
          <a:p>
            <a:r>
              <a:rPr lang="en-US" dirty="0"/>
              <a:t>extension.usu.edu/</a:t>
            </a:r>
            <a:r>
              <a:rPr lang="en-US" dirty="0" err="1"/>
              <a:t>ou</a:t>
            </a:r>
            <a:r>
              <a:rPr lang="en-US" dirty="0"/>
              <a:t>-campus</a:t>
            </a:r>
            <a:endParaRPr lang="en-US" dirty="0"/>
          </a:p>
        </p:txBody>
      </p:sp>
      <p:pic>
        <p:nvPicPr>
          <p:cNvPr id="6" name="Content Placeholder 5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" y="1600200"/>
            <a:ext cx="8046719" cy="4191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Left Arrow 11"/>
          <p:cNvSpPr/>
          <p:nvPr/>
        </p:nvSpPr>
        <p:spPr>
          <a:xfrm>
            <a:off x="6499041" y="3786069"/>
            <a:ext cx="1934599" cy="597005"/>
          </a:xfrm>
          <a:prstGeom prst="lef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Left Arrow 12"/>
          <p:cNvSpPr/>
          <p:nvPr/>
        </p:nvSpPr>
        <p:spPr>
          <a:xfrm rot="16200000">
            <a:off x="2487520" y="2558367"/>
            <a:ext cx="1934599" cy="597005"/>
          </a:xfrm>
          <a:prstGeom prst="lef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Left Arrow 13"/>
          <p:cNvSpPr/>
          <p:nvPr/>
        </p:nvSpPr>
        <p:spPr>
          <a:xfrm rot="16200000">
            <a:off x="4498948" y="2558366"/>
            <a:ext cx="1934599" cy="597005"/>
          </a:xfrm>
          <a:prstGeom prst="lef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Left Arrow 14"/>
          <p:cNvSpPr/>
          <p:nvPr/>
        </p:nvSpPr>
        <p:spPr>
          <a:xfrm rot="16200000">
            <a:off x="586676" y="2558367"/>
            <a:ext cx="1934599" cy="597005"/>
          </a:xfrm>
          <a:prstGeom prst="lef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3120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 Campus 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20" y="3179114"/>
            <a:ext cx="8543217" cy="1052315"/>
          </a:xfrm>
        </p:spPr>
        <p:txBody>
          <a:bodyPr/>
          <a:lstStyle/>
          <a:p>
            <a:pPr marL="0" indent="0">
              <a:buNone/>
            </a:pPr>
            <a:r>
              <a:rPr lang="en-US" sz="4400" b="1" dirty="0" smtClean="0"/>
              <a:t>extension.usu.edu/</a:t>
            </a:r>
            <a:r>
              <a:rPr lang="en-US" sz="4400" b="1" dirty="0" err="1" smtClean="0"/>
              <a:t>ou</a:t>
            </a:r>
            <a:r>
              <a:rPr lang="en-US" sz="4400" b="1" dirty="0" smtClean="0"/>
              <a:t>-campus</a:t>
            </a:r>
            <a:endParaRPr lang="en-US" sz="4400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4311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website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Fully Responsive.  Same website renders on:</a:t>
            </a:r>
          </a:p>
          <a:p>
            <a:pPr lvl="1"/>
            <a:r>
              <a:rPr lang="en-US" sz="2000" dirty="0" smtClean="0"/>
              <a:t>Desktop</a:t>
            </a:r>
          </a:p>
          <a:p>
            <a:pPr lvl="1"/>
            <a:r>
              <a:rPr lang="en-US" sz="2000" dirty="0" smtClean="0"/>
              <a:t>Tablet</a:t>
            </a:r>
          </a:p>
          <a:p>
            <a:pPr lvl="1"/>
            <a:r>
              <a:rPr lang="en-US" sz="2000" dirty="0" smtClean="0"/>
              <a:t>Mobile</a:t>
            </a:r>
          </a:p>
          <a:p>
            <a:r>
              <a:rPr lang="en-US" sz="2800" dirty="0" smtClean="0"/>
              <a:t>Calendar System</a:t>
            </a:r>
          </a:p>
          <a:p>
            <a:pPr lvl="1"/>
            <a:r>
              <a:rPr lang="en-US" sz="2000" dirty="0" smtClean="0"/>
              <a:t>Same event can be published to all relevant calendars</a:t>
            </a:r>
          </a:p>
          <a:p>
            <a:r>
              <a:rPr lang="en-US" sz="2800" dirty="0" smtClean="0"/>
              <a:t>Better Management</a:t>
            </a:r>
            <a:endParaRPr lang="en-US" sz="2800" dirty="0"/>
          </a:p>
          <a:p>
            <a:pPr lvl="1"/>
            <a:r>
              <a:rPr lang="en-US" sz="2000" dirty="0" smtClean="0"/>
              <a:t>The days of requesting PAD add users are over</a:t>
            </a:r>
            <a:endParaRPr lang="en-US" sz="2000" dirty="0"/>
          </a:p>
          <a:p>
            <a:r>
              <a:rPr lang="en-US" sz="2800" dirty="0" smtClean="0"/>
              <a:t>More Powerful</a:t>
            </a:r>
            <a:endParaRPr lang="en-US" sz="28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5995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 Philosophy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49190"/>
            <a:ext cx="8229600" cy="4242011"/>
          </a:xfrm>
        </p:spPr>
        <p:txBody>
          <a:bodyPr/>
          <a:lstStyle/>
          <a:p>
            <a:pPr marL="0" indent="0" algn="ctr">
              <a:buNone/>
            </a:pPr>
            <a:r>
              <a:rPr lang="en-US" u="sng" dirty="0" smtClean="0"/>
              <a:t>Two types of websites</a:t>
            </a:r>
          </a:p>
          <a:p>
            <a:pPr marL="0" indent="0">
              <a:buNone/>
            </a:pPr>
            <a:r>
              <a:rPr lang="en-US" dirty="0" smtClean="0"/>
              <a:t>   Topic-based                           County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5569528" y="5992906"/>
            <a:ext cx="3297510" cy="865093"/>
          </a:xfrm>
        </p:spPr>
        <p:txBody>
          <a:bodyPr/>
          <a:lstStyle/>
          <a:p>
            <a:r>
              <a:rPr lang="en-US" dirty="0"/>
              <a:t>extension.usu.edu/</a:t>
            </a:r>
            <a:r>
              <a:rPr lang="en-US" dirty="0" err="1"/>
              <a:t>ou</a:t>
            </a:r>
            <a:r>
              <a:rPr lang="en-US" dirty="0"/>
              <a:t>-campus</a:t>
            </a:r>
            <a:endParaRPr lang="en-US" dirty="0"/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294" y="2787348"/>
            <a:ext cx="2320623" cy="3003853"/>
          </a:xfrm>
          <a:prstGeom prst="rect">
            <a:avLst/>
          </a:prstGeom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6373" y="2862118"/>
            <a:ext cx="2219187" cy="2785035"/>
          </a:xfrm>
          <a:prstGeom prst="rect">
            <a:avLst/>
          </a:prstGeom>
        </p:spPr>
      </p:pic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204" y="2952802"/>
            <a:ext cx="493401" cy="2477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0255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What belongs where?</a:t>
            </a:r>
            <a:endParaRPr lang="en-US" sz="36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90973062"/>
              </p:ext>
            </p:extLst>
          </p:nvPr>
        </p:nvGraphicFramePr>
        <p:xfrm>
          <a:off x="457200" y="1600200"/>
          <a:ext cx="8229600" cy="421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Topic Based Website</a:t>
                      </a:r>
                      <a:r>
                        <a:rPr lang="en-US" baseline="0" dirty="0" smtClean="0"/>
                        <a:t> Type Content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County</a:t>
                      </a:r>
                      <a:r>
                        <a:rPr lang="en-US" baseline="0" dirty="0" smtClean="0"/>
                        <a:t> Website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b="1" dirty="0" smtClean="0"/>
                        <a:t>General</a:t>
                      </a:r>
                      <a:r>
                        <a:rPr lang="en-US" b="1" baseline="0" dirty="0" smtClean="0"/>
                        <a:t> Information: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Useful everywhere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smtClean="0"/>
                        <a:t>To be referenced from anywhere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smtClean="0"/>
                        <a:t>Reference publications which live in Digital Commons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b="1" dirty="0" smtClean="0"/>
                        <a:t>County Specific Information: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0" dirty="0" smtClean="0"/>
                        <a:t>Location</a:t>
                      </a:r>
                      <a:r>
                        <a:rPr lang="en-US" b="0" baseline="0" dirty="0" smtClean="0"/>
                        <a:t> specific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0" dirty="0" smtClean="0"/>
                        <a:t>Demonstrates what your county is able to offer</a:t>
                      </a:r>
                      <a:r>
                        <a:rPr lang="en-US" b="0" baseline="0" dirty="0" smtClean="0"/>
                        <a:t> your consumers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0" baseline="0" dirty="0" smtClean="0"/>
                        <a:t>May also reference Digital Commons</a:t>
                      </a:r>
                      <a:endParaRPr lang="en-US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Food $</a:t>
                      </a:r>
                      <a:r>
                        <a:rPr lang="en-US" b="1" dirty="0" err="1" smtClean="0"/>
                        <a:t>ense</a:t>
                      </a:r>
                      <a:r>
                        <a:rPr lang="en-US" b="1" dirty="0" smtClean="0"/>
                        <a:t> (SNAP-Ed):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What is Food</a:t>
                      </a:r>
                      <a:r>
                        <a:rPr lang="en-US" baseline="0" dirty="0" smtClean="0"/>
                        <a:t> $</a:t>
                      </a:r>
                      <a:r>
                        <a:rPr lang="en-US" baseline="0" dirty="0" err="1" smtClean="0"/>
                        <a:t>ense</a:t>
                      </a:r>
                      <a:r>
                        <a:rPr lang="en-US" baseline="0" dirty="0" smtClean="0"/>
                        <a:t> (SNAP-Ed)</a:t>
                      </a:r>
                      <a:endParaRPr lang="en-US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How to make egg-omelets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b="1" dirty="0" smtClean="0"/>
                        <a:t>Food $</a:t>
                      </a:r>
                      <a:r>
                        <a:rPr lang="en-US" b="1" dirty="0" err="1" smtClean="0"/>
                        <a:t>ense</a:t>
                      </a:r>
                      <a:r>
                        <a:rPr lang="en-US" b="1" dirty="0" smtClean="0"/>
                        <a:t> (SNAP-Ed):</a:t>
                      </a:r>
                      <a:r>
                        <a:rPr lang="en-US" b="1" baseline="0" dirty="0" smtClean="0"/>
                        <a:t>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smtClean="0"/>
                        <a:t>Class Schedule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smtClean="0"/>
                        <a:t>Contact Information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smtClean="0"/>
                        <a:t>Link to </a:t>
                      </a:r>
                      <a:r>
                        <a:rPr lang="en-US" baseline="0" dirty="0" smtClean="0">
                          <a:hlinkClick r:id="rId2"/>
                        </a:rPr>
                        <a:t>Food $</a:t>
                      </a:r>
                      <a:r>
                        <a:rPr lang="en-US" baseline="0" dirty="0" err="1" smtClean="0">
                          <a:hlinkClick r:id="rId2"/>
                        </a:rPr>
                        <a:t>ense</a:t>
                      </a:r>
                      <a:r>
                        <a:rPr lang="en-US" baseline="0" dirty="0" smtClean="0">
                          <a:hlinkClick r:id="rId2"/>
                        </a:rPr>
                        <a:t> (SNAP-Ed)</a:t>
                      </a:r>
                      <a:r>
                        <a:rPr lang="en-US" baseline="0" dirty="0" smtClean="0"/>
                        <a:t> for more information about the program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Fruit</a:t>
                      </a:r>
                      <a:r>
                        <a:rPr lang="en-US" b="1" baseline="0" dirty="0" smtClean="0"/>
                        <a:t> Diseases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0" baseline="0" dirty="0" smtClean="0"/>
                        <a:t>How to find diseases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0" baseline="0" dirty="0" smtClean="0"/>
                        <a:t>How to treat diseases … etc…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Fruit</a:t>
                      </a:r>
                      <a:r>
                        <a:rPr lang="en-US" b="1" baseline="0" dirty="0" smtClean="0"/>
                        <a:t> Diseases</a:t>
                      </a:r>
                      <a:endParaRPr lang="en-US" b="1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Link</a:t>
                      </a:r>
                      <a:r>
                        <a:rPr lang="en-US" baseline="0" dirty="0" smtClean="0"/>
                        <a:t> to the publication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5607312" y="5992906"/>
            <a:ext cx="3259725" cy="865093"/>
          </a:xfrm>
        </p:spPr>
        <p:txBody>
          <a:bodyPr/>
          <a:lstStyle/>
          <a:p>
            <a:r>
              <a:rPr lang="en-US" dirty="0"/>
              <a:t>extension.usu.edu/</a:t>
            </a:r>
            <a:r>
              <a:rPr lang="en-US" dirty="0" err="1"/>
              <a:t>ou</a:t>
            </a:r>
            <a:r>
              <a:rPr lang="en-US" dirty="0"/>
              <a:t>-campus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42796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 Campus Basics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00853"/>
            <a:ext cx="3940988" cy="3350281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000" dirty="0" smtClean="0"/>
              <a:t>Logging In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000" dirty="0" smtClean="0"/>
              <a:t>OU Campus Directory System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000" dirty="0" smtClean="0"/>
              <a:t>Adding Files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000" dirty="0" smtClean="0"/>
              <a:t>Adding Images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000" dirty="0" smtClean="0"/>
              <a:t>Adding New Pages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000" dirty="0" smtClean="0"/>
              <a:t>Adding </a:t>
            </a:r>
            <a:r>
              <a:rPr lang="en-US" sz="2000" dirty="0"/>
              <a:t>New </a:t>
            </a:r>
            <a:r>
              <a:rPr lang="en-US" sz="2000" dirty="0" smtClean="0"/>
              <a:t>Sections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000" dirty="0" smtClean="0"/>
              <a:t>Checking </a:t>
            </a:r>
            <a:r>
              <a:rPr lang="en-US" sz="2000" dirty="0"/>
              <a:t>Files </a:t>
            </a:r>
            <a:r>
              <a:rPr lang="en-US" sz="2000" dirty="0" smtClean="0"/>
              <a:t>In/Out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000" dirty="0" smtClean="0"/>
              <a:t>Using Snippets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000" dirty="0" smtClean="0"/>
              <a:t>Using/Rewinding Versions</a:t>
            </a:r>
            <a:endParaRPr lang="en-US" sz="2600" dirty="0"/>
          </a:p>
          <a:p>
            <a:endParaRPr lang="en-US" sz="2000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5607312" y="5992906"/>
            <a:ext cx="3259725" cy="865093"/>
          </a:xfrm>
        </p:spPr>
        <p:txBody>
          <a:bodyPr/>
          <a:lstStyle/>
          <a:p>
            <a:r>
              <a:rPr lang="en-US" dirty="0"/>
              <a:t>extension.usu.edu/</a:t>
            </a:r>
            <a:r>
              <a:rPr lang="en-US" dirty="0" err="1"/>
              <a:t>ou</a:t>
            </a:r>
            <a:r>
              <a:rPr lang="en-US" dirty="0"/>
              <a:t>-campus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1242157"/>
            <a:ext cx="79114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Today’s Training Items: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3789841561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Theme.thmx</Template>
  <TotalTime>540</TotalTime>
  <Words>211</Words>
  <Application>Microsoft Office PowerPoint</Application>
  <PresentationFormat>On-screen Show (4:3)</PresentationFormat>
  <Paragraphs>59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Wingdings</vt:lpstr>
      <vt:lpstr>Default Theme</vt:lpstr>
      <vt:lpstr>Introduction to OU Campus</vt:lpstr>
      <vt:lpstr>OU Campus Resources</vt:lpstr>
      <vt:lpstr>OU Campus Resources</vt:lpstr>
      <vt:lpstr>OU Campus Resources</vt:lpstr>
      <vt:lpstr>New website features</vt:lpstr>
      <vt:lpstr>Web Philosophy</vt:lpstr>
      <vt:lpstr>What belongs where?</vt:lpstr>
      <vt:lpstr>OU Campus Basics</vt:lpstr>
    </vt:vector>
  </TitlesOfParts>
  <Company>USU Extension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Jonathan Griffiths</dc:creator>
  <cp:lastModifiedBy>Kirk Salisbury</cp:lastModifiedBy>
  <cp:revision>15</cp:revision>
  <dcterms:created xsi:type="dcterms:W3CDTF">2013-12-04T18:27:07Z</dcterms:created>
  <dcterms:modified xsi:type="dcterms:W3CDTF">2015-09-04T23:03:47Z</dcterms:modified>
</cp:coreProperties>
</file>