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ink/inkAction1.xml" ContentType="application/vnd.ms-office.inkActio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Action2.xml" ContentType="application/vnd.ms-office.inkAction+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Action3.xml" ContentType="application/vnd.ms-office.inkAction+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5" r:id="rId4"/>
  </p:sldMasterIdLst>
  <p:notesMasterIdLst>
    <p:notesMasterId r:id="rId32"/>
  </p:notesMasterIdLst>
  <p:sldIdLst>
    <p:sldId id="290" r:id="rId5"/>
    <p:sldId id="358" r:id="rId6"/>
    <p:sldId id="350" r:id="rId7"/>
    <p:sldId id="292" r:id="rId8"/>
    <p:sldId id="321" r:id="rId9"/>
    <p:sldId id="322" r:id="rId10"/>
    <p:sldId id="357" r:id="rId11"/>
    <p:sldId id="327" r:id="rId12"/>
    <p:sldId id="328" r:id="rId13"/>
    <p:sldId id="329" r:id="rId14"/>
    <p:sldId id="282" r:id="rId15"/>
    <p:sldId id="260" r:id="rId16"/>
    <p:sldId id="259" r:id="rId17"/>
    <p:sldId id="326" r:id="rId18"/>
    <p:sldId id="275" r:id="rId19"/>
    <p:sldId id="278" r:id="rId20"/>
    <p:sldId id="330" r:id="rId21"/>
    <p:sldId id="274" r:id="rId22"/>
    <p:sldId id="368" r:id="rId23"/>
    <p:sldId id="277" r:id="rId24"/>
    <p:sldId id="266" r:id="rId25"/>
    <p:sldId id="367" r:id="rId26"/>
    <p:sldId id="356" r:id="rId27"/>
    <p:sldId id="339" r:id="rId28"/>
    <p:sldId id="340" r:id="rId29"/>
    <p:sldId id="323" r:id="rId30"/>
    <p:sldId id="369" r:id="rId31"/>
  </p:sldIdLst>
  <p:sldSz cx="12192000" cy="6858000"/>
  <p:notesSz cx="6858000" cy="9144000"/>
  <p:defaultTextStyle>
    <a:defPPr>
      <a:defRPr lang="en-US"/>
    </a:defPPr>
    <a:lvl1pPr marL="0" algn="l" defTabSz="914284" rtl="0" eaLnBrk="1" latinLnBrk="0" hangingPunct="1">
      <a:defRPr sz="1800" kern="1200">
        <a:solidFill>
          <a:schemeClr val="tx1"/>
        </a:solidFill>
        <a:latin typeface="+mn-lt"/>
        <a:ea typeface="+mn-ea"/>
        <a:cs typeface="+mn-cs"/>
      </a:defRPr>
    </a:lvl1pPr>
    <a:lvl2pPr marL="457142" algn="l" defTabSz="914284" rtl="0" eaLnBrk="1" latinLnBrk="0" hangingPunct="1">
      <a:defRPr sz="1800" kern="1200">
        <a:solidFill>
          <a:schemeClr val="tx1"/>
        </a:solidFill>
        <a:latin typeface="+mn-lt"/>
        <a:ea typeface="+mn-ea"/>
        <a:cs typeface="+mn-cs"/>
      </a:defRPr>
    </a:lvl2pPr>
    <a:lvl3pPr marL="914284" algn="l" defTabSz="914284" rtl="0" eaLnBrk="1" latinLnBrk="0" hangingPunct="1">
      <a:defRPr sz="1800" kern="1200">
        <a:solidFill>
          <a:schemeClr val="tx1"/>
        </a:solidFill>
        <a:latin typeface="+mn-lt"/>
        <a:ea typeface="+mn-ea"/>
        <a:cs typeface="+mn-cs"/>
      </a:defRPr>
    </a:lvl3pPr>
    <a:lvl4pPr marL="1371424" algn="l" defTabSz="914284" rtl="0" eaLnBrk="1" latinLnBrk="0" hangingPunct="1">
      <a:defRPr sz="1800" kern="1200">
        <a:solidFill>
          <a:schemeClr val="tx1"/>
        </a:solidFill>
        <a:latin typeface="+mn-lt"/>
        <a:ea typeface="+mn-ea"/>
        <a:cs typeface="+mn-cs"/>
      </a:defRPr>
    </a:lvl4pPr>
    <a:lvl5pPr marL="1828566" algn="l" defTabSz="914284" rtl="0" eaLnBrk="1" latinLnBrk="0" hangingPunct="1">
      <a:defRPr sz="1800" kern="1200">
        <a:solidFill>
          <a:schemeClr val="tx1"/>
        </a:solidFill>
        <a:latin typeface="+mn-lt"/>
        <a:ea typeface="+mn-ea"/>
        <a:cs typeface="+mn-cs"/>
      </a:defRPr>
    </a:lvl5pPr>
    <a:lvl6pPr marL="2285708" algn="l" defTabSz="914284" rtl="0" eaLnBrk="1" latinLnBrk="0" hangingPunct="1">
      <a:defRPr sz="1800" kern="1200">
        <a:solidFill>
          <a:schemeClr val="tx1"/>
        </a:solidFill>
        <a:latin typeface="+mn-lt"/>
        <a:ea typeface="+mn-ea"/>
        <a:cs typeface="+mn-cs"/>
      </a:defRPr>
    </a:lvl6pPr>
    <a:lvl7pPr marL="2742850" algn="l" defTabSz="914284" rtl="0" eaLnBrk="1" latinLnBrk="0" hangingPunct="1">
      <a:defRPr sz="1800" kern="1200">
        <a:solidFill>
          <a:schemeClr val="tx1"/>
        </a:solidFill>
        <a:latin typeface="+mn-lt"/>
        <a:ea typeface="+mn-ea"/>
        <a:cs typeface="+mn-cs"/>
      </a:defRPr>
    </a:lvl7pPr>
    <a:lvl8pPr marL="3199990" algn="l" defTabSz="914284" rtl="0" eaLnBrk="1" latinLnBrk="0" hangingPunct="1">
      <a:defRPr sz="1800" kern="1200">
        <a:solidFill>
          <a:schemeClr val="tx1"/>
        </a:solidFill>
        <a:latin typeface="+mn-lt"/>
        <a:ea typeface="+mn-ea"/>
        <a:cs typeface="+mn-cs"/>
      </a:defRPr>
    </a:lvl8pPr>
    <a:lvl9pPr marL="3657132" algn="l" defTabSz="9142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000000"/>
    <a:srgbClr val="F3DD6D"/>
    <a:srgbClr val="FFFFFF"/>
    <a:srgbClr val="717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1515" autoAdjust="0"/>
  </p:normalViewPr>
  <p:slideViewPr>
    <p:cSldViewPr snapToGrid="0">
      <p:cViewPr varScale="1">
        <p:scale>
          <a:sx n="92" d="100"/>
          <a:sy n="92" d="100"/>
        </p:scale>
        <p:origin x="1360" y="176"/>
      </p:cViewPr>
      <p:guideLst/>
    </p:cSldViewPr>
  </p:slideViewPr>
  <p:notesTextViewPr>
    <p:cViewPr>
      <p:scale>
        <a:sx n="1" d="1"/>
        <a:sy n="1" d="1"/>
      </p:scale>
      <p:origin x="0" y="0"/>
    </p:cViewPr>
  </p:notesTextViewPr>
  <p:sorterViewPr>
    <p:cViewPr varScale="1">
      <p:scale>
        <a:sx n="100" d="100"/>
        <a:sy n="100" d="100"/>
      </p:scale>
      <p:origin x="0" y="-60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438B57-80BE-41EC-9A6E-F7F608FC13D9}" type="doc">
      <dgm:prSet loTypeId="urn:microsoft.com/office/officeart/2005/8/layout/chevron1" loCatId="process" qsTypeId="urn:microsoft.com/office/officeart/2005/8/quickstyle/3d3" qsCatId="3D" csTypeId="urn:microsoft.com/office/officeart/2005/8/colors/accent1_4" csCatId="accent1" phldr="1"/>
      <dgm:spPr/>
      <dgm:t>
        <a:bodyPr/>
        <a:lstStyle/>
        <a:p>
          <a:endParaRPr lang="en-US"/>
        </a:p>
      </dgm:t>
    </dgm:pt>
    <dgm:pt modelId="{345D937B-CED9-4D8F-9AC4-83B652E5A30E}">
      <dgm:prSet phldrT="[Text]" custT="1"/>
      <dgm:spPr/>
      <dgm:t>
        <a:bodyPr/>
        <a:lstStyle/>
        <a:p>
          <a:r>
            <a:rPr lang="en-US" sz="2800" b="1" dirty="0">
              <a:effectLst/>
            </a:rPr>
            <a:t>Target Weight</a:t>
          </a:r>
        </a:p>
      </dgm:t>
    </dgm:pt>
    <dgm:pt modelId="{FFD6ED9C-F5B6-489B-840F-7E278164E4AE}" type="parTrans" cxnId="{4119BFE7-595C-4375-915B-C57692DE5428}">
      <dgm:prSet/>
      <dgm:spPr/>
      <dgm:t>
        <a:bodyPr/>
        <a:lstStyle/>
        <a:p>
          <a:endParaRPr lang="en-US"/>
        </a:p>
      </dgm:t>
    </dgm:pt>
    <dgm:pt modelId="{534CED73-587C-4194-98BB-01EECAEA738C}" type="sibTrans" cxnId="{4119BFE7-595C-4375-915B-C57692DE5428}">
      <dgm:prSet/>
      <dgm:spPr/>
      <dgm:t>
        <a:bodyPr/>
        <a:lstStyle/>
        <a:p>
          <a:endParaRPr lang="en-US"/>
        </a:p>
      </dgm:t>
    </dgm:pt>
    <dgm:pt modelId="{951DE328-2C24-48F4-89C4-96F430391D3B}">
      <dgm:prSet phldrT="[Text]" custT="1"/>
      <dgm:spPr/>
      <dgm:t>
        <a:bodyPr/>
        <a:lstStyle/>
        <a:p>
          <a:r>
            <a:rPr lang="en-US" sz="2400" dirty="0"/>
            <a:t>3% BW</a:t>
          </a:r>
        </a:p>
      </dgm:t>
    </dgm:pt>
    <dgm:pt modelId="{1A57D431-AD09-4534-BA71-1FCF717CF16F}" type="parTrans" cxnId="{83DE88CA-E5DE-4310-8697-2D116D6703EF}">
      <dgm:prSet/>
      <dgm:spPr/>
      <dgm:t>
        <a:bodyPr/>
        <a:lstStyle/>
        <a:p>
          <a:endParaRPr lang="en-US"/>
        </a:p>
      </dgm:t>
    </dgm:pt>
    <dgm:pt modelId="{55AD95F5-2B1D-420C-8C47-E596EA527907}" type="sibTrans" cxnId="{83DE88CA-E5DE-4310-8697-2D116D6703EF}">
      <dgm:prSet/>
      <dgm:spPr/>
      <dgm:t>
        <a:bodyPr/>
        <a:lstStyle/>
        <a:p>
          <a:endParaRPr lang="en-US"/>
        </a:p>
      </dgm:t>
    </dgm:pt>
    <dgm:pt modelId="{43EDED06-18FF-4BF8-B945-07B6718E82E9}">
      <dgm:prSet phldrT="[Text]" custT="1"/>
      <dgm:spPr/>
      <dgm:t>
        <a:bodyPr/>
        <a:lstStyle/>
        <a:p>
          <a:r>
            <a:rPr lang="en-US" sz="2400" dirty="0"/>
            <a:t>0.5#/day</a:t>
          </a:r>
        </a:p>
      </dgm:t>
    </dgm:pt>
    <dgm:pt modelId="{F9DDF766-FB75-46B6-AECB-CF7A0513E235}" type="parTrans" cxnId="{FF908A39-7D80-4160-A947-C1D35499D354}">
      <dgm:prSet/>
      <dgm:spPr/>
      <dgm:t>
        <a:bodyPr/>
        <a:lstStyle/>
        <a:p>
          <a:endParaRPr lang="en-US"/>
        </a:p>
      </dgm:t>
    </dgm:pt>
    <dgm:pt modelId="{D18E23F7-BA5A-4A1D-A943-6C5A7A1391D3}" type="sibTrans" cxnId="{FF908A39-7D80-4160-A947-C1D35499D354}">
      <dgm:prSet/>
      <dgm:spPr/>
      <dgm:t>
        <a:bodyPr/>
        <a:lstStyle/>
        <a:p>
          <a:endParaRPr lang="en-US"/>
        </a:p>
      </dgm:t>
    </dgm:pt>
    <dgm:pt modelId="{33B8679A-4184-41B6-8910-36B67AD59281}">
      <dgm:prSet phldrT="[Text]" custT="1"/>
      <dgm:spPr/>
      <dgm:t>
        <a:bodyPr/>
        <a:lstStyle/>
        <a:p>
          <a:r>
            <a:rPr lang="en-US" sz="2400" dirty="0"/>
            <a:t>5:1</a:t>
          </a:r>
        </a:p>
      </dgm:t>
    </dgm:pt>
    <dgm:pt modelId="{2D13D70C-B7EB-44BC-90FC-158B40BE8904}" type="parTrans" cxnId="{8E42ED74-EDF5-47C2-8335-E267999A3515}">
      <dgm:prSet/>
      <dgm:spPr/>
      <dgm:t>
        <a:bodyPr/>
        <a:lstStyle/>
        <a:p>
          <a:endParaRPr lang="en-US"/>
        </a:p>
      </dgm:t>
    </dgm:pt>
    <dgm:pt modelId="{19CE7CE9-B6A3-4407-A1CE-50CB0561E0E0}" type="sibTrans" cxnId="{8E42ED74-EDF5-47C2-8335-E267999A3515}">
      <dgm:prSet/>
      <dgm:spPr/>
      <dgm:t>
        <a:bodyPr/>
        <a:lstStyle/>
        <a:p>
          <a:endParaRPr lang="en-US"/>
        </a:p>
      </dgm:t>
    </dgm:pt>
    <dgm:pt modelId="{3215EBA9-716E-4605-9113-134E17694235}">
      <dgm:prSet phldrT="[Text]" custT="1"/>
      <dgm:spPr/>
      <dgm:t>
        <a:bodyPr/>
        <a:lstStyle/>
        <a:p>
          <a:r>
            <a:rPr lang="en-US" sz="2650" b="1" dirty="0">
              <a:effectLst>
                <a:outerShdw blurRad="38100" dist="38100" dir="2700000" algn="tl">
                  <a:srgbClr val="000000">
                    <a:alpha val="43137"/>
                  </a:srgbClr>
                </a:outerShdw>
              </a:effectLst>
            </a:rPr>
            <a:t>135-150#</a:t>
          </a:r>
        </a:p>
      </dgm:t>
    </dgm:pt>
    <dgm:pt modelId="{8F88D607-38B4-40DF-B1A0-0B8BA4680587}" type="parTrans" cxnId="{C53D144D-85AD-436D-B430-C29C7432E27A}">
      <dgm:prSet/>
      <dgm:spPr/>
      <dgm:t>
        <a:bodyPr/>
        <a:lstStyle/>
        <a:p>
          <a:endParaRPr lang="en-US"/>
        </a:p>
      </dgm:t>
    </dgm:pt>
    <dgm:pt modelId="{1E57340C-9050-4605-AB24-F4E406DC71DC}" type="sibTrans" cxnId="{C53D144D-85AD-436D-B430-C29C7432E27A}">
      <dgm:prSet/>
      <dgm:spPr/>
      <dgm:t>
        <a:bodyPr/>
        <a:lstStyle/>
        <a:p>
          <a:endParaRPr lang="en-US"/>
        </a:p>
      </dgm:t>
    </dgm:pt>
    <dgm:pt modelId="{5CFED507-4FDC-4E0B-B7BF-C00FABF9C272}">
      <dgm:prSet phldrT="[Text]" custT="1"/>
      <dgm:spPr/>
      <dgm:t>
        <a:bodyPr/>
        <a:lstStyle/>
        <a:p>
          <a:r>
            <a:rPr lang="en-US" sz="2400" b="1" dirty="0"/>
            <a:t>Consumption</a:t>
          </a:r>
        </a:p>
      </dgm:t>
    </dgm:pt>
    <dgm:pt modelId="{252B87E3-AAFC-4019-8EB5-B574E936B698}" type="parTrans" cxnId="{0A6EC338-E15D-43DF-8FD8-1999B69872D7}">
      <dgm:prSet/>
      <dgm:spPr/>
      <dgm:t>
        <a:bodyPr/>
        <a:lstStyle/>
        <a:p>
          <a:endParaRPr lang="en-US"/>
        </a:p>
      </dgm:t>
    </dgm:pt>
    <dgm:pt modelId="{DC4AD8D8-7162-4954-AA8D-4D4133DC8EA1}" type="sibTrans" cxnId="{0A6EC338-E15D-43DF-8FD8-1999B69872D7}">
      <dgm:prSet/>
      <dgm:spPr/>
      <dgm:t>
        <a:bodyPr/>
        <a:lstStyle/>
        <a:p>
          <a:endParaRPr lang="en-US"/>
        </a:p>
      </dgm:t>
    </dgm:pt>
    <dgm:pt modelId="{E83FC7A9-0F3B-4B7C-845E-AADF3E15B29E}">
      <dgm:prSet phldrT="[Text]" custT="1"/>
      <dgm:spPr/>
      <dgm:t>
        <a:bodyPr/>
        <a:lstStyle/>
        <a:p>
          <a:r>
            <a:rPr lang="en-US" sz="2400" b="1" dirty="0"/>
            <a:t>ADG</a:t>
          </a:r>
        </a:p>
      </dgm:t>
    </dgm:pt>
    <dgm:pt modelId="{A6032520-21B8-4A1B-9D91-DB7D6638F471}" type="parTrans" cxnId="{2A2597D2-1FA9-435C-8591-5C1D9CE59653}">
      <dgm:prSet/>
      <dgm:spPr/>
      <dgm:t>
        <a:bodyPr/>
        <a:lstStyle/>
        <a:p>
          <a:endParaRPr lang="en-US"/>
        </a:p>
      </dgm:t>
    </dgm:pt>
    <dgm:pt modelId="{7BC11BAD-2406-4065-A537-8DD8114566E4}" type="sibTrans" cxnId="{2A2597D2-1FA9-435C-8591-5C1D9CE59653}">
      <dgm:prSet/>
      <dgm:spPr/>
      <dgm:t>
        <a:bodyPr/>
        <a:lstStyle/>
        <a:p>
          <a:endParaRPr lang="en-US"/>
        </a:p>
      </dgm:t>
    </dgm:pt>
    <dgm:pt modelId="{9E19D413-FB51-4F85-8195-520B8A67291E}">
      <dgm:prSet phldrT="[Text]" custT="1"/>
      <dgm:spPr/>
      <dgm:t>
        <a:bodyPr/>
        <a:lstStyle/>
        <a:p>
          <a:r>
            <a:rPr lang="en-US" sz="2400" b="1" dirty="0"/>
            <a:t>Conversion</a:t>
          </a:r>
        </a:p>
      </dgm:t>
    </dgm:pt>
    <dgm:pt modelId="{E0CAEAA2-6720-4295-9381-0FD7B8D7CBF3}" type="parTrans" cxnId="{79CCFBF4-647A-436C-BBA0-B176A392BF3D}">
      <dgm:prSet/>
      <dgm:spPr/>
      <dgm:t>
        <a:bodyPr/>
        <a:lstStyle/>
        <a:p>
          <a:endParaRPr lang="en-US"/>
        </a:p>
      </dgm:t>
    </dgm:pt>
    <dgm:pt modelId="{4AF7152E-1BBE-48F2-B56A-C4DE325A91B6}" type="sibTrans" cxnId="{79CCFBF4-647A-436C-BBA0-B176A392BF3D}">
      <dgm:prSet/>
      <dgm:spPr/>
      <dgm:t>
        <a:bodyPr/>
        <a:lstStyle/>
        <a:p>
          <a:endParaRPr lang="en-US"/>
        </a:p>
      </dgm:t>
    </dgm:pt>
    <dgm:pt modelId="{69675D89-492D-450C-9E4B-A2BB9BEE99E0}">
      <dgm:prSet phldrT="[Text]" custT="1"/>
      <dgm:spPr/>
      <dgm:t>
        <a:bodyPr/>
        <a:lstStyle/>
        <a:p>
          <a:r>
            <a:rPr lang="en-US" sz="2400" b="1" dirty="0"/>
            <a:t>Bag Count</a:t>
          </a:r>
        </a:p>
      </dgm:t>
    </dgm:pt>
    <dgm:pt modelId="{E55E71CE-2040-494A-8820-BF4D1CF2D47E}" type="parTrans" cxnId="{5ED64A48-E0FE-400A-AAD4-B27AAB3E5FEF}">
      <dgm:prSet/>
      <dgm:spPr/>
      <dgm:t>
        <a:bodyPr/>
        <a:lstStyle/>
        <a:p>
          <a:endParaRPr lang="en-US"/>
        </a:p>
      </dgm:t>
    </dgm:pt>
    <dgm:pt modelId="{6AFCCF0F-4EF3-4A4F-8AA2-0C847EADBDF5}" type="sibTrans" cxnId="{5ED64A48-E0FE-400A-AAD4-B27AAB3E5FEF}">
      <dgm:prSet/>
      <dgm:spPr/>
      <dgm:t>
        <a:bodyPr/>
        <a:lstStyle/>
        <a:p>
          <a:endParaRPr lang="en-US"/>
        </a:p>
      </dgm:t>
    </dgm:pt>
    <dgm:pt modelId="{989429C6-A11F-46BD-9385-FF0D03EE5139}">
      <dgm:prSet phldrT="[Text]" custT="1"/>
      <dgm:spPr/>
      <dgm:t>
        <a:bodyPr/>
        <a:lstStyle/>
        <a:p>
          <a:r>
            <a:rPr lang="en-US" sz="2400" dirty="0"/>
            <a:t>9</a:t>
          </a:r>
        </a:p>
      </dgm:t>
    </dgm:pt>
    <dgm:pt modelId="{10E2B651-F77A-48EB-A350-3F5A29124573}" type="parTrans" cxnId="{C2153AEA-D262-4C8D-805C-1D01B1A9F313}">
      <dgm:prSet/>
      <dgm:spPr/>
      <dgm:t>
        <a:bodyPr/>
        <a:lstStyle/>
        <a:p>
          <a:endParaRPr lang="en-US"/>
        </a:p>
      </dgm:t>
    </dgm:pt>
    <dgm:pt modelId="{745DB486-10B5-4366-AE52-DDEB003872AE}" type="sibTrans" cxnId="{C2153AEA-D262-4C8D-805C-1D01B1A9F313}">
      <dgm:prSet/>
      <dgm:spPr/>
      <dgm:t>
        <a:bodyPr/>
        <a:lstStyle/>
        <a:p>
          <a:endParaRPr lang="en-US"/>
        </a:p>
      </dgm:t>
    </dgm:pt>
    <dgm:pt modelId="{C9CD90B4-E15D-437A-BD83-CAB7937FAA13}" type="pres">
      <dgm:prSet presAssocID="{8E438B57-80BE-41EC-9A6E-F7F608FC13D9}" presName="Name0" presStyleCnt="0">
        <dgm:presLayoutVars>
          <dgm:dir/>
          <dgm:animLvl val="lvl"/>
          <dgm:resizeHandles val="exact"/>
        </dgm:presLayoutVars>
      </dgm:prSet>
      <dgm:spPr/>
    </dgm:pt>
    <dgm:pt modelId="{A5B6FDE5-C4DD-4E92-9B16-3514B43ED331}" type="pres">
      <dgm:prSet presAssocID="{345D937B-CED9-4D8F-9AC4-83B652E5A30E}" presName="composite" presStyleCnt="0"/>
      <dgm:spPr/>
    </dgm:pt>
    <dgm:pt modelId="{8FE64499-3C1F-4CB8-A7D1-04912E4CF9FC}" type="pres">
      <dgm:prSet presAssocID="{345D937B-CED9-4D8F-9AC4-83B652E5A30E}" presName="parTx" presStyleLbl="node1" presStyleIdx="0" presStyleCnt="2">
        <dgm:presLayoutVars>
          <dgm:chMax val="0"/>
          <dgm:chPref val="0"/>
          <dgm:bulletEnabled val="1"/>
        </dgm:presLayoutVars>
      </dgm:prSet>
      <dgm:spPr/>
    </dgm:pt>
    <dgm:pt modelId="{5B523C10-06FA-494F-8373-AF718904B5D0}" type="pres">
      <dgm:prSet presAssocID="{345D937B-CED9-4D8F-9AC4-83B652E5A30E}" presName="desTx" presStyleLbl="revTx" presStyleIdx="0" presStyleCnt="2">
        <dgm:presLayoutVars>
          <dgm:bulletEnabled val="1"/>
        </dgm:presLayoutVars>
      </dgm:prSet>
      <dgm:spPr/>
    </dgm:pt>
    <dgm:pt modelId="{7E23CC4F-B2BF-4C3D-995A-457915741016}" type="pres">
      <dgm:prSet presAssocID="{534CED73-587C-4194-98BB-01EECAEA738C}" presName="space" presStyleCnt="0"/>
      <dgm:spPr/>
    </dgm:pt>
    <dgm:pt modelId="{54A78774-72B5-49BE-AA1E-4883A78C8592}" type="pres">
      <dgm:prSet presAssocID="{3215EBA9-716E-4605-9113-134E17694235}" presName="composite" presStyleCnt="0"/>
      <dgm:spPr/>
    </dgm:pt>
    <dgm:pt modelId="{7A86F799-83B3-492D-BF75-2ED86F93DCB7}" type="pres">
      <dgm:prSet presAssocID="{3215EBA9-716E-4605-9113-134E17694235}" presName="parTx" presStyleLbl="node1" presStyleIdx="1" presStyleCnt="2">
        <dgm:presLayoutVars>
          <dgm:chMax val="0"/>
          <dgm:chPref val="0"/>
          <dgm:bulletEnabled val="1"/>
        </dgm:presLayoutVars>
      </dgm:prSet>
      <dgm:spPr/>
    </dgm:pt>
    <dgm:pt modelId="{7A643F36-9621-440F-A4AC-49A2F68691C4}" type="pres">
      <dgm:prSet presAssocID="{3215EBA9-716E-4605-9113-134E17694235}" presName="desTx" presStyleLbl="revTx" presStyleIdx="1" presStyleCnt="2">
        <dgm:presLayoutVars>
          <dgm:bulletEnabled val="1"/>
        </dgm:presLayoutVars>
      </dgm:prSet>
      <dgm:spPr/>
    </dgm:pt>
  </dgm:ptLst>
  <dgm:cxnLst>
    <dgm:cxn modelId="{9DC2801D-D14C-4362-B5FB-61B9E52F3193}" type="presOf" srcId="{989429C6-A11F-46BD-9385-FF0D03EE5139}" destId="{7A643F36-9621-440F-A4AC-49A2F68691C4}" srcOrd="0" destOrd="3" presId="urn:microsoft.com/office/officeart/2005/8/layout/chevron1"/>
    <dgm:cxn modelId="{B216E829-AADC-4F18-BA41-CEC0A74E8F93}" type="presOf" srcId="{951DE328-2C24-48F4-89C4-96F430391D3B}" destId="{7A643F36-9621-440F-A4AC-49A2F68691C4}" srcOrd="0" destOrd="0" presId="urn:microsoft.com/office/officeart/2005/8/layout/chevron1"/>
    <dgm:cxn modelId="{0A6EC338-E15D-43DF-8FD8-1999B69872D7}" srcId="{345D937B-CED9-4D8F-9AC4-83B652E5A30E}" destId="{5CFED507-4FDC-4E0B-B7BF-C00FABF9C272}" srcOrd="0" destOrd="0" parTransId="{252B87E3-AAFC-4019-8EB5-B574E936B698}" sibTransId="{DC4AD8D8-7162-4954-AA8D-4D4133DC8EA1}"/>
    <dgm:cxn modelId="{FF908A39-7D80-4160-A947-C1D35499D354}" srcId="{3215EBA9-716E-4605-9113-134E17694235}" destId="{43EDED06-18FF-4BF8-B945-07B6718E82E9}" srcOrd="1" destOrd="0" parTransId="{F9DDF766-FB75-46B6-AECB-CF7A0513E235}" sibTransId="{D18E23F7-BA5A-4A1D-A943-6C5A7A1391D3}"/>
    <dgm:cxn modelId="{5ED64A48-E0FE-400A-AAD4-B27AAB3E5FEF}" srcId="{345D937B-CED9-4D8F-9AC4-83B652E5A30E}" destId="{69675D89-492D-450C-9E4B-A2BB9BEE99E0}" srcOrd="3" destOrd="0" parTransId="{E55E71CE-2040-494A-8820-BF4D1CF2D47E}" sibTransId="{6AFCCF0F-4EF3-4A4F-8AA2-0C847EADBDF5}"/>
    <dgm:cxn modelId="{C53D144D-85AD-436D-B430-C29C7432E27A}" srcId="{8E438B57-80BE-41EC-9A6E-F7F608FC13D9}" destId="{3215EBA9-716E-4605-9113-134E17694235}" srcOrd="1" destOrd="0" parTransId="{8F88D607-38B4-40DF-B1A0-0B8BA4680587}" sibTransId="{1E57340C-9050-4605-AB24-F4E406DC71DC}"/>
    <dgm:cxn modelId="{A3737C53-D251-4248-9AF6-D93FDC9F3173}" type="presOf" srcId="{345D937B-CED9-4D8F-9AC4-83B652E5A30E}" destId="{8FE64499-3C1F-4CB8-A7D1-04912E4CF9FC}" srcOrd="0" destOrd="0" presId="urn:microsoft.com/office/officeart/2005/8/layout/chevron1"/>
    <dgm:cxn modelId="{3CD0D454-1B18-4917-B972-A7DA1F42B5A7}" type="presOf" srcId="{8E438B57-80BE-41EC-9A6E-F7F608FC13D9}" destId="{C9CD90B4-E15D-437A-BD83-CAB7937FAA13}" srcOrd="0" destOrd="0" presId="urn:microsoft.com/office/officeart/2005/8/layout/chevron1"/>
    <dgm:cxn modelId="{383E3F6A-F70B-40B5-8304-EF54CDA39444}" type="presOf" srcId="{33B8679A-4184-41B6-8910-36B67AD59281}" destId="{7A643F36-9621-440F-A4AC-49A2F68691C4}" srcOrd="0" destOrd="2" presId="urn:microsoft.com/office/officeart/2005/8/layout/chevron1"/>
    <dgm:cxn modelId="{5D8FF26E-B801-458A-A0D7-DCA1D45A2A2D}" type="presOf" srcId="{69675D89-492D-450C-9E4B-A2BB9BEE99E0}" destId="{5B523C10-06FA-494F-8373-AF718904B5D0}" srcOrd="0" destOrd="3" presId="urn:microsoft.com/office/officeart/2005/8/layout/chevron1"/>
    <dgm:cxn modelId="{8E42ED74-EDF5-47C2-8335-E267999A3515}" srcId="{3215EBA9-716E-4605-9113-134E17694235}" destId="{33B8679A-4184-41B6-8910-36B67AD59281}" srcOrd="2" destOrd="0" parTransId="{2D13D70C-B7EB-44BC-90FC-158B40BE8904}" sibTransId="{19CE7CE9-B6A3-4407-A1CE-50CB0561E0E0}"/>
    <dgm:cxn modelId="{5EABAC8F-85D4-4F16-81FC-5C9BBC8E2543}" type="presOf" srcId="{43EDED06-18FF-4BF8-B945-07B6718E82E9}" destId="{7A643F36-9621-440F-A4AC-49A2F68691C4}" srcOrd="0" destOrd="1" presId="urn:microsoft.com/office/officeart/2005/8/layout/chevron1"/>
    <dgm:cxn modelId="{245314B5-38A0-4DF0-A696-6EB437568BF5}" type="presOf" srcId="{E83FC7A9-0F3B-4B7C-845E-AADF3E15B29E}" destId="{5B523C10-06FA-494F-8373-AF718904B5D0}" srcOrd="0" destOrd="1" presId="urn:microsoft.com/office/officeart/2005/8/layout/chevron1"/>
    <dgm:cxn modelId="{83DE88CA-E5DE-4310-8697-2D116D6703EF}" srcId="{3215EBA9-716E-4605-9113-134E17694235}" destId="{951DE328-2C24-48F4-89C4-96F430391D3B}" srcOrd="0" destOrd="0" parTransId="{1A57D431-AD09-4534-BA71-1FCF717CF16F}" sibTransId="{55AD95F5-2B1D-420C-8C47-E596EA527907}"/>
    <dgm:cxn modelId="{2A2597D2-1FA9-435C-8591-5C1D9CE59653}" srcId="{345D937B-CED9-4D8F-9AC4-83B652E5A30E}" destId="{E83FC7A9-0F3B-4B7C-845E-AADF3E15B29E}" srcOrd="1" destOrd="0" parTransId="{A6032520-21B8-4A1B-9D91-DB7D6638F471}" sibTransId="{7BC11BAD-2406-4065-A537-8DD8114566E4}"/>
    <dgm:cxn modelId="{4119BFE7-595C-4375-915B-C57692DE5428}" srcId="{8E438B57-80BE-41EC-9A6E-F7F608FC13D9}" destId="{345D937B-CED9-4D8F-9AC4-83B652E5A30E}" srcOrd="0" destOrd="0" parTransId="{FFD6ED9C-F5B6-489B-840F-7E278164E4AE}" sibTransId="{534CED73-587C-4194-98BB-01EECAEA738C}"/>
    <dgm:cxn modelId="{C2153AEA-D262-4C8D-805C-1D01B1A9F313}" srcId="{3215EBA9-716E-4605-9113-134E17694235}" destId="{989429C6-A11F-46BD-9385-FF0D03EE5139}" srcOrd="3" destOrd="0" parTransId="{10E2B651-F77A-48EB-A350-3F5A29124573}" sibTransId="{745DB486-10B5-4366-AE52-DDEB003872AE}"/>
    <dgm:cxn modelId="{D3C499F1-5BC5-434D-9D31-704113722AE3}" type="presOf" srcId="{5CFED507-4FDC-4E0B-B7BF-C00FABF9C272}" destId="{5B523C10-06FA-494F-8373-AF718904B5D0}" srcOrd="0" destOrd="0" presId="urn:microsoft.com/office/officeart/2005/8/layout/chevron1"/>
    <dgm:cxn modelId="{79CCFBF4-647A-436C-BBA0-B176A392BF3D}" srcId="{345D937B-CED9-4D8F-9AC4-83B652E5A30E}" destId="{9E19D413-FB51-4F85-8195-520B8A67291E}" srcOrd="2" destOrd="0" parTransId="{E0CAEAA2-6720-4295-9381-0FD7B8D7CBF3}" sibTransId="{4AF7152E-1BBE-48F2-B56A-C4DE325A91B6}"/>
    <dgm:cxn modelId="{676573FD-F7BC-4EC7-9B29-B9F5BA494979}" type="presOf" srcId="{3215EBA9-716E-4605-9113-134E17694235}" destId="{7A86F799-83B3-492D-BF75-2ED86F93DCB7}" srcOrd="0" destOrd="0" presId="urn:microsoft.com/office/officeart/2005/8/layout/chevron1"/>
    <dgm:cxn modelId="{8F72ABFD-8973-478A-8281-8DC1860E9731}" type="presOf" srcId="{9E19D413-FB51-4F85-8195-520B8A67291E}" destId="{5B523C10-06FA-494F-8373-AF718904B5D0}" srcOrd="0" destOrd="2" presId="urn:microsoft.com/office/officeart/2005/8/layout/chevron1"/>
    <dgm:cxn modelId="{1CE5620E-BA56-4C5A-9B11-BD9BFD151AC8}" type="presParOf" srcId="{C9CD90B4-E15D-437A-BD83-CAB7937FAA13}" destId="{A5B6FDE5-C4DD-4E92-9B16-3514B43ED331}" srcOrd="0" destOrd="0" presId="urn:microsoft.com/office/officeart/2005/8/layout/chevron1"/>
    <dgm:cxn modelId="{793195D9-2652-472A-9416-5E877D22A139}" type="presParOf" srcId="{A5B6FDE5-C4DD-4E92-9B16-3514B43ED331}" destId="{8FE64499-3C1F-4CB8-A7D1-04912E4CF9FC}" srcOrd="0" destOrd="0" presId="urn:microsoft.com/office/officeart/2005/8/layout/chevron1"/>
    <dgm:cxn modelId="{FB0E7125-6689-4362-AD0C-91A0B4769BA2}" type="presParOf" srcId="{A5B6FDE5-C4DD-4E92-9B16-3514B43ED331}" destId="{5B523C10-06FA-494F-8373-AF718904B5D0}" srcOrd="1" destOrd="0" presId="urn:microsoft.com/office/officeart/2005/8/layout/chevron1"/>
    <dgm:cxn modelId="{27E532C0-A03F-4849-854E-9BA94B0D3A64}" type="presParOf" srcId="{C9CD90B4-E15D-437A-BD83-CAB7937FAA13}" destId="{7E23CC4F-B2BF-4C3D-995A-457915741016}" srcOrd="1" destOrd="0" presId="urn:microsoft.com/office/officeart/2005/8/layout/chevron1"/>
    <dgm:cxn modelId="{7131F3E5-845E-4D7B-8E1B-D5E2E7D5942A}" type="presParOf" srcId="{C9CD90B4-E15D-437A-BD83-CAB7937FAA13}" destId="{54A78774-72B5-49BE-AA1E-4883A78C8592}" srcOrd="2" destOrd="0" presId="urn:microsoft.com/office/officeart/2005/8/layout/chevron1"/>
    <dgm:cxn modelId="{C85FED1A-8E7F-45C7-B8D7-AF5214B10C6F}" type="presParOf" srcId="{54A78774-72B5-49BE-AA1E-4883A78C8592}" destId="{7A86F799-83B3-492D-BF75-2ED86F93DCB7}" srcOrd="0" destOrd="0" presId="urn:microsoft.com/office/officeart/2005/8/layout/chevron1"/>
    <dgm:cxn modelId="{942FF2FB-167A-44E3-AE31-99864CF5B2FC}" type="presParOf" srcId="{54A78774-72B5-49BE-AA1E-4883A78C8592}" destId="{7A643F36-9621-440F-A4AC-49A2F68691C4}"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64499-3C1F-4CB8-A7D1-04912E4CF9FC}">
      <dsp:nvSpPr>
        <dsp:cNvPr id="0" name=""/>
        <dsp:cNvSpPr/>
      </dsp:nvSpPr>
      <dsp:spPr>
        <a:xfrm>
          <a:off x="7040" y="797098"/>
          <a:ext cx="4077214" cy="1630885"/>
        </a:xfrm>
        <a:prstGeom prst="chevron">
          <a:avLst/>
        </a:prstGeom>
        <a:solidFill>
          <a:schemeClr val="accent1">
            <a:shade val="5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rPr>
            <a:t>Target Weight</a:t>
          </a:r>
        </a:p>
      </dsp:txBody>
      <dsp:txXfrm>
        <a:off x="822483" y="797098"/>
        <a:ext cx="2446329" cy="1630885"/>
      </dsp:txXfrm>
    </dsp:sp>
    <dsp:sp modelId="{5B523C10-06FA-494F-8373-AF718904B5D0}">
      <dsp:nvSpPr>
        <dsp:cNvPr id="0" name=""/>
        <dsp:cNvSpPr/>
      </dsp:nvSpPr>
      <dsp:spPr>
        <a:xfrm>
          <a:off x="7040" y="2631845"/>
          <a:ext cx="3261771" cy="142593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Consumption</a:t>
          </a:r>
        </a:p>
        <a:p>
          <a:pPr marL="228600" lvl="1" indent="-228600" algn="l" defTabSz="1066800">
            <a:lnSpc>
              <a:spcPct val="90000"/>
            </a:lnSpc>
            <a:spcBef>
              <a:spcPct val="0"/>
            </a:spcBef>
            <a:spcAft>
              <a:spcPct val="15000"/>
            </a:spcAft>
            <a:buChar char="•"/>
          </a:pPr>
          <a:r>
            <a:rPr lang="en-US" sz="2400" b="1" kern="1200" dirty="0"/>
            <a:t>ADG</a:t>
          </a:r>
        </a:p>
        <a:p>
          <a:pPr marL="228600" lvl="1" indent="-228600" algn="l" defTabSz="1066800">
            <a:lnSpc>
              <a:spcPct val="90000"/>
            </a:lnSpc>
            <a:spcBef>
              <a:spcPct val="0"/>
            </a:spcBef>
            <a:spcAft>
              <a:spcPct val="15000"/>
            </a:spcAft>
            <a:buChar char="•"/>
          </a:pPr>
          <a:r>
            <a:rPr lang="en-US" sz="2400" b="1" kern="1200" dirty="0"/>
            <a:t>Conversion</a:t>
          </a:r>
        </a:p>
        <a:p>
          <a:pPr marL="228600" lvl="1" indent="-228600" algn="l" defTabSz="1066800">
            <a:lnSpc>
              <a:spcPct val="90000"/>
            </a:lnSpc>
            <a:spcBef>
              <a:spcPct val="0"/>
            </a:spcBef>
            <a:spcAft>
              <a:spcPct val="15000"/>
            </a:spcAft>
            <a:buChar char="•"/>
          </a:pPr>
          <a:r>
            <a:rPr lang="en-US" sz="2400" b="1" kern="1200" dirty="0"/>
            <a:t>Bag Count</a:t>
          </a:r>
        </a:p>
      </dsp:txBody>
      <dsp:txXfrm>
        <a:off x="7040" y="2631845"/>
        <a:ext cx="3261771" cy="1425937"/>
      </dsp:txXfrm>
    </dsp:sp>
    <dsp:sp modelId="{7A86F799-83B3-492D-BF75-2ED86F93DCB7}">
      <dsp:nvSpPr>
        <dsp:cNvPr id="0" name=""/>
        <dsp:cNvSpPr/>
      </dsp:nvSpPr>
      <dsp:spPr>
        <a:xfrm>
          <a:off x="3868255" y="797098"/>
          <a:ext cx="4077214" cy="1630885"/>
        </a:xfrm>
        <a:prstGeom prst="chevron">
          <a:avLst/>
        </a:prstGeom>
        <a:solidFill>
          <a:schemeClr val="accent1">
            <a:shade val="50000"/>
            <a:hueOff val="238965"/>
            <a:satOff val="-15693"/>
            <a:lumOff val="455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177925">
            <a:lnSpc>
              <a:spcPct val="90000"/>
            </a:lnSpc>
            <a:spcBef>
              <a:spcPct val="0"/>
            </a:spcBef>
            <a:spcAft>
              <a:spcPct val="35000"/>
            </a:spcAft>
            <a:buNone/>
          </a:pPr>
          <a:r>
            <a:rPr lang="en-US" sz="2650" b="1" kern="1200" dirty="0">
              <a:effectLst>
                <a:outerShdw blurRad="38100" dist="38100" dir="2700000" algn="tl">
                  <a:srgbClr val="000000">
                    <a:alpha val="43137"/>
                  </a:srgbClr>
                </a:outerShdw>
              </a:effectLst>
            </a:rPr>
            <a:t>135-150#</a:t>
          </a:r>
        </a:p>
      </dsp:txBody>
      <dsp:txXfrm>
        <a:off x="4683698" y="797098"/>
        <a:ext cx="2446329" cy="1630885"/>
      </dsp:txXfrm>
    </dsp:sp>
    <dsp:sp modelId="{7A643F36-9621-440F-A4AC-49A2F68691C4}">
      <dsp:nvSpPr>
        <dsp:cNvPr id="0" name=""/>
        <dsp:cNvSpPr/>
      </dsp:nvSpPr>
      <dsp:spPr>
        <a:xfrm>
          <a:off x="3868255" y="2631845"/>
          <a:ext cx="3261771" cy="142593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3% BW</a:t>
          </a:r>
        </a:p>
        <a:p>
          <a:pPr marL="228600" lvl="1" indent="-228600" algn="l" defTabSz="1066800">
            <a:lnSpc>
              <a:spcPct val="90000"/>
            </a:lnSpc>
            <a:spcBef>
              <a:spcPct val="0"/>
            </a:spcBef>
            <a:spcAft>
              <a:spcPct val="15000"/>
            </a:spcAft>
            <a:buChar char="•"/>
          </a:pPr>
          <a:r>
            <a:rPr lang="en-US" sz="2400" kern="1200" dirty="0"/>
            <a:t>0.5#/day</a:t>
          </a:r>
        </a:p>
        <a:p>
          <a:pPr marL="228600" lvl="1" indent="-228600" algn="l" defTabSz="1066800">
            <a:lnSpc>
              <a:spcPct val="90000"/>
            </a:lnSpc>
            <a:spcBef>
              <a:spcPct val="0"/>
            </a:spcBef>
            <a:spcAft>
              <a:spcPct val="15000"/>
            </a:spcAft>
            <a:buChar char="•"/>
          </a:pPr>
          <a:r>
            <a:rPr lang="en-US" sz="2400" kern="1200" dirty="0"/>
            <a:t>5:1</a:t>
          </a:r>
        </a:p>
        <a:p>
          <a:pPr marL="228600" lvl="1" indent="-228600" algn="l" defTabSz="1066800">
            <a:lnSpc>
              <a:spcPct val="90000"/>
            </a:lnSpc>
            <a:spcBef>
              <a:spcPct val="0"/>
            </a:spcBef>
            <a:spcAft>
              <a:spcPct val="15000"/>
            </a:spcAft>
            <a:buChar char="•"/>
          </a:pPr>
          <a:r>
            <a:rPr lang="en-US" sz="2400" kern="1200" dirty="0"/>
            <a:t>9</a:t>
          </a:r>
        </a:p>
      </dsp:txBody>
      <dsp:txXfrm>
        <a:off x="3868255" y="2631845"/>
        <a:ext cx="3261771" cy="142593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1.21951" units="1/cm"/>
          <inkml:channelProperty channel="Y" name="resolution" value="44.52174" units="1/cm"/>
          <inkml:channelProperty channel="T" name="resolution" value="1" units="1/dev"/>
        </inkml:channelProperties>
      </inkml:inkSource>
      <inkml:timestamp xml:id="ts0" timeString="2020-03-23T16:10:56.778"/>
    </inkml:context>
    <inkml:brush xml:id="br0">
      <inkml:brushProperty name="width" value="0.05292" units="cm"/>
      <inkml:brushProperty name="height" value="0.05292" units="cm"/>
      <inkml:brushProperty name="color" value="#FF0000"/>
    </inkml:brush>
  </inkml:definitions>
  <iact:action type="add" startTime="32516">
    <iact:property name="dataType"/>
    <iact:actionData xml:id="d0">
      <inkml:trace xmlns:inkml="http://www.w3.org/2003/InkML" xml:id="stk0" contextRef="#ctx0" brushRef="#br0">5140 3834 0,'-60'0'169,"-59"0"-161,0 0 0,-59 0 0,0 30-2,0 0 5,-90-1-5,1-29 1,59 30 3,0 0-4,0 0 5,60-30-6,29 29 1,-60 1 2,61-30 1,29 30-2,-30-30 2,30 0-1,-1 0 0,31 0-1,-30 29 0,30-29 1,-1 0 2,1 30-5,-1 0 5,31-30 5,-1 0-1,30 30-7,-30-30 1,0 0 0,1 29 17,29 1-18,-30-30 2,30 30-4,-30-30 4,30 29-1,-29-29 0,-1 60 1,0-1-2,0-29 1,1 30-4,-1 29 6,0-30 0,1 1-4,29-31 3,-30 31-4,0-31 5,30 1-2,0 0-3,-29 0 2,29-1 2,0 1 8,-30 0-9,30-1 7,0 1-1,0 0 11,0 0-15,0-1 10,0 1-4,30-30-8,-30 30 1,0-1-3,29-29 3,-29 30-2,30 0 9,0-30-10,-30 59 2,59-59 1,-29 30-1,-1 0 2,31-30-4,-60 59 0,59-29 2,-29 29 0,29-29 0,1 0 0,-30 29-1,-1-59 2,1 30-2,0 0 1,-1-1 7,1 1-7,30 30 1,-1 29-2,0-89 1,1 59 0,-31-59-2,1 30 2,30-30 0,-60 30 0,29-30 0,1 0 7,0 0-6,-1 0-1,61 0-2,-31 29 3,0-29-2,1 30 2,29 0-3,-30-30 3,1 0-1,29 29 0,-59 1-2,-1-30 1,31 0 2,-31 30 1,1 0-4,30-1 2,-31-29 0,31 30-1,-1 0 0,-29-30 1,-1 30 2,31-1-5,-1-29 5,-29 30-4,59-30 3,-29 30 0,-1-1-5,0-29 6,1 0-3,-1 30 1,30 0 0,0 0 0,1-30 2,-31 29-7,0-29 6,-29 0-1,59 0 0,-29 0 1,-1 0-2,-29 0 2,-1 0-2,31 0 1,-30 0-2,-1 0 2,31 0 1,-1 30-2,1-30 1,-1 0 0,30 0 0,-29 0 2,29 0-6,-30 30 4,0-30 0,60 29 0,-30 1-2,1 0 4,-1-30-2,-30 30-2,30-30 4,0 29-6,-29-29 6,-1 0-2,30 30-1,-59-30 1,0 0 9,-1 0-11,1 0 18,0 0-8,0 0 0,29 0-4,-29 0 6,-1 0-3,1 0-7,0 0 7,-1 0-8,31 0 1,-1 0 1,-29 0-1,0-30 2,-1 30-5,31 0 4,-1 0-3,1 0 2,-1 0 0,1-29 0,-31 29 1,31 0-2,-1-30 1,-29 30 1,29 0-4,-29 0 5,0-30-3,-1 30-1,1 0 11,29 0-8,-29-30-2,30 30 2,29-29-4,-30 29 3,30-30 0,30 0 0,-60 1 3,1 29-6,29-30 2,-59 0 0,29 30 1,-29 0 0,0 0 7,-30-30-6,29 30-1,1 0 0,0-29 6,-1 29-6,1 0 2,0-30-4,29 30 1,-29 0 2,0-30-1,-1 30 1,1-29-4,29 29 4,-59-30-2,30 0 1,0 30 2,0-30-3,-1 30 1,-29-29-1,30 29-1,0 0 2,-1-30 0,-29 0 2,30 30-3,0-30 1,-1 1 7,-29-1-9,60 30 3,-60-59-2,30 29 2,-1 0-1,1 30-3,-30-30 5,30 1 4,-1 29-5,-29-30-2,30 0 1,-30 1 7,0-1 2,0 0-3,0 0-6,0-29-1,0-30 2,0 29-2,0 31 2,-30-1 0,30-29-4,-29 29 4,29 0 0,0 0-2,-30 1 1,30-1-1,-30 0 2,1 0 0,29-59-6,-30 60 5,-30-31 1,60 1-1,-29-30 1,-31 29-2,31 30 9,29 1-8,-30-1-4,0 30 6,30-59-4,-59 29 4,-1-30-2,31 31 0,-31-1 1,-29-29-6,30 29 7,29 0 0,-59-29-4,59 59 3,1-30-2,-31 0 1,1 0 3,29 1-7,-29-1 2,-31 0 3,31-29 0,0 59-2,-1-60 1,-29 31 1,0-60-2,0 29-1,-30 1 2,30-30 0,-30 29 1,30 1-1,-60-31 0,60 31-1,0 0 2,-59-31-3,29 31 2,30-30 2,-60 0-5,30 29 2,-29 60 2,59-29-1,-1-1 2,1 0-5,30 30 3,-30-30 0,29 30 0,1 0-1,0 0 1,-1 0 1,30 0-2,1 0 1,-1 0 14,0 0-7,1 0 3,-1 30-4,0-30 1,30 30 0,-29-30-5,29 30-3,-30-30-1,0 29 2,30 1 0,-30-30 1,30 30-2,-29-30 0,-1 59 4,0-59-5,30 30 1,-29-30 0,29 30 3,-30-1-6,0-29 6,30 30 0,-30-30-5,1 30 5,-1-30-3,30 29 0,-30 1 0,1 0 9,-1 0 1,0-30-10,30 29-1,-30 1 2,1-30 10,29 30-12,-30-30 2,0 29 0,1-29 7,29 30-8,-30-30 2,30 30-2,-30-30 1,1 30 8,-1-30-7,30 29-2,-30-29-2,30 30 4,-30 0-1,1 0 8,-1-30-7,0 29-1,1 1 5,-1 0-4,0-30-2,30 29-1,-30-29 5,1 30 5,-1-30 13</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1.21951" units="1/cm"/>
          <inkml:channelProperty channel="Y" name="resolution" value="44.52174" units="1/cm"/>
          <inkml:channelProperty channel="T" name="resolution" value="1" units="1/dev"/>
        </inkml:channelProperties>
      </inkml:inkSource>
      <inkml:timestamp xml:id="ts0" timeString="2020-03-23T16:10:56.778"/>
    </inkml:context>
    <inkml:brush xml:id="br0">
      <inkml:brushProperty name="width" value="0.05292" units="cm"/>
      <inkml:brushProperty name="height" value="0.05292" units="cm"/>
      <inkml:brushProperty name="color" value="#FF0000"/>
    </inkml:brush>
  </inkml:definitions>
  <iact:action type="add" startTime="6503">
    <iact:property name="dataType"/>
    <iact:actionData xml:id="d0">
      <inkml:trace xmlns:inkml="http://www.w3.org/2003/InkML" xml:id="stk0" contextRef="#ctx0" brushRef="#br0">31847 2913 0,'0'-30'23,"-30"30"8,0-29-22,1 29 5,-1 0 2,0 0 1,0 0-10,30 29 1,-29-29-2,29 30 2,-30-30 2,30 30-4,-30-30 2,1 29 0,29 1 0,-30-30 1,30 30-4,-30-30 4,0 59-2,30 1 1,-29-31 1,-1 1-2,30 30 3,0-31-4,-30 1 0,1 59 2,29-59-1,0 0 5,-30 29-7,0-29 4,30-1-3,-30 1 2,1 0-1,29 29 1,-30-29 2,0-30-4,30 60 3,-29-31-3,29 1 3,-30 0-1,0-1 8,30 1-2,-29 0-6,29 0 0,0-1 1,-30 1-2,0 0 0,30-1-1,-30 31 3,1-30 1,29 29-4,-30 0 2,0-29-1,30 0 2,-29 0-3,-1-1 2,30 31 1,-30-60-1,30 30 0,-30 59-1,1-30 1,-1-29-1,30 29 2,-30 30-3,1-59 2,29 30-1,0-31 2,-30 31-1,0-1 1,30 1-2,0-1 0,-29 0 0,29 31 1,0-31 0,0 1 0,0-1 2,0 0-4,0 1 1,-30 29 0,30-30 1,0 1 1,-30-1-2,30 1 3,-30-1-4,30 1 1,0 29 3,0-30-2,-29 1-4,29-1 5,0 1-2,-30-1 2,30 30-1,0-29 2,-30 29-4,1 0 3,-1 0-4,30 0 3,0-29 0,0-1 0,-30 1 0,30-1-1,0 0 2,0-29-2,-30 30 0,30-31 1,0 31-1,-29-31 4,29 61-5,0-61 2,-30 31 8,0-1-11,30 1 4,0-1-1,-29 0 0,29 1 0,-30-1-1,30-29 2,0 0-1,0 0-2,0-1 3,0 31-2,0-1 2,0 1-1,0-31-1,0 31 1,0-31 0,0 61-3,0-61 4,0 31-1,0-1 1,0 1-2,0-1 2,0 30-2,0-29 0,30-1 0,-1 1 1,-29-1 3,30 0-6,0-29 4,-30 30-3,59 29 4,-29-30-1,-30 1-5,30-1 6,29 0-4,-59 31 1,59-31 1,-29 1 1,59-1-1,-29 30 0,-1-29-1,30-1 0,0 30 2,-29-59-3,29 59 4,-30-30-2,30 31-1,30-31 1,-59 0 3,-1-59-8,0 30 6,-29 0-2,30 0 0,-31-30 2,1 29-2,0-29 2,-1 30-2,1-30 3,0 30 4,0-30-7,-1 0 0,31 30 3,29-1-3,-30-29-1,1 0 2,-31 0 0,31 0-1,-1 0 1,-29 0 2,0 0-3,-1 0 7,1 0-6,0 0 1,29-29-2,-29 29 1,29-30 0,1 0 0,29 30-1,0-30 4,0-29-5,0-1 1,0 60 1,60-59-1,-30 0 1,-1 29-1,-58 30 2,-30-30-2,-1 0 0,1 1 9,0-1-1,-30 0-6,29 30-1,1-29-2,0-31 11,59 30-10,-30-29 2,1-30-3,-1 29 2,-29 31 0,-30-31 0,30-29-2,-1 30 2,-29 29 1,0 0-2,30-29 9,-30-1-8,30-29 0,-30 30-2,0-30 2,0-1 0,0 1 0,0-30 0,0 1 0,0-1 0,0 29 0,0-28-2,-30-1 3,0 30-1,30-1 0,0 1 0,0 0-1,0 0 3,0-30-3,0-30 0,30 31 0,0-61 0,-1 31 2,-29-31-1,0 31 1,0-1-3,0 1 3,0 58-3,0 1 2,30 0 0,-30 0-1,0 0 4,0-30-5,0 0 2,0 30 0,0 0-2,0 0 3,0 29-2,0 1 3,0-1-4,-30 1 1,30 29 3,-29 0-3,-1 1 0,30-1 0,-59 30 0,59-30 1,-30 0 0,0 1 1,0-1-2,-29 0 3,29 1 3,-29-1-3,0 0-5,-1 0 3,-29-29 0,30 29 4,-1-59-6,1 89 0,-30-59 2,59 29-2,-30 30 4,31-30-4,-1 1 11,30-1-9,-59 30-2,29-30 2,-29 0-1,29 30 1,-30 0 8,60-29-6,-29 29-1,-1-30 6,0 30-10,1-30 4,-1 1-3,0 29 3,0-30 2,-29 0-6,0-29 9,-1 29-5,1-30 1,-30-29-4,0 30 3,-1-60-3,1 60 1,-30-31 1,60 61 0,0-60-2,-1 59 3,1 0 0,29 0-3,-29 1 4,59-1 0,-30 30-6,-29-30 5,29 0-3,0 30 4,-29-29-1,29-1-4,-29 30 3,59-30-1,-30 30 1,0 0 7,30-29 0</inkml:trace>
    </iact:actionData>
  </iact:action>
  <iact:action type="add" startTime="10257">
    <iact:property name="dataType"/>
    <iact:actionData xml:id="d1">
      <inkml:trace xmlns:inkml="http://www.w3.org/2003/InkML" xml:id="stk1" contextRef="#ctx0" brushRef="#br0">28638 3121 0,'-89'0'123,"0"30"-115,30-30-3,-31 29 9,31 1-6,0 0-6,29-30 7,-30 30-2,1-1 3,29 1 2,1-30-2,29 30-3,-30-30 0,30 29 4,-30 1-5,1 30 4,29-1-7,-30-29 7,0 29-4,30 30 4,-30-59-4,1 30 2,-1-1 3,30 30-4,-30-29-1,1-1 1,-1 30 0,0-29 4,0 29-5,1-30 3,29 30-3,-30-29 4,30-1-5,-30-29 3,1 59 2,29-59-4,-30 0 3,30 59-2,-30-30 1,30 1 1,-29-1-4,-1 0 4,0 31-2,0-31 0,1 0 4,-1 31-6,-29-31 3,29 30 1,0 0-2,0-29 0,1-1 0,-1 1 4,-29 59-5,59-60 3,-60 30-2,30-29 1,30-1-2,-29 30 2,-1-59 2,0 29-4,30 1 3,-29-1-2,-1 60 0,0-59 4,30-1-5,-29-29 2,-1 29-2,30 1 2,-30-1 1,0 0-2,1 1 3,29 29-5,-30-59 3,0 29-1,30 1 1,-29 29 3,-1-59-7,0 29 7,30 0-5,-30 31 2,1-31-2,-1 30 3,30-29-1,-30-1-1,30 0 1,-29 31 0,-1-1 0,30-30-1,0 1 1,0-1 0,0 1 0,-30-1-1,30 30 1,0-29 0,0-1 2,0 30-4,0-29 3,0-1-4,0 30 3,0-29 0,0-1 0,0 30 0,0-29 0,30-1 0,0 1-2,-1-1 2,-29 30 1,30-29-3,0-1 5,-1 0-5,1 1 3,0 29 0,0-29-5,-1-31 6,1 31-4,0-60 3,-1 29-2,1-29 1,0 30-1,0 0 1,-1-30 7,1 30-7,0-30 0,-1 29-1,31 1 5,-1 0-7,30-30 2,0 29 2,1 1-4,-1 0 3,0-30 1,0 30 1,-30-1-4,1 1 1,29-30 2,-30 30-2,1-1-1,-1 1 3,1-30-2,29 0 2,-30 30-1,0-30 1,1 30-2,29-30 2,-30 0-5,31 0 5,-1 0-1,0-30 0,0 0 2,0 30-4,0-30 3,-29 30-2,-1 0 0,0 0-1,1-29 3,29 29 0,-30 0-2,30-30 1,1 30 0,-1 0 0,-30 0-2,1-30 2,-1 1 3,0 29-6,-59-30 4,30 0-1,0 30-1,-30-30 0,59 30 0,-59-29 3,60-1-4,-1-59 1,0 29 1,1 31 1,-1-31 1,-29 31-3,29-31-1,1 1 2,-30-31 0,29-58 2,-59 59-5,0-60 4,0-59-2,0 60 0,0-61 0,0-28 0,0 29 2,0 59-1,0 30 1,0 30-2,0 0 1,30-30 1,-1-30-3,1 31 4,0-61-4,0 31 1,-30-31 1,0 1-1,29-30 4,-29 30-7,0 29 3,0 30 2,-29 0-1,29 30 2,-30 0-3,30 0 1,-30 0 0,30 0-1,-30-1 0,30-58 1,0 29 1,0-59-3,0-60 1,-29 0 2,-1 0-2,0 30 5,1 0-8,-1 30 4,-30 59-1,31-30 3,-31 60-2,31 0-1,-1 59 4,0-59-5,-29 30 1,59 29-1,-89-59 2,59 30 0,0 29 0,1-30-1,-31 31 2,-29-31-3,59 60 1,-29-30 1,-1 1 2,-29 29-4,-30-30 4,60 30-4,0 0 1,-1 0 9,1 0-10,-1 0 3,31 30 0,-31-1-2,31 1 9,-1 0-2,0 0 3,0-1-9,1-29 14,-1 30 10,0-30-9,1 30 47</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1.21951" units="1/cm"/>
          <inkml:channelProperty channel="Y" name="resolution" value="44.52174" units="1/cm"/>
          <inkml:channelProperty channel="T" name="resolution" value="1" units="1/dev"/>
        </inkml:channelProperties>
      </inkml:inkSource>
      <inkml:timestamp xml:id="ts0" timeString="2020-03-23T16:10:56.778"/>
    </inkml:context>
    <inkml:brush xml:id="br0">
      <inkml:brushProperty name="width" value="0.05292" units="cm"/>
      <inkml:brushProperty name="height" value="0.05292" units="cm"/>
      <inkml:brushProperty name="color" value="#FF0000"/>
    </inkml:brush>
  </inkml:definitions>
  <iact:action type="add" startTime="16599">
    <iact:property name="dataType"/>
    <iact:actionData xml:id="d0">
      <inkml:trace xmlns:inkml="http://www.w3.org/2003/InkML" xml:id="stk0" contextRef="#ctx0" brushRef="#br0">17736 6806 0,'0'30'54,"29"-30"-47,1 0 10,0 0-8,-1 0 9,31 0-6,-1 0-6,1 0 2,29 0 0,-30 0 2,30-30-3,0 0 1,1 30-2,-31-29 2,60-1 2,-30 30-4,0-30 3,0 1-2,60 29 1,-1-60-1,1 30-1,29 1 3,30-1-1,-30 0-1,-29 1 2,-30-1-1,-30 30 2,0 0-3,0 0 0,30-30-1,-60 30 2,30 0 0,0 0 0,1 0 1,-1 0-2,0 0 1,-30 0-2,1 0 1,29 0 3,-30 0-4,1 0 4,-1 0-3,30 0 1,-59 0 2,29 0-6,1 0 5,-1 0-2,60 30 1,59-30 0,60 30-1,-1-30 4,31 29-5,29 1 1,-59 0 0,-30-30 1,-1 29 0,-58-29 0,29 0 3,-89 0-6,0 0 4,-29 0-4,29 0 3,0 0-1,30-29 2,59-1 0,-29 0-2,-1 1 1,-29-1-1,0 0 0,30 0 3,-90 30-4,0 0 1,1 0 2,-1 0-1,1 0 1,58 0-2,61 0-2,29 0 3,-60 0 1,60 0-1,-59 0 0,-31 0 2,-58 0-4,-1 0 3,-29 0 52,59 0-47,0 30-6,0-30 0,1 30 0,-1 0 0,-30-1 0,0-29-1,1 30 3,-1 0-5,1-30 4,-31 29 6,-29 1-6,30-30-3,0 30 4,0-30-3,-30 30 0,29-30 0,-29 29 1,30-29 0,0 30 186</inkml:trace>
    </iact:actionData>
  </iact:action>
  <iact:action type="add" startTime="20265">
    <iact:property name="dataType"/>
    <iact:actionData xml:id="d1">
      <inkml:trace xmlns:inkml="http://www.w3.org/2003/InkML" xml:id="stk1" contextRef="#ctx0" brushRef="#br0">15715 7698 0,'30'0'63,"30"0"-55,-1 0 1,0 0-1,1 0-3,29 0 5,0 0-2,0 0-2,0-30 3,0 30-2,1 0 0,-1 0 1,0 0-1,0 0 2,0 0-1,0 0 0,0-30 1,30 1-5,59-1 5,1 0-1,29-29 0,59-1 2,30 1-4,-30 29 3,30 0-2,-29 1-2,-31-1 4,-29 30-1,-29-30 0,-61 30 0,-28 0 1,-31 0-2,30 0 1,30 0-2,89-29 2,0-1 1,-60 0-2,60 0 1,30 1 0,-60-1-1,-29 30 4,-30 0-7,29 0 7,-59 0-6,0 0 3,1 0-1,-1 0 2,0 0 0,-30 30-2,1-30-1,-1 0 2,0 0-1,31 0 2,-31 0-2,30 0 3,0 0-3,-29 0 1,-1 0-2,0 0 2,1 0-1,29 29 3,0-29-4,0 0 3,0 0-1,1 0 1,-31 0-4,0 0 3,30 0 0,-29 0 1,-1 0-2,1 30 2,-1 0-1,1-30-1,29 30-1,-30-1 2,0 1-1,31-30 2,28 30 0,1 29 0,0-29-3,-30-30 2,0 30-2,0-1 2,1 1 2,-1 0-4,30-30 4,-60 29-4,0-29 2,1 30 3,-30-30-8,29 0 4,-29 0 11,-1 0-12,1 0 3,0 0 7,-1 0-11,31 0 11,-30 0 1,29 0-7,-29 0 4,-1 0 16,1 0-14,0 0 0,0 0 6,29 0-6,-29 0-8,-1 0-1,1 0 10,0 0-2,-1 0 8,1 0-15,0 0 6,0 0-5,-1 0 5,1 0-6</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03123-9155-41A6-92CD-4AF5D893D06B}" type="datetimeFigureOut">
              <a:rPr lang="en-US" smtClean="0"/>
              <a:t>3/24/20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20639-C55D-4F5F-A49D-F9E9250F27E8}" type="slidenum">
              <a:rPr lang="en-US" smtClean="0"/>
              <a:t>‹#›</a:t>
            </a:fld>
            <a:endParaRPr lang="en-US"/>
          </a:p>
        </p:txBody>
      </p:sp>
    </p:spTree>
    <p:extLst>
      <p:ext uri="{BB962C8B-B14F-4D97-AF65-F5344CB8AC3E}">
        <p14:creationId xmlns:p14="http://schemas.microsoft.com/office/powerpoint/2010/main" val="4252416568"/>
      </p:ext>
    </p:extLst>
  </p:cSld>
  <p:clrMap bg1="lt1" tx1="dk1" bg2="lt2" tx2="dk2" accent1="accent1" accent2="accent2" accent3="accent3" accent4="accent4" accent5="accent5" accent6="accent6" hlink="hlink" folHlink="folHlink"/>
  <p:notesStyle>
    <a:lvl1pPr marL="0" algn="l" defTabSz="914284" rtl="0" eaLnBrk="1" latinLnBrk="0" hangingPunct="1">
      <a:defRPr sz="1200" kern="1200">
        <a:solidFill>
          <a:schemeClr val="tx1"/>
        </a:solidFill>
        <a:latin typeface="+mn-lt"/>
        <a:ea typeface="+mn-ea"/>
        <a:cs typeface="+mn-cs"/>
      </a:defRPr>
    </a:lvl1pPr>
    <a:lvl2pPr marL="457142" algn="l" defTabSz="914284" rtl="0" eaLnBrk="1" latinLnBrk="0" hangingPunct="1">
      <a:defRPr sz="1200" kern="1200">
        <a:solidFill>
          <a:schemeClr val="tx1"/>
        </a:solidFill>
        <a:latin typeface="+mn-lt"/>
        <a:ea typeface="+mn-ea"/>
        <a:cs typeface="+mn-cs"/>
      </a:defRPr>
    </a:lvl2pPr>
    <a:lvl3pPr marL="914284" algn="l" defTabSz="914284" rtl="0" eaLnBrk="1" latinLnBrk="0" hangingPunct="1">
      <a:defRPr sz="1200" kern="1200">
        <a:solidFill>
          <a:schemeClr val="tx1"/>
        </a:solidFill>
        <a:latin typeface="+mn-lt"/>
        <a:ea typeface="+mn-ea"/>
        <a:cs typeface="+mn-cs"/>
      </a:defRPr>
    </a:lvl3pPr>
    <a:lvl4pPr marL="1371424" algn="l" defTabSz="914284" rtl="0" eaLnBrk="1" latinLnBrk="0" hangingPunct="1">
      <a:defRPr sz="1200" kern="1200">
        <a:solidFill>
          <a:schemeClr val="tx1"/>
        </a:solidFill>
        <a:latin typeface="+mn-lt"/>
        <a:ea typeface="+mn-ea"/>
        <a:cs typeface="+mn-cs"/>
      </a:defRPr>
    </a:lvl4pPr>
    <a:lvl5pPr marL="1828566" algn="l" defTabSz="914284" rtl="0" eaLnBrk="1" latinLnBrk="0" hangingPunct="1">
      <a:defRPr sz="1200" kern="1200">
        <a:solidFill>
          <a:schemeClr val="tx1"/>
        </a:solidFill>
        <a:latin typeface="+mn-lt"/>
        <a:ea typeface="+mn-ea"/>
        <a:cs typeface="+mn-cs"/>
      </a:defRPr>
    </a:lvl5pPr>
    <a:lvl6pPr marL="2285708" algn="l" defTabSz="914284" rtl="0" eaLnBrk="1" latinLnBrk="0" hangingPunct="1">
      <a:defRPr sz="1200" kern="1200">
        <a:solidFill>
          <a:schemeClr val="tx1"/>
        </a:solidFill>
        <a:latin typeface="+mn-lt"/>
        <a:ea typeface="+mn-ea"/>
        <a:cs typeface="+mn-cs"/>
      </a:defRPr>
    </a:lvl6pPr>
    <a:lvl7pPr marL="2742850" algn="l" defTabSz="914284" rtl="0" eaLnBrk="1" latinLnBrk="0" hangingPunct="1">
      <a:defRPr sz="1200" kern="1200">
        <a:solidFill>
          <a:schemeClr val="tx1"/>
        </a:solidFill>
        <a:latin typeface="+mn-lt"/>
        <a:ea typeface="+mn-ea"/>
        <a:cs typeface="+mn-cs"/>
      </a:defRPr>
    </a:lvl7pPr>
    <a:lvl8pPr marL="3199990" algn="l" defTabSz="914284" rtl="0" eaLnBrk="1" latinLnBrk="0" hangingPunct="1">
      <a:defRPr sz="1200" kern="1200">
        <a:solidFill>
          <a:schemeClr val="tx1"/>
        </a:solidFill>
        <a:latin typeface="+mn-lt"/>
        <a:ea typeface="+mn-ea"/>
        <a:cs typeface="+mn-cs"/>
      </a:defRPr>
    </a:lvl8pPr>
    <a:lvl9pPr marL="3657132" algn="l" defTabSz="9142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are important and necessary. However, style and eye appeal (for example) do not matter if your animal is not structurally sound. </a:t>
            </a:r>
          </a:p>
          <a:p>
            <a:endParaRPr lang="en-US" dirty="0"/>
          </a:p>
          <a:p>
            <a:r>
              <a:rPr lang="en-US" dirty="0"/>
              <a:t>Keep in mind, what are your end goals? Is your heifer going to retire into the herd to be a cow? She needs to be sound to be able to walk in the pasture and raise a calf, right? She needs to have adequate muscling and balance (desirable traits) to pass onto the next generation. </a:t>
            </a:r>
          </a:p>
          <a:p>
            <a:endParaRPr lang="en-US" dirty="0"/>
          </a:p>
          <a:p>
            <a:r>
              <a:rPr lang="en-US" dirty="0"/>
              <a:t>The purpose of showing (besides youth development) is to continually improve the quality of our livestock. We do that by selecting only the best of the best to continue to pass on their genes from generation from generation. Cattle, pigs, goats, sheep or otherwise. </a:t>
            </a:r>
          </a:p>
          <a:p>
            <a:endParaRPr lang="en-US" dirty="0"/>
          </a:p>
        </p:txBody>
      </p:sp>
      <p:sp>
        <p:nvSpPr>
          <p:cNvPr id="4" name="Slide Number Placeholder 3"/>
          <p:cNvSpPr>
            <a:spLocks noGrp="1"/>
          </p:cNvSpPr>
          <p:nvPr>
            <p:ph type="sldNum" sz="quarter" idx="10"/>
          </p:nvPr>
        </p:nvSpPr>
        <p:spPr/>
        <p:txBody>
          <a:bodyPr/>
          <a:lstStyle/>
          <a:p>
            <a:fld id="{A0A20639-C55D-4F5F-A49D-F9E9250F27E8}" type="slidenum">
              <a:rPr lang="en-US" smtClean="0"/>
              <a:t>4</a:t>
            </a:fld>
            <a:endParaRPr lang="en-US"/>
          </a:p>
        </p:txBody>
      </p:sp>
    </p:spTree>
    <p:extLst>
      <p:ext uri="{BB962C8B-B14F-4D97-AF65-F5344CB8AC3E}">
        <p14:creationId xmlns:p14="http://schemas.microsoft.com/office/powerpoint/2010/main" val="1816448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60FE-897F-3048-9503-FF72CD6816CB}" type="slidenum">
              <a:rPr lang="en-US" smtClean="0"/>
              <a:pPr/>
              <a:t>19</a:t>
            </a:fld>
            <a:endParaRPr lang="en-US"/>
          </a:p>
        </p:txBody>
      </p:sp>
    </p:spTree>
    <p:extLst>
      <p:ext uri="{BB962C8B-B14F-4D97-AF65-F5344CB8AC3E}">
        <p14:creationId xmlns:p14="http://schemas.microsoft.com/office/powerpoint/2010/main" val="4277180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Cannot self feed. They will eat themselves to death. </a:t>
            </a:r>
          </a:p>
          <a:p>
            <a:r>
              <a:rPr lang="en-US" dirty="0"/>
              <a:t>Watch hay consumption to avoid hay belly – if showing the sheep. </a:t>
            </a:r>
          </a:p>
          <a:p>
            <a:endParaRPr lang="en-US" dirty="0"/>
          </a:p>
          <a:p>
            <a:r>
              <a:rPr lang="en-US" dirty="0"/>
              <a:t>For the most part, as long as they are monitored, lambs are pretty self sufficient in their feeding programs. </a:t>
            </a:r>
          </a:p>
          <a:p>
            <a:endParaRPr lang="en-US" dirty="0"/>
          </a:p>
          <a:p>
            <a:r>
              <a:rPr lang="en-US" dirty="0"/>
              <a:t>Lambs, basically, like to die. Safety needs to be top of mind in their pens and in daily routines. </a:t>
            </a:r>
          </a:p>
        </p:txBody>
      </p:sp>
      <p:sp>
        <p:nvSpPr>
          <p:cNvPr id="4" name="Slide Number Placeholder 3"/>
          <p:cNvSpPr>
            <a:spLocks noGrp="1"/>
          </p:cNvSpPr>
          <p:nvPr>
            <p:ph type="sldNum" sz="quarter" idx="10"/>
          </p:nvPr>
        </p:nvSpPr>
        <p:spPr/>
        <p:txBody>
          <a:bodyPr/>
          <a:lstStyle/>
          <a:p>
            <a:fld id="{7F0560FE-897F-3048-9503-FF72CD6816CB}" type="slidenum">
              <a:rPr lang="en-US" smtClean="0"/>
              <a:pPr/>
              <a:t>20</a:t>
            </a:fld>
            <a:endParaRPr lang="en-US" dirty="0"/>
          </a:p>
        </p:txBody>
      </p:sp>
    </p:spTree>
    <p:extLst>
      <p:ext uri="{BB962C8B-B14F-4D97-AF65-F5344CB8AC3E}">
        <p14:creationId xmlns:p14="http://schemas.microsoft.com/office/powerpoint/2010/main" val="2697285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60FE-897F-3048-9503-FF72CD6816CB}" type="slidenum">
              <a:rPr lang="en-US" smtClean="0"/>
              <a:pPr/>
              <a:t>21</a:t>
            </a:fld>
            <a:endParaRPr lang="en-US" dirty="0"/>
          </a:p>
        </p:txBody>
      </p:sp>
    </p:spTree>
    <p:extLst>
      <p:ext uri="{BB962C8B-B14F-4D97-AF65-F5344CB8AC3E}">
        <p14:creationId xmlns:p14="http://schemas.microsoft.com/office/powerpoint/2010/main" val="3169215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Exercise</a:t>
            </a:r>
          </a:p>
          <a:p>
            <a:pPr marL="171450" indent="-171450">
              <a:buFont typeface="Arial" panose="020B0604020202020204" pitchFamily="34" charset="0"/>
              <a:buChar char="•"/>
            </a:pPr>
            <a:r>
              <a:rPr lang="en-US" dirty="0"/>
              <a:t>Break the lambs to lead</a:t>
            </a:r>
          </a:p>
          <a:p>
            <a:pPr marL="171450" indent="-171450">
              <a:buFont typeface="Arial" panose="020B0604020202020204" pitchFamily="34" charset="0"/>
              <a:buChar char="•"/>
            </a:pPr>
            <a:r>
              <a:rPr lang="en-US" dirty="0"/>
              <a:t>This can be accomplished by leaving the halter on them 24/7 and having them drag the halters. Walk them until they don’t fight. Tie them up in time increments to teach them obedience. </a:t>
            </a:r>
          </a:p>
          <a:p>
            <a:pPr marL="171450" indent="-171450">
              <a:buFont typeface="Arial" panose="020B0604020202020204" pitchFamily="34" charset="0"/>
              <a:buChar char="•"/>
            </a:pPr>
            <a:r>
              <a:rPr lang="en-US" dirty="0"/>
              <a:t>Stand on the lambs left side when leading. </a:t>
            </a:r>
          </a:p>
          <a:p>
            <a:pPr marL="171450" indent="-171450">
              <a:buFont typeface="Arial" panose="020B0604020202020204" pitchFamily="34" charset="0"/>
              <a:buChar char="•"/>
            </a:pPr>
            <a:r>
              <a:rPr lang="en-US" dirty="0"/>
              <a:t>Trim feet monthly. </a:t>
            </a:r>
          </a:p>
          <a:p>
            <a:pPr marL="171450" indent="-171450">
              <a:buFont typeface="Arial" panose="020B0604020202020204" pitchFamily="34" charset="0"/>
              <a:buChar char="•"/>
            </a:pPr>
            <a:r>
              <a:rPr lang="en-US" dirty="0"/>
              <a:t>Practice bracing and teaching the lamb to stand in the proper position with legs and head</a:t>
            </a:r>
          </a:p>
          <a:p>
            <a:pPr marL="171450" indent="-171450">
              <a:buFont typeface="Arial" panose="020B0604020202020204" pitchFamily="34" charset="0"/>
              <a:buChar char="•"/>
            </a:pPr>
            <a:r>
              <a:rPr lang="en-US" dirty="0"/>
              <a:t>During the finishing stage:</a:t>
            </a:r>
          </a:p>
          <a:p>
            <a:pPr marL="628592" lvl="1" indent="-171450">
              <a:buFont typeface="Arial" panose="020B0604020202020204" pitchFamily="34" charset="0"/>
              <a:buChar char="•"/>
            </a:pPr>
            <a:r>
              <a:rPr lang="en-US" dirty="0"/>
              <a:t>Begin isometric exercise program</a:t>
            </a:r>
          </a:p>
          <a:p>
            <a:pPr marL="1085734" lvl="2" indent="-171450">
              <a:buFont typeface="Arial" panose="020B0604020202020204" pitchFamily="34" charset="0"/>
              <a:buChar char="•"/>
            </a:pPr>
            <a:r>
              <a:rPr lang="en-US" dirty="0"/>
              <a:t>Muscular contractions that produces deep muscle development.</a:t>
            </a:r>
          </a:p>
          <a:p>
            <a:pPr marL="1085734" lvl="2" indent="-171450">
              <a:buFont typeface="Arial" panose="020B0604020202020204" pitchFamily="34" charset="0"/>
              <a:buChar char="•"/>
            </a:pPr>
            <a:r>
              <a:rPr lang="en-US" dirty="0"/>
              <a:t>Place lamb on a slightly elevated grooming stand and press against its chest with your hand. Hold for 5-10 seconds and release. Try 10 sets with a rest period</a:t>
            </a:r>
          </a:p>
          <a:p>
            <a:pPr marL="1085734" lvl="2" indent="-171450">
              <a:buFont typeface="Arial" panose="020B0604020202020204" pitchFamily="34" charset="0"/>
              <a:buChar char="•"/>
            </a:pPr>
            <a:r>
              <a:rPr lang="en-US" dirty="0"/>
              <a:t>Increase duration and decrease number of sets as time goes on. </a:t>
            </a:r>
          </a:p>
          <a:p>
            <a:pPr marL="1085734" lvl="2" indent="-171450">
              <a:buFont typeface="Arial" panose="020B0604020202020204" pitchFamily="34" charset="0"/>
              <a:buChar char="•"/>
            </a:pPr>
            <a:r>
              <a:rPr lang="en-US" dirty="0"/>
              <a:t>Do daily</a:t>
            </a:r>
          </a:p>
          <a:p>
            <a:pPr marL="1085734" lvl="2" indent="-171450">
              <a:buFont typeface="Arial" panose="020B0604020202020204" pitchFamily="34" charset="0"/>
              <a:buChar char="•"/>
            </a:pPr>
            <a:r>
              <a:rPr lang="en-US" dirty="0"/>
              <a:t>Continue without use of a halter. Same idea of exercise, but now control lambs with your hands. </a:t>
            </a:r>
          </a:p>
          <a:p>
            <a:pPr marL="1085734" lvl="2" indent="-171450">
              <a:buFont typeface="Arial" panose="020B0604020202020204" pitchFamily="34" charset="0"/>
              <a:buChar char="•"/>
            </a:pPr>
            <a:endParaRPr lang="en-US" dirty="0"/>
          </a:p>
          <a:p>
            <a:pPr marL="0" indent="0">
              <a:buFont typeface="Arial" panose="020B0604020202020204" pitchFamily="34" charset="0"/>
              <a:buNone/>
            </a:pPr>
            <a:r>
              <a:rPr lang="en-US" dirty="0"/>
              <a:t>Washing</a:t>
            </a:r>
          </a:p>
          <a:p>
            <a:pPr marL="171450" indent="-171450">
              <a:buFont typeface="Arial" panose="020B0604020202020204" pitchFamily="34" charset="0"/>
              <a:buChar char="•"/>
            </a:pPr>
            <a:r>
              <a:rPr lang="en-US" dirty="0"/>
              <a:t>Try to wash leg wool (with soap) only if it gets dirty. Rinse boot wool a few times a week and work boot wool every day (ideally). </a:t>
            </a:r>
          </a:p>
          <a:p>
            <a:pPr marL="171450" indent="-171450">
              <a:buFont typeface="Arial" panose="020B0604020202020204" pitchFamily="34" charset="0"/>
              <a:buChar char="•"/>
            </a:pPr>
            <a:r>
              <a:rPr lang="en-US" dirty="0"/>
              <a:t>Use a shampoo to wash. Use a scrub brush to lather in the soap. </a:t>
            </a:r>
          </a:p>
          <a:p>
            <a:pPr marL="171450" indent="-171450">
              <a:buFont typeface="Arial" panose="020B0604020202020204" pitchFamily="34" charset="0"/>
              <a:buChar char="•"/>
            </a:pPr>
            <a:r>
              <a:rPr lang="en-US" dirty="0"/>
              <a:t>Use a turbo blower (like cattle) to dry. Make sure it is dry to hide. </a:t>
            </a:r>
          </a:p>
          <a:p>
            <a:pPr marL="171450" indent="-171450">
              <a:buFont typeface="Arial" panose="020B0604020202020204" pitchFamily="34" charset="0"/>
              <a:buChar char="•"/>
            </a:pPr>
            <a:r>
              <a:rPr lang="en-US" dirty="0"/>
              <a:t>Use a slicker brush to comb leg wool. Similar to cattle. After dry, spray an oil on the wool, then blow and comb simultaneously to make the hair “pop”.  To really go above and beyond to grow shag, utilize a roto brush. </a:t>
            </a:r>
          </a:p>
          <a:p>
            <a:pPr marL="171450" indent="-171450">
              <a:buFont typeface="Arial" panose="020B0604020202020204" pitchFamily="34" charset="0"/>
              <a:buChar char="•"/>
            </a:pPr>
            <a:r>
              <a:rPr lang="en-US" dirty="0"/>
              <a:t>Similar to that of cattle (see cattle daily hair advice)</a:t>
            </a:r>
          </a:p>
          <a:p>
            <a:pPr marL="628592" lvl="1" indent="-171450">
              <a:buFont typeface="Arial" panose="020B0604020202020204" pitchFamily="34" charset="0"/>
              <a:buChar char="•"/>
            </a:pPr>
            <a:r>
              <a:rPr lang="en-US" dirty="0"/>
              <a:t>Wash, dry, brush, roto brush</a:t>
            </a:r>
          </a:p>
          <a:p>
            <a:pPr marL="171450" indent="-171450">
              <a:buFont typeface="Arial" panose="020B0604020202020204" pitchFamily="34" charset="0"/>
              <a:buChar char="•"/>
            </a:pPr>
            <a:r>
              <a:rPr lang="en-US" b="1" dirty="0"/>
              <a:t>Sheep will try to eat their leg wool. Use a muzzle or wrap legs tightly with sheep specific leg wraps every day to prevent them from eating your hard work. See picture. </a:t>
            </a:r>
            <a:r>
              <a:rPr lang="en-US" b="0" dirty="0"/>
              <a:t>Keep legs wrapped at all times to protect wool. </a:t>
            </a:r>
          </a:p>
          <a:p>
            <a:pPr marL="171450" indent="-171450">
              <a:buFont typeface="Arial" panose="020B0604020202020204" pitchFamily="34" charset="0"/>
              <a:buChar char="•"/>
            </a:pPr>
            <a:r>
              <a:rPr lang="en-US" b="0" dirty="0"/>
              <a:t>You can have your sheep wear a spandex body suit to keep them clean </a:t>
            </a:r>
            <a:endParaRPr lang="en-US" b="1" dirty="0"/>
          </a:p>
          <a:p>
            <a:pPr marL="171450" indent="-171450">
              <a:buFont typeface="Arial" panose="020B0604020202020204" pitchFamily="34" charset="0"/>
              <a:buChar char="•"/>
            </a:pPr>
            <a:endParaRPr lang="en-US" dirty="0"/>
          </a:p>
          <a:p>
            <a:pPr marL="1085734" lvl="2"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0A20639-C55D-4F5F-A49D-F9E9250F27E8}" type="slidenum">
              <a:rPr lang="en-US" smtClean="0"/>
              <a:t>24</a:t>
            </a:fld>
            <a:endParaRPr lang="en-US"/>
          </a:p>
        </p:txBody>
      </p:sp>
    </p:spTree>
    <p:extLst>
      <p:ext uri="{BB962C8B-B14F-4D97-AF65-F5344CB8AC3E}">
        <p14:creationId xmlns:p14="http://schemas.microsoft.com/office/powerpoint/2010/main" val="3462482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adequate time before your class to feed, rest and fit. </a:t>
            </a:r>
          </a:p>
          <a:p>
            <a:endParaRPr lang="en-US" dirty="0"/>
          </a:p>
          <a:p>
            <a:r>
              <a:rPr lang="en-US" dirty="0"/>
              <a:t>Shearing</a:t>
            </a:r>
          </a:p>
          <a:p>
            <a:pPr marL="171450" indent="-171450">
              <a:buFont typeface="Arial" panose="020B0604020202020204" pitchFamily="34" charset="0"/>
              <a:buChar char="•"/>
            </a:pPr>
            <a:r>
              <a:rPr lang="en-US" dirty="0"/>
              <a:t>Use sheers to sheer the body and head of the sheep. </a:t>
            </a:r>
          </a:p>
          <a:p>
            <a:pPr marL="171450" indent="-171450">
              <a:buFont typeface="Arial" panose="020B0604020202020204" pitchFamily="34" charset="0"/>
              <a:buChar char="•"/>
            </a:pPr>
            <a:r>
              <a:rPr lang="en-US" dirty="0"/>
              <a:t>DO NOT SHEER OFF BOOT WOOL, or all of your hard work will be lost. </a:t>
            </a:r>
          </a:p>
          <a:p>
            <a:pPr marL="171450" indent="-171450">
              <a:buFont typeface="Arial" panose="020B0604020202020204" pitchFamily="34" charset="0"/>
              <a:buChar char="•"/>
            </a:pPr>
            <a:r>
              <a:rPr lang="en-US" dirty="0"/>
              <a:t>After sheering, use a product like Freshen Up. Also use on show day. It is a wool conditioner. </a:t>
            </a:r>
          </a:p>
          <a:p>
            <a:pPr marL="0" indent="0">
              <a:buFont typeface="Arial" panose="020B0604020202020204" pitchFamily="34" charset="0"/>
              <a:buNone/>
            </a:pPr>
            <a:r>
              <a:rPr lang="en-US" dirty="0"/>
              <a:t>Clipping</a:t>
            </a:r>
          </a:p>
          <a:p>
            <a:pPr marL="171450" indent="-171450">
              <a:buFont typeface="Arial" panose="020B0604020202020204" pitchFamily="34" charset="0"/>
              <a:buChar char="•"/>
            </a:pPr>
            <a:r>
              <a:rPr lang="en-US" dirty="0"/>
              <a:t>You can use clippers to shape the boot wool. See picture. Similar to cattle. </a:t>
            </a:r>
          </a:p>
          <a:p>
            <a:pPr marL="171450" marR="0" lvl="0" indent="-171450" algn="l" defTabSz="9142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 sharp blades and have a brush and oil handy to keep the clippers working well. I suggest using a super blocking blade</a:t>
            </a:r>
          </a:p>
          <a:p>
            <a:pPr marL="0" indent="0">
              <a:buFont typeface="Arial" panose="020B0604020202020204" pitchFamily="34" charset="0"/>
              <a:buNone/>
            </a:pPr>
            <a:r>
              <a:rPr lang="en-US" dirty="0"/>
              <a:t>Washing/Drying/Working boot Wool</a:t>
            </a:r>
          </a:p>
          <a:p>
            <a:pPr marL="171450" indent="-171450">
              <a:buFont typeface="Arial" panose="020B0604020202020204" pitchFamily="34" charset="0"/>
              <a:buChar char="•"/>
            </a:pPr>
            <a:r>
              <a:rPr lang="en-US" dirty="0"/>
              <a:t>You should have done most of the prep work at home. At the show, you should only need to unwrap your legs and work the hair with a brush and a blower. </a:t>
            </a:r>
          </a:p>
          <a:p>
            <a:pPr marL="0" indent="0">
              <a:buFont typeface="Arial" panose="020B0604020202020204" pitchFamily="34" charset="0"/>
              <a:buNone/>
            </a:pPr>
            <a:r>
              <a:rPr lang="en-US" dirty="0"/>
              <a:t>Fitting</a:t>
            </a:r>
          </a:p>
          <a:p>
            <a:pPr marL="171450" indent="-171450">
              <a:buFont typeface="Arial" panose="020B0604020202020204" pitchFamily="34" charset="0"/>
              <a:buChar char="•"/>
            </a:pPr>
            <a:r>
              <a:rPr lang="en-US" dirty="0"/>
              <a:t>The following is not mandatory. Unfit boot wool will look fine. But to really go above and beyond, here is what you will do. </a:t>
            </a:r>
          </a:p>
          <a:p>
            <a:pPr marL="171450" indent="-171450">
              <a:buFont typeface="Arial" panose="020B0604020202020204" pitchFamily="34" charset="0"/>
              <a:buChar char="•"/>
            </a:pPr>
            <a:r>
              <a:rPr lang="en-US" dirty="0"/>
              <a:t>Use a strong adhesive and a slicker comb to shape the wool and pull it in the direction you want. The more boot wool you have, the easier this will be and the better the lamb will look. Don’t get glue crazy, or it will look bad and be hard to work with. </a:t>
            </a:r>
          </a:p>
          <a:p>
            <a:pPr marL="171450" indent="-171450">
              <a:buFont typeface="Arial" panose="020B0604020202020204" pitchFamily="34" charset="0"/>
              <a:buChar char="•"/>
            </a:pPr>
            <a:r>
              <a:rPr lang="en-US" dirty="0"/>
              <a:t>You can utilize white building paint to build legs and shape. You can use black paint to blend back to a natural color. </a:t>
            </a:r>
          </a:p>
          <a:p>
            <a:pPr marL="171450" indent="-171450">
              <a:buFont typeface="Arial" panose="020B0604020202020204" pitchFamily="34" charset="0"/>
              <a:buChar char="•"/>
            </a:pPr>
            <a:r>
              <a:rPr lang="en-US" dirty="0"/>
              <a:t>Once wool is pulled, you can get your clippers out to shape the leg. See picture. Similar to cattle.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Clean up</a:t>
            </a:r>
          </a:p>
          <a:p>
            <a:pPr marL="171450" indent="-171450">
              <a:buFont typeface="Arial" panose="020B0604020202020204" pitchFamily="34" charset="0"/>
              <a:buChar char="•"/>
            </a:pPr>
            <a:r>
              <a:rPr lang="en-US" dirty="0"/>
              <a:t>Use adhesive removal product like EZ All or Hocus Pocus to remove glue. You will know that you have enough when you use a scrub brush and can easily comb through boot wool. </a:t>
            </a:r>
          </a:p>
          <a:p>
            <a:pPr marL="171450" indent="-171450">
              <a:buFont typeface="Arial" panose="020B0604020202020204" pitchFamily="34" charset="0"/>
              <a:buChar char="•"/>
            </a:pPr>
            <a:r>
              <a:rPr lang="en-US" dirty="0"/>
              <a:t>After the show, wash with an anti fungal shampoo before you leave the show. </a:t>
            </a:r>
          </a:p>
        </p:txBody>
      </p:sp>
      <p:sp>
        <p:nvSpPr>
          <p:cNvPr id="4" name="Slide Number Placeholder 3"/>
          <p:cNvSpPr>
            <a:spLocks noGrp="1"/>
          </p:cNvSpPr>
          <p:nvPr>
            <p:ph type="sldNum" sz="quarter" idx="10"/>
          </p:nvPr>
        </p:nvSpPr>
        <p:spPr/>
        <p:txBody>
          <a:bodyPr/>
          <a:lstStyle/>
          <a:p>
            <a:fld id="{A0A20639-C55D-4F5F-A49D-F9E9250F27E8}" type="slidenum">
              <a:rPr lang="en-US" smtClean="0"/>
              <a:t>25</a:t>
            </a:fld>
            <a:endParaRPr lang="en-US"/>
          </a:p>
        </p:txBody>
      </p:sp>
    </p:spTree>
    <p:extLst>
      <p:ext uri="{BB962C8B-B14F-4D97-AF65-F5344CB8AC3E}">
        <p14:creationId xmlns:p14="http://schemas.microsoft.com/office/powerpoint/2010/main" val="725413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A20639-C55D-4F5F-A49D-F9E9250F27E8}" type="slidenum">
              <a:rPr lang="en-US" smtClean="0"/>
              <a:t>5</a:t>
            </a:fld>
            <a:endParaRPr lang="en-US"/>
          </a:p>
        </p:txBody>
      </p:sp>
    </p:spTree>
    <p:extLst>
      <p:ext uri="{BB962C8B-B14F-4D97-AF65-F5344CB8AC3E}">
        <p14:creationId xmlns:p14="http://schemas.microsoft.com/office/powerpoint/2010/main" val="415595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types of feed are palatable to different animals. Some show animals, especially, are pickier than others. </a:t>
            </a:r>
          </a:p>
          <a:p>
            <a:endParaRPr lang="en-US" dirty="0"/>
          </a:p>
          <a:p>
            <a:r>
              <a:rPr lang="en-US" dirty="0"/>
              <a:t>Power phat – Extruded</a:t>
            </a:r>
          </a:p>
          <a:p>
            <a:r>
              <a:rPr lang="en-US" dirty="0"/>
              <a:t>Base feeds – pellet</a:t>
            </a:r>
          </a:p>
          <a:p>
            <a:r>
              <a:rPr lang="en-US" dirty="0"/>
              <a:t>Mineral – sheep/goat/cattle</a:t>
            </a:r>
          </a:p>
          <a:p>
            <a:r>
              <a:rPr lang="en-US" dirty="0"/>
              <a:t>Textured/multiform – show edge calf and sheep</a:t>
            </a:r>
          </a:p>
          <a:p>
            <a:endParaRPr lang="en-US" dirty="0"/>
          </a:p>
          <a:p>
            <a:r>
              <a:rPr lang="en-US" dirty="0"/>
              <a:t>Train kids on feed freshness. This stuff does in fact expire at some point. So be sure to check for mold, </a:t>
            </a:r>
            <a:r>
              <a:rPr lang="en-US" dirty="0" err="1"/>
              <a:t>etc</a:t>
            </a:r>
            <a:endParaRPr lang="en-US" dirty="0"/>
          </a:p>
        </p:txBody>
      </p:sp>
      <p:sp>
        <p:nvSpPr>
          <p:cNvPr id="4" name="Slide Number Placeholder 3"/>
          <p:cNvSpPr>
            <a:spLocks noGrp="1"/>
          </p:cNvSpPr>
          <p:nvPr>
            <p:ph type="sldNum" sz="quarter" idx="10"/>
          </p:nvPr>
        </p:nvSpPr>
        <p:spPr/>
        <p:txBody>
          <a:bodyPr/>
          <a:lstStyle/>
          <a:p>
            <a:fld id="{A0A20639-C55D-4F5F-A49D-F9E9250F27E8}" type="slidenum">
              <a:rPr lang="en-US" smtClean="0"/>
              <a:t>11</a:t>
            </a:fld>
            <a:endParaRPr lang="en-US"/>
          </a:p>
        </p:txBody>
      </p:sp>
    </p:spTree>
    <p:extLst>
      <p:ext uri="{BB962C8B-B14F-4D97-AF65-F5344CB8AC3E}">
        <p14:creationId xmlns:p14="http://schemas.microsoft.com/office/powerpoint/2010/main" val="1347352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60FE-897F-3048-9503-FF72CD6816CB}" type="slidenum">
              <a:rPr lang="en-US" smtClean="0"/>
              <a:pPr/>
              <a:t>12</a:t>
            </a:fld>
            <a:endParaRPr lang="en-US"/>
          </a:p>
        </p:txBody>
      </p:sp>
    </p:spTree>
    <p:extLst>
      <p:ext uri="{BB962C8B-B14F-4D97-AF65-F5344CB8AC3E}">
        <p14:creationId xmlns:p14="http://schemas.microsoft.com/office/powerpoint/2010/main" val="495248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60FE-897F-3048-9503-FF72CD6816CB}" type="slidenum">
              <a:rPr lang="en-US" smtClean="0"/>
              <a:pPr/>
              <a:t>13</a:t>
            </a:fld>
            <a:endParaRPr lang="en-US"/>
          </a:p>
        </p:txBody>
      </p:sp>
    </p:spTree>
    <p:extLst>
      <p:ext uri="{BB962C8B-B14F-4D97-AF65-F5344CB8AC3E}">
        <p14:creationId xmlns:p14="http://schemas.microsoft.com/office/powerpoint/2010/main" val="4277180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animals do not have the same nutritional requirements their whole lives. Change is necessary to achieve the desired show day look. </a:t>
            </a:r>
          </a:p>
        </p:txBody>
      </p:sp>
      <p:sp>
        <p:nvSpPr>
          <p:cNvPr id="4" name="Slide Number Placeholder 3"/>
          <p:cNvSpPr>
            <a:spLocks noGrp="1"/>
          </p:cNvSpPr>
          <p:nvPr>
            <p:ph type="sldNum" sz="quarter" idx="10"/>
          </p:nvPr>
        </p:nvSpPr>
        <p:spPr/>
        <p:txBody>
          <a:bodyPr/>
          <a:lstStyle/>
          <a:p>
            <a:fld id="{A0A20639-C55D-4F5F-A49D-F9E9250F27E8}" type="slidenum">
              <a:rPr lang="en-US" smtClean="0"/>
              <a:t>14</a:t>
            </a:fld>
            <a:endParaRPr lang="en-US"/>
          </a:p>
        </p:txBody>
      </p:sp>
    </p:spTree>
    <p:extLst>
      <p:ext uri="{BB962C8B-B14F-4D97-AF65-F5344CB8AC3E}">
        <p14:creationId xmlns:p14="http://schemas.microsoft.com/office/powerpoint/2010/main" val="3380545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now, as you will talk about with all species here in a moment. </a:t>
            </a:r>
          </a:p>
        </p:txBody>
      </p:sp>
      <p:sp>
        <p:nvSpPr>
          <p:cNvPr id="4" name="Slide Number Placeholder 3"/>
          <p:cNvSpPr>
            <a:spLocks noGrp="1"/>
          </p:cNvSpPr>
          <p:nvPr>
            <p:ph type="sldNum" sz="quarter" idx="10"/>
          </p:nvPr>
        </p:nvSpPr>
        <p:spPr/>
        <p:txBody>
          <a:bodyPr/>
          <a:lstStyle/>
          <a:p>
            <a:fld id="{A0A20639-C55D-4F5F-A49D-F9E9250F27E8}" type="slidenum">
              <a:rPr lang="en-US" smtClean="0"/>
              <a:t>15</a:t>
            </a:fld>
            <a:endParaRPr lang="en-US"/>
          </a:p>
        </p:txBody>
      </p:sp>
    </p:spTree>
    <p:extLst>
      <p:ext uri="{BB962C8B-B14F-4D97-AF65-F5344CB8AC3E}">
        <p14:creationId xmlns:p14="http://schemas.microsoft.com/office/powerpoint/2010/main" val="128732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4" rtl="0" eaLnBrk="1" fontAlgn="auto" latinLnBrk="0" hangingPunct="1">
              <a:lnSpc>
                <a:spcPct val="100000"/>
              </a:lnSpc>
              <a:spcBef>
                <a:spcPts val="0"/>
              </a:spcBef>
              <a:spcAft>
                <a:spcPts val="0"/>
              </a:spcAft>
              <a:buClrTx/>
              <a:buSzTx/>
              <a:buFontTx/>
              <a:buNone/>
              <a:tabLst/>
              <a:defRPr/>
            </a:pPr>
            <a:r>
              <a:rPr lang="en-US" dirty="0"/>
              <a:t>Review now, as you will talk about with all species here in a moment. </a:t>
            </a:r>
          </a:p>
          <a:p>
            <a:endParaRPr lang="en-US" dirty="0"/>
          </a:p>
        </p:txBody>
      </p:sp>
      <p:sp>
        <p:nvSpPr>
          <p:cNvPr id="4" name="Slide Number Placeholder 3"/>
          <p:cNvSpPr>
            <a:spLocks noGrp="1"/>
          </p:cNvSpPr>
          <p:nvPr>
            <p:ph type="sldNum" sz="quarter" idx="10"/>
          </p:nvPr>
        </p:nvSpPr>
        <p:spPr/>
        <p:txBody>
          <a:bodyPr/>
          <a:lstStyle/>
          <a:p>
            <a:fld id="{A0A20639-C55D-4F5F-A49D-F9E9250F27E8}" type="slidenum">
              <a:rPr lang="en-US" smtClean="0"/>
              <a:t>16</a:t>
            </a:fld>
            <a:endParaRPr lang="en-US"/>
          </a:p>
        </p:txBody>
      </p:sp>
    </p:spTree>
    <p:extLst>
      <p:ext uri="{BB962C8B-B14F-4D97-AF65-F5344CB8AC3E}">
        <p14:creationId xmlns:p14="http://schemas.microsoft.com/office/powerpoint/2010/main" val="3060221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Lambs will eat themselves to death if you let them eat 24/7. Restrict their food. </a:t>
            </a:r>
          </a:p>
          <a:p>
            <a:endParaRPr lang="en-US" dirty="0"/>
          </a:p>
          <a:p>
            <a:r>
              <a:rPr lang="en-US" dirty="0"/>
              <a:t>Too much hay will give they hay belly. </a:t>
            </a:r>
          </a:p>
          <a:p>
            <a:endParaRPr lang="en-US" dirty="0"/>
          </a:p>
          <a:p>
            <a:r>
              <a:rPr lang="en-US" dirty="0"/>
              <a:t>Avoid letting them have pasture grass or yard grass. Can also result in hay belly. </a:t>
            </a:r>
          </a:p>
          <a:p>
            <a:endParaRPr lang="en-US" dirty="0"/>
          </a:p>
          <a:p>
            <a:r>
              <a:rPr lang="en-US" dirty="0"/>
              <a:t>Weigh lambs every 2 weeks. Same day of the week. Same time of day. Record results. </a:t>
            </a:r>
          </a:p>
          <a:p>
            <a:endParaRPr lang="en-US" dirty="0"/>
          </a:p>
          <a:p>
            <a:r>
              <a:rPr lang="en-US" dirty="0"/>
              <a:t>Lambs will gain 4-7 </a:t>
            </a:r>
            <a:r>
              <a:rPr lang="en-US" dirty="0" err="1"/>
              <a:t>lbs</a:t>
            </a:r>
            <a:r>
              <a:rPr lang="en-US" dirty="0"/>
              <a:t>/week on average. </a:t>
            </a:r>
          </a:p>
        </p:txBody>
      </p:sp>
      <p:sp>
        <p:nvSpPr>
          <p:cNvPr id="4" name="Slide Number Placeholder 3"/>
          <p:cNvSpPr>
            <a:spLocks noGrp="1"/>
          </p:cNvSpPr>
          <p:nvPr>
            <p:ph type="sldNum" sz="quarter" idx="10"/>
          </p:nvPr>
        </p:nvSpPr>
        <p:spPr/>
        <p:txBody>
          <a:bodyPr/>
          <a:lstStyle/>
          <a:p>
            <a:fld id="{A0A20639-C55D-4F5F-A49D-F9E9250F27E8}" type="slidenum">
              <a:rPr lang="en-US" smtClean="0"/>
              <a:t>17</a:t>
            </a:fld>
            <a:endParaRPr lang="en-US"/>
          </a:p>
        </p:txBody>
      </p:sp>
    </p:spTree>
    <p:extLst>
      <p:ext uri="{BB962C8B-B14F-4D97-AF65-F5344CB8AC3E}">
        <p14:creationId xmlns:p14="http://schemas.microsoft.com/office/powerpoint/2010/main" val="738281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1671004"/>
            <a:ext cx="7780712" cy="2855277"/>
          </a:xfrm>
          <a:prstGeom prst="rect">
            <a:avLst/>
          </a:prstGeom>
        </p:spPr>
        <p:txBody>
          <a:bodyPr anchor="b"/>
          <a:lstStyle>
            <a:lvl1pPr algn="ctr">
              <a:defRPr sz="6000">
                <a:solidFill>
                  <a:schemeClr val="accent3"/>
                </a:solidFill>
                <a:latin typeface="Georgia" panose="02040502050405020303"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4038600" y="4759084"/>
            <a:ext cx="7780712" cy="1217815"/>
          </a:xfrm>
        </p:spPr>
        <p:txBody>
          <a:bodyPr>
            <a:normAutofit/>
          </a:bodyPr>
          <a:lstStyle>
            <a:lvl1pPr marL="0" indent="0" algn="ctr">
              <a:buNone/>
              <a:defRPr sz="1400" b="1">
                <a:solidFill>
                  <a:schemeClr val="accent2"/>
                </a:solidFill>
                <a:latin typeface="Arial" panose="020B0604020202020204" pitchFamily="34" charset="0"/>
                <a:cs typeface="Arial" panose="020B0604020202020204" pitchFamily="34" charset="0"/>
              </a:defRPr>
            </a:lvl1pPr>
            <a:lvl2pPr marL="457181" indent="0" algn="ctr">
              <a:buNone/>
              <a:defRPr sz="2000"/>
            </a:lvl2pPr>
            <a:lvl3pPr marL="914361" indent="0" algn="ctr">
              <a:buNone/>
              <a:defRPr sz="1800"/>
            </a:lvl3pPr>
            <a:lvl4pPr marL="1371542" indent="0" algn="ctr">
              <a:buNone/>
              <a:defRPr sz="1600"/>
            </a:lvl4pPr>
            <a:lvl5pPr marL="1828722" indent="0" algn="ctr">
              <a:buNone/>
              <a:defRPr sz="1600"/>
            </a:lvl5pPr>
            <a:lvl6pPr marL="2285903" indent="0" algn="ctr">
              <a:buNone/>
              <a:defRPr sz="1600"/>
            </a:lvl6pPr>
            <a:lvl7pPr marL="2743083" indent="0" algn="ctr">
              <a:buNone/>
              <a:defRPr sz="1600"/>
            </a:lvl7pPr>
            <a:lvl8pPr marL="3200264" indent="0" algn="ctr">
              <a:buNone/>
              <a:defRPr sz="1600"/>
            </a:lvl8pPr>
            <a:lvl9pPr marL="3657445" indent="0" algn="ctr">
              <a:buNone/>
              <a:defRPr sz="1600"/>
            </a:lvl9pPr>
          </a:lstStyle>
          <a:p>
            <a:r>
              <a:rPr lang="en-US"/>
              <a:t>Click to edit Master subtitle style</a:t>
            </a:r>
            <a:endParaRPr lang="en-US" dirty="0"/>
          </a:p>
        </p:txBody>
      </p:sp>
      <p:pic>
        <p:nvPicPr>
          <p:cNvPr id="7" name="Picture 6" descr="Nutrena_pptslides-042317_11x17 title slid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66253"/>
            <a:ext cx="3873731" cy="7024255"/>
          </a:xfrm>
          <a:prstGeom prst="rect">
            <a:avLst/>
          </a:prstGeom>
        </p:spPr>
      </p:pic>
      <p:sp>
        <p:nvSpPr>
          <p:cNvPr id="5" name="TextBox 4"/>
          <p:cNvSpPr txBox="1"/>
          <p:nvPr/>
        </p:nvSpPr>
        <p:spPr>
          <a:xfrm>
            <a:off x="118897" y="6654808"/>
            <a:ext cx="6465788" cy="102592"/>
          </a:xfrm>
          <a:prstGeom prst="rect">
            <a:avLst/>
          </a:prstGeom>
          <a:noFill/>
        </p:spPr>
        <p:txBody>
          <a:bodyPr wrap="square" lIns="0" tIns="0" rIns="0" bIns="0"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30000" dirty="0">
                <a:solidFill>
                  <a:srgbClr val="959595"/>
                </a:solidFill>
                <a:latin typeface="+mn-lt"/>
                <a:ea typeface="+mn-ea"/>
                <a:cs typeface="+mn-cs"/>
              </a:rPr>
              <a:t>© 2018 Cargill, Incorporated. All rights reserved.</a:t>
            </a:r>
          </a:p>
        </p:txBody>
      </p:sp>
      <p:pic>
        <p:nvPicPr>
          <p:cNvPr id="6" name="Picture 5" descr="Nutrena_pptslides-042317_11x17 title slide.png">
            <a:extLst>
              <a:ext uri="{FF2B5EF4-FFF2-40B4-BE49-F238E27FC236}">
                <a16:creationId xmlns:a16="http://schemas.microsoft.com/office/drawing/2014/main" id="{1C4BB61F-AFC0-4A9B-BC7B-22D1ED5560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66253"/>
            <a:ext cx="3873731" cy="7024255"/>
          </a:xfrm>
          <a:prstGeom prst="rect">
            <a:avLst/>
          </a:prstGeom>
        </p:spPr>
      </p:pic>
    </p:spTree>
    <p:extLst>
      <p:ext uri="{BB962C8B-B14F-4D97-AF65-F5344CB8AC3E}">
        <p14:creationId xmlns:p14="http://schemas.microsoft.com/office/powerpoint/2010/main" val="3256223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mple Text + Image">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6542089" y="1935163"/>
            <a:ext cx="4972051" cy="4191000"/>
          </a:xfrm>
        </p:spPr>
        <p:txBody>
          <a:bodyPr/>
          <a:lstStyle>
            <a:lvl1pPr marL="0" indent="0">
              <a:lnSpc>
                <a:spcPct val="100000"/>
              </a:lnSpc>
              <a:spcBef>
                <a:spcPts val="0"/>
              </a:spcBef>
              <a:buClr>
                <a:schemeClr val="accent1"/>
              </a:buClr>
              <a:buNone/>
              <a:defRPr lang="en-US" sz="2000" kern="1200" dirty="0" smtClean="0">
                <a:solidFill>
                  <a:schemeClr val="accent2"/>
                </a:solidFill>
                <a:latin typeface="+mn-lt"/>
                <a:ea typeface="Arial" charset="0"/>
                <a:cs typeface="Arial" charset="0"/>
              </a:defRPr>
            </a:lvl1pPr>
            <a:lvl2pPr marL="346061" indent="-228590">
              <a:lnSpc>
                <a:spcPct val="100000"/>
              </a:lnSpc>
              <a:spcBef>
                <a:spcPts val="0"/>
              </a:spcBef>
              <a:buClr>
                <a:schemeClr val="accent3"/>
              </a:buClr>
              <a:defRPr sz="2000">
                <a:solidFill>
                  <a:schemeClr val="accent2"/>
                </a:solidFill>
                <a:latin typeface="+mn-lt"/>
              </a:defRPr>
            </a:lvl2pPr>
            <a:lvl3pPr marL="346061" indent="-228590">
              <a:defRPr/>
            </a:lvl3pPr>
            <a:lvl4pPr marL="346061" indent="-228590">
              <a:defRPr/>
            </a:lvl4pPr>
            <a:lvl5pPr marL="346061" indent="-228590">
              <a:defRPr/>
            </a:lvl5pPr>
          </a:lstStyle>
          <a:p>
            <a:pPr lvl="0"/>
            <a:r>
              <a:rPr lang="en-US" dirty="0"/>
              <a:t>Click to edit Master text styles:</a:t>
            </a:r>
          </a:p>
          <a:p>
            <a:pPr lvl="1"/>
            <a:r>
              <a:rPr lang="en-US" dirty="0" err="1"/>
              <a:t>Duis</a:t>
            </a:r>
            <a:r>
              <a:rPr lang="en-US" dirty="0"/>
              <a:t> </a:t>
            </a:r>
            <a:r>
              <a:rPr lang="en-US" dirty="0" err="1"/>
              <a:t>porttitor</a:t>
            </a:r>
            <a:r>
              <a:rPr lang="en-US" dirty="0"/>
              <a:t> </a:t>
            </a:r>
            <a:r>
              <a:rPr lang="en-US" dirty="0" err="1"/>
              <a:t>elit</a:t>
            </a:r>
            <a:r>
              <a:rPr lang="en-US" dirty="0"/>
              <a:t> </a:t>
            </a:r>
            <a:r>
              <a:rPr lang="en-US" dirty="0" err="1"/>
              <a:t>quis</a:t>
            </a:r>
            <a:r>
              <a:rPr lang="en-US" dirty="0"/>
              <a:t> libero </a:t>
            </a:r>
            <a:r>
              <a:rPr lang="en-US" dirty="0" err="1"/>
              <a:t>lacinia</a:t>
            </a:r>
            <a:r>
              <a:rPr lang="en-US" dirty="0"/>
              <a:t> convallis. </a:t>
            </a:r>
            <a:r>
              <a:rPr lang="en-US" dirty="0" err="1"/>
              <a:t>Duis</a:t>
            </a:r>
            <a:r>
              <a:rPr lang="en-US" dirty="0"/>
              <a:t> </a:t>
            </a:r>
            <a:r>
              <a:rPr lang="en-US" dirty="0" err="1"/>
              <a:t>ut</a:t>
            </a:r>
            <a:r>
              <a:rPr lang="en-US" dirty="0"/>
              <a:t> </a:t>
            </a:r>
            <a:r>
              <a:rPr lang="en-US" dirty="0" err="1"/>
              <a:t>augue</a:t>
            </a:r>
            <a:r>
              <a:rPr lang="en-US" dirty="0"/>
              <a:t> ipsum.</a:t>
            </a:r>
          </a:p>
          <a:p>
            <a:pPr lvl="1"/>
            <a:r>
              <a:rPr lang="en-US" dirty="0" err="1"/>
              <a:t>Etiam</a:t>
            </a:r>
            <a:r>
              <a:rPr lang="en-US" dirty="0"/>
              <a:t> sit </a:t>
            </a:r>
            <a:r>
              <a:rPr lang="en-US" dirty="0" err="1"/>
              <a:t>amet</a:t>
            </a:r>
            <a:r>
              <a:rPr lang="en-US" dirty="0"/>
              <a:t> </a:t>
            </a:r>
            <a:r>
              <a:rPr lang="en-US" dirty="0" err="1"/>
              <a:t>risus</a:t>
            </a:r>
            <a:r>
              <a:rPr lang="en-US" dirty="0"/>
              <a:t> </a:t>
            </a:r>
            <a:r>
              <a:rPr lang="en-US" dirty="0" err="1"/>
              <a:t>vel</a:t>
            </a:r>
            <a:r>
              <a:rPr lang="en-US" dirty="0"/>
              <a:t> nisi </a:t>
            </a:r>
            <a:r>
              <a:rPr lang="en-US" dirty="0" err="1"/>
              <a:t>posuere</a:t>
            </a:r>
            <a:r>
              <a:rPr lang="en-US" dirty="0"/>
              <a:t> </a:t>
            </a:r>
            <a:r>
              <a:rPr lang="en-US" dirty="0" err="1"/>
              <a:t>iaculis</a:t>
            </a:r>
            <a:r>
              <a:rPr lang="en-US" dirty="0"/>
              <a:t>. </a:t>
            </a:r>
            <a:r>
              <a:rPr lang="en-US" dirty="0" err="1"/>
              <a:t>Ut</a:t>
            </a:r>
            <a:r>
              <a:rPr lang="en-US" dirty="0"/>
              <a:t> </a:t>
            </a:r>
            <a:r>
              <a:rPr lang="en-US" dirty="0" err="1"/>
              <a:t>auctor</a:t>
            </a:r>
            <a:r>
              <a:rPr lang="en-US" dirty="0"/>
              <a:t> </a:t>
            </a:r>
            <a:r>
              <a:rPr lang="en-US" dirty="0" err="1"/>
              <a:t>dapibus</a:t>
            </a:r>
            <a:r>
              <a:rPr lang="en-US" dirty="0"/>
              <a:t> quam, in </a:t>
            </a:r>
            <a:r>
              <a:rPr lang="en-US" dirty="0" err="1"/>
              <a:t>viverra</a:t>
            </a:r>
            <a:r>
              <a:rPr lang="en-US" dirty="0"/>
              <a:t> </a:t>
            </a:r>
            <a:r>
              <a:rPr lang="en-US" dirty="0" err="1"/>
              <a:t>lectus</a:t>
            </a:r>
            <a:r>
              <a:rPr lang="en-US" dirty="0"/>
              <a:t> </a:t>
            </a:r>
            <a:r>
              <a:rPr lang="en-US" dirty="0" err="1"/>
              <a:t>sodales</a:t>
            </a:r>
            <a:r>
              <a:rPr lang="en-US" dirty="0"/>
              <a:t> ac. </a:t>
            </a:r>
          </a:p>
          <a:p>
            <a:pPr lvl="1"/>
            <a:r>
              <a:rPr lang="en-US" dirty="0" err="1"/>
              <a:t>Quisque</a:t>
            </a:r>
            <a:r>
              <a:rPr lang="en-US" dirty="0"/>
              <a:t> </a:t>
            </a:r>
            <a:r>
              <a:rPr lang="en-US" dirty="0" err="1"/>
              <a:t>viverra</a:t>
            </a:r>
            <a:r>
              <a:rPr lang="en-US" dirty="0"/>
              <a:t> </a:t>
            </a:r>
            <a:r>
              <a:rPr lang="en-US" dirty="0" err="1"/>
              <a:t>risus</a:t>
            </a:r>
            <a:r>
              <a:rPr lang="en-US" dirty="0"/>
              <a:t> non </a:t>
            </a:r>
            <a:r>
              <a:rPr lang="en-US" dirty="0" err="1"/>
              <a:t>velit</a:t>
            </a:r>
            <a:r>
              <a:rPr lang="en-US" dirty="0"/>
              <a:t> </a:t>
            </a:r>
            <a:r>
              <a:rPr lang="en-US" dirty="0" err="1"/>
              <a:t>mollis</a:t>
            </a:r>
            <a:r>
              <a:rPr lang="en-US" dirty="0"/>
              <a:t> tempus.</a:t>
            </a:r>
          </a:p>
          <a:p>
            <a:pPr lvl="1"/>
            <a:endParaRPr lang="en-US" dirty="0"/>
          </a:p>
        </p:txBody>
      </p:sp>
      <p:sp>
        <p:nvSpPr>
          <p:cNvPr id="15" name="Title 1">
            <a:extLst>
              <a:ext uri="{FF2B5EF4-FFF2-40B4-BE49-F238E27FC236}">
                <a16:creationId xmlns:a16="http://schemas.microsoft.com/office/drawing/2014/main" id="{4446333B-C935-4C99-9E26-9CA6419A49C3}"/>
              </a:ext>
            </a:extLst>
          </p:cNvPr>
          <p:cNvSpPr>
            <a:spLocks noGrp="1"/>
          </p:cNvSpPr>
          <p:nvPr>
            <p:ph type="title" hasCustomPrompt="1"/>
          </p:nvPr>
        </p:nvSpPr>
        <p:spPr>
          <a:xfrm>
            <a:off x="838200" y="365130"/>
            <a:ext cx="10675940" cy="882646"/>
          </a:xfrm>
          <a:prstGeom prst="rect">
            <a:avLst/>
          </a:prstGeom>
        </p:spPr>
        <p:txBody>
          <a:bodyPr/>
          <a:lstStyle>
            <a:lvl1pPr>
              <a:defRPr/>
            </a:lvl1pPr>
          </a:lstStyle>
          <a:p>
            <a:r>
              <a:rPr lang="en-US" dirty="0"/>
              <a:t>Text + Image</a:t>
            </a:r>
          </a:p>
        </p:txBody>
      </p:sp>
      <p:sp>
        <p:nvSpPr>
          <p:cNvPr id="16" name="Text Placeholder 8">
            <a:extLst>
              <a:ext uri="{FF2B5EF4-FFF2-40B4-BE49-F238E27FC236}">
                <a16:creationId xmlns:a16="http://schemas.microsoft.com/office/drawing/2014/main" id="{E41971D6-FBFA-487B-9EE7-5FBF05B1C4E5}"/>
              </a:ext>
            </a:extLst>
          </p:cNvPr>
          <p:cNvSpPr>
            <a:spLocks noGrp="1"/>
          </p:cNvSpPr>
          <p:nvPr>
            <p:ph type="body" sz="quarter" idx="12" hasCustomPrompt="1"/>
          </p:nvPr>
        </p:nvSpPr>
        <p:spPr>
          <a:xfrm>
            <a:off x="838200" y="1308607"/>
            <a:ext cx="10675940" cy="337627"/>
          </a:xfrm>
        </p:spPr>
        <p:txBody>
          <a:bodyPr>
            <a:normAutofit/>
          </a:bodyPr>
          <a:lstStyle>
            <a:lvl1pPr marL="0" indent="0">
              <a:buNone/>
              <a:defRPr sz="2000" b="1">
                <a:solidFill>
                  <a:schemeClr val="accent3"/>
                </a:solidFill>
              </a:defRPr>
            </a:lvl1pPr>
          </a:lstStyle>
          <a:p>
            <a:pPr lvl="0"/>
            <a:r>
              <a:rPr lang="en-US" dirty="0"/>
              <a:t>Subhead, if needed, can be added</a:t>
            </a:r>
          </a:p>
        </p:txBody>
      </p:sp>
      <p:sp>
        <p:nvSpPr>
          <p:cNvPr id="3" name="Picture Placeholder 2">
            <a:extLst>
              <a:ext uri="{FF2B5EF4-FFF2-40B4-BE49-F238E27FC236}">
                <a16:creationId xmlns:a16="http://schemas.microsoft.com/office/drawing/2014/main" id="{F30C61A2-9DF9-4343-9913-BAC5BF4A48B3}"/>
              </a:ext>
            </a:extLst>
          </p:cNvPr>
          <p:cNvSpPr>
            <a:spLocks noGrp="1"/>
          </p:cNvSpPr>
          <p:nvPr>
            <p:ph type="pic" sz="quarter" idx="14"/>
          </p:nvPr>
        </p:nvSpPr>
        <p:spPr>
          <a:xfrm>
            <a:off x="838200" y="1935163"/>
            <a:ext cx="5372947" cy="4191000"/>
          </a:xfrm>
        </p:spPr>
        <p:txBody>
          <a:bodyPr/>
          <a:lstStyle/>
          <a:p>
            <a:r>
              <a:rPr lang="en-US"/>
              <a:t>Click icon to add picture</a:t>
            </a:r>
          </a:p>
        </p:txBody>
      </p:sp>
    </p:spTree>
    <p:extLst>
      <p:ext uri="{BB962C8B-B14F-4D97-AF65-F5344CB8AC3E}">
        <p14:creationId xmlns:p14="http://schemas.microsoft.com/office/powerpoint/2010/main" val="559771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mple Text + SmartArt">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6542089" y="1935163"/>
            <a:ext cx="4972051" cy="4191000"/>
          </a:xfrm>
        </p:spPr>
        <p:txBody>
          <a:bodyPr/>
          <a:lstStyle>
            <a:lvl1pPr marL="0" indent="0">
              <a:lnSpc>
                <a:spcPct val="100000"/>
              </a:lnSpc>
              <a:spcBef>
                <a:spcPts val="0"/>
              </a:spcBef>
              <a:buClr>
                <a:schemeClr val="accent1"/>
              </a:buClr>
              <a:buNone/>
              <a:defRPr lang="en-US" sz="2000" kern="1200" dirty="0" smtClean="0">
                <a:solidFill>
                  <a:schemeClr val="accent2"/>
                </a:solidFill>
                <a:latin typeface="+mn-lt"/>
                <a:ea typeface="Arial" charset="0"/>
                <a:cs typeface="Arial" charset="0"/>
              </a:defRPr>
            </a:lvl1pPr>
            <a:lvl2pPr marL="346061" indent="-228590">
              <a:lnSpc>
                <a:spcPct val="100000"/>
              </a:lnSpc>
              <a:spcBef>
                <a:spcPts val="0"/>
              </a:spcBef>
              <a:buClr>
                <a:schemeClr val="accent3"/>
              </a:buClr>
              <a:defRPr sz="2000">
                <a:solidFill>
                  <a:schemeClr val="accent2"/>
                </a:solidFill>
                <a:latin typeface="+mn-lt"/>
              </a:defRPr>
            </a:lvl2pPr>
            <a:lvl3pPr marL="346061" indent="-228590">
              <a:defRPr/>
            </a:lvl3pPr>
            <a:lvl4pPr marL="346061" indent="-228590">
              <a:defRPr/>
            </a:lvl4pPr>
            <a:lvl5pPr marL="346061" indent="-228590">
              <a:defRPr/>
            </a:lvl5pPr>
          </a:lstStyle>
          <a:p>
            <a:pPr lvl="0"/>
            <a:r>
              <a:rPr lang="en-US" dirty="0"/>
              <a:t>Click to edit Master text styles:</a:t>
            </a:r>
          </a:p>
          <a:p>
            <a:pPr lvl="1"/>
            <a:r>
              <a:rPr lang="en-US" dirty="0" err="1"/>
              <a:t>Duis</a:t>
            </a:r>
            <a:r>
              <a:rPr lang="en-US" dirty="0"/>
              <a:t> </a:t>
            </a:r>
            <a:r>
              <a:rPr lang="en-US" dirty="0" err="1"/>
              <a:t>porttitor</a:t>
            </a:r>
            <a:r>
              <a:rPr lang="en-US" dirty="0"/>
              <a:t> </a:t>
            </a:r>
            <a:r>
              <a:rPr lang="en-US" dirty="0" err="1"/>
              <a:t>elit</a:t>
            </a:r>
            <a:r>
              <a:rPr lang="en-US" dirty="0"/>
              <a:t> </a:t>
            </a:r>
            <a:r>
              <a:rPr lang="en-US" dirty="0" err="1"/>
              <a:t>quis</a:t>
            </a:r>
            <a:r>
              <a:rPr lang="en-US" dirty="0"/>
              <a:t> libero </a:t>
            </a:r>
            <a:r>
              <a:rPr lang="en-US" dirty="0" err="1"/>
              <a:t>lacinia</a:t>
            </a:r>
            <a:r>
              <a:rPr lang="en-US" dirty="0"/>
              <a:t> convallis. </a:t>
            </a:r>
            <a:r>
              <a:rPr lang="en-US" dirty="0" err="1"/>
              <a:t>Duis</a:t>
            </a:r>
            <a:r>
              <a:rPr lang="en-US" dirty="0"/>
              <a:t> </a:t>
            </a:r>
            <a:r>
              <a:rPr lang="en-US" dirty="0" err="1"/>
              <a:t>ut</a:t>
            </a:r>
            <a:r>
              <a:rPr lang="en-US" dirty="0"/>
              <a:t> </a:t>
            </a:r>
            <a:r>
              <a:rPr lang="en-US" dirty="0" err="1"/>
              <a:t>augue</a:t>
            </a:r>
            <a:r>
              <a:rPr lang="en-US" dirty="0"/>
              <a:t> ipsum.</a:t>
            </a:r>
          </a:p>
          <a:p>
            <a:pPr lvl="1"/>
            <a:r>
              <a:rPr lang="en-US" dirty="0" err="1"/>
              <a:t>Etiam</a:t>
            </a:r>
            <a:r>
              <a:rPr lang="en-US" dirty="0"/>
              <a:t> sit </a:t>
            </a:r>
            <a:r>
              <a:rPr lang="en-US" dirty="0" err="1"/>
              <a:t>amet</a:t>
            </a:r>
            <a:r>
              <a:rPr lang="en-US" dirty="0"/>
              <a:t> </a:t>
            </a:r>
            <a:r>
              <a:rPr lang="en-US" dirty="0" err="1"/>
              <a:t>risus</a:t>
            </a:r>
            <a:r>
              <a:rPr lang="en-US" dirty="0"/>
              <a:t> </a:t>
            </a:r>
            <a:r>
              <a:rPr lang="en-US" dirty="0" err="1"/>
              <a:t>vel</a:t>
            </a:r>
            <a:r>
              <a:rPr lang="en-US" dirty="0"/>
              <a:t> nisi </a:t>
            </a:r>
            <a:r>
              <a:rPr lang="en-US" dirty="0" err="1"/>
              <a:t>posuere</a:t>
            </a:r>
            <a:r>
              <a:rPr lang="en-US" dirty="0"/>
              <a:t> </a:t>
            </a:r>
            <a:r>
              <a:rPr lang="en-US" dirty="0" err="1"/>
              <a:t>iaculis</a:t>
            </a:r>
            <a:r>
              <a:rPr lang="en-US" dirty="0"/>
              <a:t>. </a:t>
            </a:r>
            <a:r>
              <a:rPr lang="en-US" dirty="0" err="1"/>
              <a:t>Ut</a:t>
            </a:r>
            <a:r>
              <a:rPr lang="en-US" dirty="0"/>
              <a:t> </a:t>
            </a:r>
            <a:r>
              <a:rPr lang="en-US" dirty="0" err="1"/>
              <a:t>auctor</a:t>
            </a:r>
            <a:r>
              <a:rPr lang="en-US" dirty="0"/>
              <a:t> </a:t>
            </a:r>
            <a:r>
              <a:rPr lang="en-US" dirty="0" err="1"/>
              <a:t>dapibus</a:t>
            </a:r>
            <a:r>
              <a:rPr lang="en-US" dirty="0"/>
              <a:t> quam, in </a:t>
            </a:r>
            <a:r>
              <a:rPr lang="en-US" dirty="0" err="1"/>
              <a:t>viverra</a:t>
            </a:r>
            <a:r>
              <a:rPr lang="en-US" dirty="0"/>
              <a:t> </a:t>
            </a:r>
            <a:r>
              <a:rPr lang="en-US" dirty="0" err="1"/>
              <a:t>lectus</a:t>
            </a:r>
            <a:r>
              <a:rPr lang="en-US" dirty="0"/>
              <a:t> </a:t>
            </a:r>
            <a:r>
              <a:rPr lang="en-US" dirty="0" err="1"/>
              <a:t>sodales</a:t>
            </a:r>
            <a:r>
              <a:rPr lang="en-US" dirty="0"/>
              <a:t> ac. </a:t>
            </a:r>
          </a:p>
          <a:p>
            <a:pPr lvl="1"/>
            <a:r>
              <a:rPr lang="en-US" dirty="0" err="1"/>
              <a:t>Quisque</a:t>
            </a:r>
            <a:r>
              <a:rPr lang="en-US" dirty="0"/>
              <a:t> </a:t>
            </a:r>
            <a:r>
              <a:rPr lang="en-US" dirty="0" err="1"/>
              <a:t>viverra</a:t>
            </a:r>
            <a:r>
              <a:rPr lang="en-US" dirty="0"/>
              <a:t> </a:t>
            </a:r>
            <a:r>
              <a:rPr lang="en-US" dirty="0" err="1"/>
              <a:t>risus</a:t>
            </a:r>
            <a:r>
              <a:rPr lang="en-US" dirty="0"/>
              <a:t> non </a:t>
            </a:r>
            <a:r>
              <a:rPr lang="en-US" dirty="0" err="1"/>
              <a:t>velit</a:t>
            </a:r>
            <a:r>
              <a:rPr lang="en-US" dirty="0"/>
              <a:t> </a:t>
            </a:r>
            <a:r>
              <a:rPr lang="en-US" dirty="0" err="1"/>
              <a:t>mollis</a:t>
            </a:r>
            <a:r>
              <a:rPr lang="en-US" dirty="0"/>
              <a:t> tempus.</a:t>
            </a:r>
          </a:p>
          <a:p>
            <a:pPr lvl="1"/>
            <a:endParaRPr lang="en-US" dirty="0"/>
          </a:p>
        </p:txBody>
      </p:sp>
      <p:sp>
        <p:nvSpPr>
          <p:cNvPr id="15" name="Title 1">
            <a:extLst>
              <a:ext uri="{FF2B5EF4-FFF2-40B4-BE49-F238E27FC236}">
                <a16:creationId xmlns:a16="http://schemas.microsoft.com/office/drawing/2014/main" id="{4446333B-C935-4C99-9E26-9CA6419A49C3}"/>
              </a:ext>
            </a:extLst>
          </p:cNvPr>
          <p:cNvSpPr>
            <a:spLocks noGrp="1"/>
          </p:cNvSpPr>
          <p:nvPr>
            <p:ph type="title" hasCustomPrompt="1"/>
          </p:nvPr>
        </p:nvSpPr>
        <p:spPr>
          <a:xfrm>
            <a:off x="838200" y="365130"/>
            <a:ext cx="10675940" cy="882646"/>
          </a:xfrm>
          <a:prstGeom prst="rect">
            <a:avLst/>
          </a:prstGeom>
        </p:spPr>
        <p:txBody>
          <a:bodyPr/>
          <a:lstStyle>
            <a:lvl1pPr>
              <a:defRPr/>
            </a:lvl1pPr>
          </a:lstStyle>
          <a:p>
            <a:r>
              <a:rPr lang="en-US" dirty="0"/>
              <a:t>Text + SmartArt</a:t>
            </a:r>
          </a:p>
        </p:txBody>
      </p:sp>
      <p:sp>
        <p:nvSpPr>
          <p:cNvPr id="16" name="Text Placeholder 8">
            <a:extLst>
              <a:ext uri="{FF2B5EF4-FFF2-40B4-BE49-F238E27FC236}">
                <a16:creationId xmlns:a16="http://schemas.microsoft.com/office/drawing/2014/main" id="{E41971D6-FBFA-487B-9EE7-5FBF05B1C4E5}"/>
              </a:ext>
            </a:extLst>
          </p:cNvPr>
          <p:cNvSpPr>
            <a:spLocks noGrp="1"/>
          </p:cNvSpPr>
          <p:nvPr>
            <p:ph type="body" sz="quarter" idx="12" hasCustomPrompt="1"/>
          </p:nvPr>
        </p:nvSpPr>
        <p:spPr>
          <a:xfrm>
            <a:off x="838200" y="1308607"/>
            <a:ext cx="10675940" cy="337627"/>
          </a:xfrm>
        </p:spPr>
        <p:txBody>
          <a:bodyPr>
            <a:normAutofit/>
          </a:bodyPr>
          <a:lstStyle>
            <a:lvl1pPr marL="0" indent="0">
              <a:buNone/>
              <a:defRPr sz="2000" b="1">
                <a:solidFill>
                  <a:schemeClr val="accent3"/>
                </a:solidFill>
              </a:defRPr>
            </a:lvl1pPr>
          </a:lstStyle>
          <a:p>
            <a:pPr lvl="0"/>
            <a:r>
              <a:rPr lang="en-US" dirty="0"/>
              <a:t>Subhead, if needed, can be added</a:t>
            </a:r>
          </a:p>
        </p:txBody>
      </p:sp>
      <p:sp>
        <p:nvSpPr>
          <p:cNvPr id="4" name="SmartArt Placeholder 3">
            <a:extLst>
              <a:ext uri="{FF2B5EF4-FFF2-40B4-BE49-F238E27FC236}">
                <a16:creationId xmlns:a16="http://schemas.microsoft.com/office/drawing/2014/main" id="{58C6E1E0-33DF-48FF-97C4-490AE889C358}"/>
              </a:ext>
            </a:extLst>
          </p:cNvPr>
          <p:cNvSpPr>
            <a:spLocks noGrp="1"/>
          </p:cNvSpPr>
          <p:nvPr>
            <p:ph type="dgm" sz="quarter" idx="14"/>
          </p:nvPr>
        </p:nvSpPr>
        <p:spPr>
          <a:xfrm>
            <a:off x="838200" y="1935163"/>
            <a:ext cx="5386493" cy="4191000"/>
          </a:xfrm>
        </p:spPr>
        <p:txBody>
          <a:bodyPr/>
          <a:lstStyle/>
          <a:p>
            <a:r>
              <a:rPr lang="en-US"/>
              <a:t>Click icon to add SmartArt graphic</a:t>
            </a:r>
          </a:p>
        </p:txBody>
      </p:sp>
    </p:spTree>
    <p:extLst>
      <p:ext uri="{BB962C8B-B14F-4D97-AF65-F5344CB8AC3E}">
        <p14:creationId xmlns:p14="http://schemas.microsoft.com/office/powerpoint/2010/main" val="4161013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roduct Feature">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4997454" y="626064"/>
            <a:ext cx="6516011" cy="559292"/>
          </a:xfrm>
        </p:spPr>
        <p:txBody>
          <a:bodyPr/>
          <a:lstStyle>
            <a:lvl1pPr marL="0" indent="0">
              <a:buNone/>
              <a:defRPr lang="en-US" sz="3200" kern="1200" dirty="0" smtClean="0">
                <a:solidFill>
                  <a:schemeClr val="tx1"/>
                </a:solidFill>
                <a:latin typeface="+mj-lt"/>
                <a:ea typeface="Arial" charset="0"/>
                <a:cs typeface="Arial" charset="0"/>
              </a:defRPr>
            </a:lvl1pPr>
            <a:lvl2pPr marL="117470" indent="0">
              <a:lnSpc>
                <a:spcPct val="150000"/>
              </a:lnSpc>
              <a:buClr>
                <a:schemeClr val="accent1"/>
              </a:buClr>
              <a:buNone/>
              <a:defRPr sz="2000">
                <a:solidFill>
                  <a:schemeClr val="tx2"/>
                </a:solidFill>
                <a:latin typeface="+mn-lt"/>
              </a:defRPr>
            </a:lvl2pPr>
            <a:lvl3pPr marL="346061" indent="-228590">
              <a:defRPr/>
            </a:lvl3pPr>
            <a:lvl4pPr marL="346061" indent="-228590">
              <a:defRPr/>
            </a:lvl4pPr>
            <a:lvl5pPr marL="346061" indent="-228590">
              <a:defRPr/>
            </a:lvl5pPr>
          </a:lstStyle>
          <a:p>
            <a:pPr lvl="0"/>
            <a:r>
              <a:rPr lang="en-US" dirty="0"/>
              <a:t>Product Name</a:t>
            </a:r>
          </a:p>
        </p:txBody>
      </p:sp>
      <p:sp>
        <p:nvSpPr>
          <p:cNvPr id="4" name="Picture Placeholder 3"/>
          <p:cNvSpPr>
            <a:spLocks noGrp="1"/>
          </p:cNvSpPr>
          <p:nvPr>
            <p:ph type="pic" sz="quarter" idx="14" hasCustomPrompt="1"/>
          </p:nvPr>
        </p:nvSpPr>
        <p:spPr>
          <a:xfrm>
            <a:off x="613980" y="432048"/>
            <a:ext cx="3657600" cy="5486400"/>
          </a:xfrm>
        </p:spPr>
        <p:txBody>
          <a:bodyPr/>
          <a:lstStyle/>
          <a:p>
            <a:r>
              <a:rPr lang="en-US" dirty="0"/>
              <a:t>Insert 6” x 4” Bag Image</a:t>
            </a:r>
          </a:p>
        </p:txBody>
      </p:sp>
      <p:sp>
        <p:nvSpPr>
          <p:cNvPr id="7" name="Text Placeholder 6"/>
          <p:cNvSpPr>
            <a:spLocks noGrp="1"/>
          </p:cNvSpPr>
          <p:nvPr>
            <p:ph type="body" sz="quarter" idx="15"/>
          </p:nvPr>
        </p:nvSpPr>
        <p:spPr>
          <a:xfrm>
            <a:off x="4997454" y="1295400"/>
            <a:ext cx="6570663" cy="3570289"/>
          </a:xfrm>
        </p:spPr>
        <p:txBody>
          <a:bodyPr>
            <a:normAutofit/>
          </a:bodyPr>
          <a:lstStyle>
            <a:lvl1pPr>
              <a:lnSpc>
                <a:spcPct val="100000"/>
              </a:lnSpc>
              <a:spcBef>
                <a:spcPts val="600"/>
              </a:spcBef>
              <a:buClr>
                <a:schemeClr val="accent3"/>
              </a:buClr>
              <a:defRPr sz="2400">
                <a:solidFill>
                  <a:schemeClr val="accent2"/>
                </a:solidFill>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p:txBody>
      </p:sp>
    </p:spTree>
    <p:extLst>
      <p:ext uri="{BB962C8B-B14F-4D97-AF65-F5344CB8AC3E}">
        <p14:creationId xmlns:p14="http://schemas.microsoft.com/office/powerpoint/2010/main" val="2116041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roduct Feature with Specs">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4997454" y="626064"/>
            <a:ext cx="6516011" cy="559292"/>
          </a:xfrm>
        </p:spPr>
        <p:txBody>
          <a:bodyPr/>
          <a:lstStyle>
            <a:lvl1pPr marL="0" indent="0">
              <a:buNone/>
              <a:defRPr lang="en-US" sz="3200" kern="1200" dirty="0" smtClean="0">
                <a:solidFill>
                  <a:schemeClr val="tx1"/>
                </a:solidFill>
                <a:latin typeface="+mj-lt"/>
                <a:ea typeface="Arial" charset="0"/>
                <a:cs typeface="Arial" charset="0"/>
              </a:defRPr>
            </a:lvl1pPr>
            <a:lvl2pPr marL="117470" indent="0">
              <a:lnSpc>
                <a:spcPct val="150000"/>
              </a:lnSpc>
              <a:buClr>
                <a:schemeClr val="accent1"/>
              </a:buClr>
              <a:buNone/>
              <a:defRPr sz="2000">
                <a:solidFill>
                  <a:schemeClr val="tx2"/>
                </a:solidFill>
                <a:latin typeface="+mn-lt"/>
              </a:defRPr>
            </a:lvl2pPr>
            <a:lvl3pPr marL="346061" indent="-228590">
              <a:defRPr/>
            </a:lvl3pPr>
            <a:lvl4pPr marL="346061" indent="-228590">
              <a:defRPr/>
            </a:lvl4pPr>
            <a:lvl5pPr marL="346061" indent="-228590">
              <a:defRPr/>
            </a:lvl5pPr>
          </a:lstStyle>
          <a:p>
            <a:pPr lvl="0"/>
            <a:r>
              <a:rPr lang="en-US" dirty="0"/>
              <a:t>Product Name</a:t>
            </a:r>
          </a:p>
        </p:txBody>
      </p:sp>
      <p:sp>
        <p:nvSpPr>
          <p:cNvPr id="4" name="Picture Placeholder 3"/>
          <p:cNvSpPr>
            <a:spLocks noGrp="1"/>
          </p:cNvSpPr>
          <p:nvPr>
            <p:ph type="pic" sz="quarter" idx="14" hasCustomPrompt="1"/>
          </p:nvPr>
        </p:nvSpPr>
        <p:spPr>
          <a:xfrm>
            <a:off x="613980" y="432048"/>
            <a:ext cx="3657600" cy="5486400"/>
          </a:xfrm>
        </p:spPr>
        <p:txBody>
          <a:bodyPr/>
          <a:lstStyle/>
          <a:p>
            <a:r>
              <a:rPr lang="en-US" dirty="0"/>
              <a:t>Insert 6” x 4” Bag Image</a:t>
            </a:r>
          </a:p>
        </p:txBody>
      </p:sp>
      <p:sp>
        <p:nvSpPr>
          <p:cNvPr id="7" name="Text Placeholder 6"/>
          <p:cNvSpPr>
            <a:spLocks noGrp="1"/>
          </p:cNvSpPr>
          <p:nvPr>
            <p:ph type="body" sz="quarter" idx="15"/>
          </p:nvPr>
        </p:nvSpPr>
        <p:spPr>
          <a:xfrm>
            <a:off x="4997454" y="1295400"/>
            <a:ext cx="6570663" cy="3570289"/>
          </a:xfrm>
        </p:spPr>
        <p:txBody>
          <a:bodyPr>
            <a:normAutofit/>
          </a:bodyPr>
          <a:lstStyle>
            <a:lvl1pPr>
              <a:lnSpc>
                <a:spcPct val="100000"/>
              </a:lnSpc>
              <a:spcBef>
                <a:spcPts val="600"/>
              </a:spcBef>
              <a:buClr>
                <a:schemeClr val="accent3"/>
              </a:buClr>
              <a:defRPr sz="2400">
                <a:solidFill>
                  <a:schemeClr val="accent2"/>
                </a:solidFill>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p:txBody>
      </p:sp>
      <p:sp>
        <p:nvSpPr>
          <p:cNvPr id="2" name="Oval 1">
            <a:extLst>
              <a:ext uri="{FF2B5EF4-FFF2-40B4-BE49-F238E27FC236}">
                <a16:creationId xmlns:a16="http://schemas.microsoft.com/office/drawing/2014/main" id="{643331C7-6EA3-422B-B27B-3F837ACC3ADE}"/>
              </a:ext>
            </a:extLst>
          </p:cNvPr>
          <p:cNvSpPr/>
          <p:nvPr/>
        </p:nvSpPr>
        <p:spPr>
          <a:xfrm>
            <a:off x="5432213" y="5005493"/>
            <a:ext cx="1158240" cy="11582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2649C6E-D5D0-4389-9DC3-3F11A3E48861}"/>
              </a:ext>
            </a:extLst>
          </p:cNvPr>
          <p:cNvSpPr/>
          <p:nvPr/>
        </p:nvSpPr>
        <p:spPr>
          <a:xfrm>
            <a:off x="7751086" y="5010821"/>
            <a:ext cx="1158240" cy="11582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E27653-C5D6-40B7-9B6B-2EEAF7230113}"/>
              </a:ext>
            </a:extLst>
          </p:cNvPr>
          <p:cNvSpPr/>
          <p:nvPr/>
        </p:nvSpPr>
        <p:spPr>
          <a:xfrm>
            <a:off x="10069959" y="5005493"/>
            <a:ext cx="1158240" cy="11582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C608E67-5412-4BEF-9B80-4CA1BEFAF1CC}"/>
              </a:ext>
            </a:extLst>
          </p:cNvPr>
          <p:cNvSpPr>
            <a:spLocks noGrp="1"/>
          </p:cNvSpPr>
          <p:nvPr>
            <p:ph type="body" sz="quarter" idx="16" hasCustomPrompt="1"/>
          </p:nvPr>
        </p:nvSpPr>
        <p:spPr>
          <a:xfrm>
            <a:off x="5534025" y="5689600"/>
            <a:ext cx="962025" cy="277813"/>
          </a:xfrm>
        </p:spPr>
        <p:txBody>
          <a:bodyPr>
            <a:noAutofit/>
          </a:bodyPr>
          <a:lstStyle>
            <a:lvl1pPr marL="0" indent="0" algn="ctr">
              <a:buNone/>
              <a:defRPr sz="900">
                <a:solidFill>
                  <a:schemeClr val="accent2">
                    <a:lumMod val="20000"/>
                    <a:lumOff val="80000"/>
                  </a:schemeClr>
                </a:solidFill>
                <a:latin typeface="+mn-lt"/>
              </a:defRPr>
            </a:lvl1pPr>
          </a:lstStyle>
          <a:p>
            <a:pPr lvl="0"/>
            <a:r>
              <a:rPr lang="en-US" dirty="0"/>
              <a:t>Crude Protein</a:t>
            </a:r>
          </a:p>
        </p:txBody>
      </p:sp>
      <p:sp>
        <p:nvSpPr>
          <p:cNvPr id="10" name="Text Placeholder 4">
            <a:extLst>
              <a:ext uri="{FF2B5EF4-FFF2-40B4-BE49-F238E27FC236}">
                <a16:creationId xmlns:a16="http://schemas.microsoft.com/office/drawing/2014/main" id="{24E7061D-5A89-4567-AE51-B34AD8AC0E88}"/>
              </a:ext>
            </a:extLst>
          </p:cNvPr>
          <p:cNvSpPr>
            <a:spLocks noGrp="1"/>
          </p:cNvSpPr>
          <p:nvPr>
            <p:ph type="body" sz="quarter" idx="17" hasCustomPrompt="1"/>
          </p:nvPr>
        </p:nvSpPr>
        <p:spPr>
          <a:xfrm>
            <a:off x="5534025" y="5269653"/>
            <a:ext cx="962025" cy="350045"/>
          </a:xfrm>
        </p:spPr>
        <p:txBody>
          <a:bodyPr>
            <a:noAutofit/>
          </a:bodyPr>
          <a:lstStyle>
            <a:lvl1pPr marL="0" indent="0" algn="ctr">
              <a:buNone/>
              <a:defRPr sz="1600">
                <a:solidFill>
                  <a:schemeClr val="accent2">
                    <a:lumMod val="20000"/>
                    <a:lumOff val="80000"/>
                  </a:schemeClr>
                </a:solidFill>
                <a:latin typeface="+mj-lt"/>
              </a:defRPr>
            </a:lvl1pPr>
          </a:lstStyle>
          <a:p>
            <a:pPr lvl="0"/>
            <a:r>
              <a:rPr lang="en-US" dirty="0"/>
              <a:t>XX.X%</a:t>
            </a:r>
          </a:p>
        </p:txBody>
      </p:sp>
      <p:sp>
        <p:nvSpPr>
          <p:cNvPr id="13" name="Text Placeholder 4">
            <a:extLst>
              <a:ext uri="{FF2B5EF4-FFF2-40B4-BE49-F238E27FC236}">
                <a16:creationId xmlns:a16="http://schemas.microsoft.com/office/drawing/2014/main" id="{CAD890ED-4188-49C9-AB4F-4099DE7012A5}"/>
              </a:ext>
            </a:extLst>
          </p:cNvPr>
          <p:cNvSpPr>
            <a:spLocks noGrp="1"/>
          </p:cNvSpPr>
          <p:nvPr>
            <p:ph type="body" sz="quarter" idx="18" hasCustomPrompt="1"/>
          </p:nvPr>
        </p:nvSpPr>
        <p:spPr>
          <a:xfrm>
            <a:off x="7849193" y="5689600"/>
            <a:ext cx="962025" cy="277813"/>
          </a:xfrm>
        </p:spPr>
        <p:txBody>
          <a:bodyPr>
            <a:noAutofit/>
          </a:bodyPr>
          <a:lstStyle>
            <a:lvl1pPr marL="0" indent="0" algn="ctr">
              <a:buNone/>
              <a:defRPr sz="900">
                <a:solidFill>
                  <a:schemeClr val="accent2">
                    <a:lumMod val="20000"/>
                    <a:lumOff val="80000"/>
                  </a:schemeClr>
                </a:solidFill>
                <a:latin typeface="+mn-lt"/>
              </a:defRPr>
            </a:lvl1pPr>
          </a:lstStyle>
          <a:p>
            <a:pPr lvl="0"/>
            <a:r>
              <a:rPr lang="en-US" dirty="0"/>
              <a:t>Crude Fiber</a:t>
            </a:r>
          </a:p>
        </p:txBody>
      </p:sp>
      <p:sp>
        <p:nvSpPr>
          <p:cNvPr id="15" name="Text Placeholder 4">
            <a:extLst>
              <a:ext uri="{FF2B5EF4-FFF2-40B4-BE49-F238E27FC236}">
                <a16:creationId xmlns:a16="http://schemas.microsoft.com/office/drawing/2014/main" id="{437FA583-9160-4A0D-9AB6-76B93E75F384}"/>
              </a:ext>
            </a:extLst>
          </p:cNvPr>
          <p:cNvSpPr>
            <a:spLocks noGrp="1"/>
          </p:cNvSpPr>
          <p:nvPr>
            <p:ph type="body" sz="quarter" idx="19" hasCustomPrompt="1"/>
          </p:nvPr>
        </p:nvSpPr>
        <p:spPr>
          <a:xfrm>
            <a:off x="7849193" y="5269653"/>
            <a:ext cx="962025" cy="350045"/>
          </a:xfrm>
        </p:spPr>
        <p:txBody>
          <a:bodyPr>
            <a:noAutofit/>
          </a:bodyPr>
          <a:lstStyle>
            <a:lvl1pPr marL="0" indent="0" algn="ctr">
              <a:buNone/>
              <a:defRPr sz="1600">
                <a:solidFill>
                  <a:schemeClr val="accent2">
                    <a:lumMod val="20000"/>
                    <a:lumOff val="80000"/>
                  </a:schemeClr>
                </a:solidFill>
                <a:latin typeface="+mj-lt"/>
              </a:defRPr>
            </a:lvl1pPr>
          </a:lstStyle>
          <a:p>
            <a:pPr lvl="0"/>
            <a:r>
              <a:rPr lang="en-US" dirty="0"/>
              <a:t>X.X%</a:t>
            </a:r>
          </a:p>
        </p:txBody>
      </p:sp>
      <p:sp>
        <p:nvSpPr>
          <p:cNvPr id="16" name="Text Placeholder 4">
            <a:extLst>
              <a:ext uri="{FF2B5EF4-FFF2-40B4-BE49-F238E27FC236}">
                <a16:creationId xmlns:a16="http://schemas.microsoft.com/office/drawing/2014/main" id="{7645EC75-A58B-4B83-85FF-0943AD3E0ACB}"/>
              </a:ext>
            </a:extLst>
          </p:cNvPr>
          <p:cNvSpPr>
            <a:spLocks noGrp="1"/>
          </p:cNvSpPr>
          <p:nvPr>
            <p:ph type="body" sz="quarter" idx="20" hasCustomPrompt="1"/>
          </p:nvPr>
        </p:nvSpPr>
        <p:spPr>
          <a:xfrm>
            <a:off x="10169060" y="5689600"/>
            <a:ext cx="962025" cy="277813"/>
          </a:xfrm>
        </p:spPr>
        <p:txBody>
          <a:bodyPr>
            <a:noAutofit/>
          </a:bodyPr>
          <a:lstStyle>
            <a:lvl1pPr marL="0" indent="0" algn="ctr">
              <a:buNone/>
              <a:defRPr sz="900">
                <a:solidFill>
                  <a:schemeClr val="accent2">
                    <a:lumMod val="20000"/>
                    <a:lumOff val="80000"/>
                  </a:schemeClr>
                </a:solidFill>
                <a:latin typeface="+mn-lt"/>
              </a:defRPr>
            </a:lvl1pPr>
          </a:lstStyle>
          <a:p>
            <a:pPr lvl="0"/>
            <a:r>
              <a:rPr lang="en-US" dirty="0"/>
              <a:t>Crude Fat</a:t>
            </a:r>
          </a:p>
        </p:txBody>
      </p:sp>
      <p:sp>
        <p:nvSpPr>
          <p:cNvPr id="17" name="Text Placeholder 4">
            <a:extLst>
              <a:ext uri="{FF2B5EF4-FFF2-40B4-BE49-F238E27FC236}">
                <a16:creationId xmlns:a16="http://schemas.microsoft.com/office/drawing/2014/main" id="{3134B68F-3966-4A39-A5C6-E87D92240CA7}"/>
              </a:ext>
            </a:extLst>
          </p:cNvPr>
          <p:cNvSpPr>
            <a:spLocks noGrp="1"/>
          </p:cNvSpPr>
          <p:nvPr>
            <p:ph type="body" sz="quarter" idx="21" hasCustomPrompt="1"/>
          </p:nvPr>
        </p:nvSpPr>
        <p:spPr>
          <a:xfrm>
            <a:off x="10169060" y="5269653"/>
            <a:ext cx="962025" cy="350045"/>
          </a:xfrm>
        </p:spPr>
        <p:txBody>
          <a:bodyPr>
            <a:noAutofit/>
          </a:bodyPr>
          <a:lstStyle>
            <a:lvl1pPr marL="0" indent="0" algn="ctr">
              <a:buNone/>
              <a:defRPr sz="1600">
                <a:solidFill>
                  <a:schemeClr val="accent2">
                    <a:lumMod val="20000"/>
                    <a:lumOff val="80000"/>
                  </a:schemeClr>
                </a:solidFill>
                <a:latin typeface="+mj-lt"/>
              </a:defRPr>
            </a:lvl1pPr>
          </a:lstStyle>
          <a:p>
            <a:pPr lvl="0"/>
            <a:r>
              <a:rPr lang="en-US" dirty="0"/>
              <a:t>X.X%</a:t>
            </a:r>
          </a:p>
        </p:txBody>
      </p:sp>
    </p:spTree>
    <p:extLst>
      <p:ext uri="{BB962C8B-B14F-4D97-AF65-F5344CB8AC3E}">
        <p14:creationId xmlns:p14="http://schemas.microsoft.com/office/powerpoint/2010/main" val="2521377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oduct with Chart">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4997454" y="626064"/>
            <a:ext cx="6516011" cy="559292"/>
          </a:xfrm>
        </p:spPr>
        <p:txBody>
          <a:bodyPr/>
          <a:lstStyle>
            <a:lvl1pPr marL="0" indent="0">
              <a:buNone/>
              <a:defRPr lang="en-US" sz="3200" kern="1200" dirty="0" smtClean="0">
                <a:solidFill>
                  <a:schemeClr val="tx1"/>
                </a:solidFill>
                <a:latin typeface="+mj-lt"/>
                <a:ea typeface="Arial" charset="0"/>
                <a:cs typeface="Arial" charset="0"/>
              </a:defRPr>
            </a:lvl1pPr>
            <a:lvl2pPr marL="117470" indent="0">
              <a:lnSpc>
                <a:spcPct val="150000"/>
              </a:lnSpc>
              <a:buClr>
                <a:schemeClr val="accent1"/>
              </a:buClr>
              <a:buNone/>
              <a:defRPr sz="2000">
                <a:solidFill>
                  <a:schemeClr val="tx2"/>
                </a:solidFill>
                <a:latin typeface="+mn-lt"/>
              </a:defRPr>
            </a:lvl2pPr>
            <a:lvl3pPr marL="346061" indent="-228590">
              <a:defRPr/>
            </a:lvl3pPr>
            <a:lvl4pPr marL="346061" indent="-228590">
              <a:defRPr/>
            </a:lvl4pPr>
            <a:lvl5pPr marL="346061" indent="-228590">
              <a:defRPr/>
            </a:lvl5pPr>
          </a:lstStyle>
          <a:p>
            <a:pPr lvl="0"/>
            <a:r>
              <a:rPr lang="en-US" dirty="0"/>
              <a:t>Product Name</a:t>
            </a:r>
          </a:p>
        </p:txBody>
      </p:sp>
      <p:sp>
        <p:nvSpPr>
          <p:cNvPr id="4" name="Picture Placeholder 3"/>
          <p:cNvSpPr>
            <a:spLocks noGrp="1"/>
          </p:cNvSpPr>
          <p:nvPr>
            <p:ph type="pic" sz="quarter" idx="14" hasCustomPrompt="1"/>
          </p:nvPr>
        </p:nvSpPr>
        <p:spPr>
          <a:xfrm>
            <a:off x="613980" y="432048"/>
            <a:ext cx="3657600" cy="5486400"/>
          </a:xfrm>
        </p:spPr>
        <p:txBody>
          <a:bodyPr/>
          <a:lstStyle>
            <a:lvl1pPr>
              <a:defRPr baseline="0"/>
            </a:lvl1pPr>
          </a:lstStyle>
          <a:p>
            <a:r>
              <a:rPr lang="en-US" dirty="0"/>
              <a:t>Insert 6” x 4” Bag Image</a:t>
            </a:r>
          </a:p>
        </p:txBody>
      </p:sp>
      <p:sp>
        <p:nvSpPr>
          <p:cNvPr id="3" name="Table Placeholder 2"/>
          <p:cNvSpPr>
            <a:spLocks noGrp="1"/>
          </p:cNvSpPr>
          <p:nvPr>
            <p:ph type="tbl" sz="quarter" idx="15"/>
          </p:nvPr>
        </p:nvSpPr>
        <p:spPr>
          <a:xfrm>
            <a:off x="4997450" y="1381125"/>
            <a:ext cx="6516688" cy="4537075"/>
          </a:xfrm>
        </p:spPr>
        <p:txBody>
          <a:bodyPr/>
          <a:lstStyle/>
          <a:p>
            <a:r>
              <a:rPr lang="en-US"/>
              <a:t>Click icon to add table</a:t>
            </a:r>
          </a:p>
        </p:txBody>
      </p:sp>
    </p:spTree>
    <p:extLst>
      <p:ext uri="{BB962C8B-B14F-4D97-AF65-F5344CB8AC3E}">
        <p14:creationId xmlns:p14="http://schemas.microsoft.com/office/powerpoint/2010/main" val="3783192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FAQ">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245995" y="1584573"/>
            <a:ext cx="8419252" cy="1439292"/>
          </a:xfrm>
        </p:spPr>
        <p:txBody>
          <a:bodyPr>
            <a:normAutofit/>
          </a:bodyPr>
          <a:lstStyle>
            <a:lvl1pPr marL="0" indent="0" algn="l">
              <a:buNone/>
              <a:defRPr sz="1600" b="1">
                <a:solidFill>
                  <a:srgbClr val="000000"/>
                </a:solidFill>
                <a:latin typeface="+mn-lt"/>
              </a:defRPr>
            </a:lvl1pPr>
          </a:lstStyle>
          <a:p>
            <a:pPr lvl="0"/>
            <a:r>
              <a:rPr lang="en-US" dirty="0"/>
              <a:t>Insert Question</a:t>
            </a:r>
          </a:p>
        </p:txBody>
      </p:sp>
      <p:sp>
        <p:nvSpPr>
          <p:cNvPr id="13" name="Text Placeholder 8"/>
          <p:cNvSpPr>
            <a:spLocks noGrp="1"/>
          </p:cNvSpPr>
          <p:nvPr>
            <p:ph type="body" sz="quarter" idx="14" hasCustomPrompt="1"/>
          </p:nvPr>
        </p:nvSpPr>
        <p:spPr>
          <a:xfrm>
            <a:off x="2255521" y="3682450"/>
            <a:ext cx="8419252" cy="2541814"/>
          </a:xfrm>
        </p:spPr>
        <p:txBody>
          <a:bodyPr>
            <a:normAutofit/>
          </a:bodyPr>
          <a:lstStyle>
            <a:lvl1pPr marL="0" indent="0" algn="l">
              <a:buNone/>
              <a:defRPr sz="1600">
                <a:solidFill>
                  <a:schemeClr val="tx2"/>
                </a:solidFill>
                <a:latin typeface="+mj-lt"/>
              </a:defRPr>
            </a:lvl1pPr>
          </a:lstStyle>
          <a:p>
            <a:pPr lvl="0"/>
            <a:r>
              <a:rPr lang="en-US" dirty="0"/>
              <a:t>Insert Answer</a:t>
            </a:r>
          </a:p>
        </p:txBody>
      </p:sp>
      <p:sp>
        <p:nvSpPr>
          <p:cNvPr id="19" name="TextBox 18"/>
          <p:cNvSpPr txBox="1"/>
          <p:nvPr/>
        </p:nvSpPr>
        <p:spPr>
          <a:xfrm>
            <a:off x="1111074" y="1584573"/>
            <a:ext cx="790575" cy="307777"/>
          </a:xfrm>
          <a:prstGeom prst="rect">
            <a:avLst/>
          </a:prstGeom>
          <a:noFill/>
        </p:spPr>
        <p:txBody>
          <a:bodyPr wrap="square" rtlCol="0">
            <a:spAutoFit/>
          </a:bodyPr>
          <a:lstStyle/>
          <a:p>
            <a:pPr algn="ctr"/>
            <a:r>
              <a:rPr lang="en-US" sz="1400" b="1" dirty="0">
                <a:solidFill>
                  <a:schemeClr val="accent6"/>
                </a:solidFill>
              </a:rPr>
              <a:t>Q.</a:t>
            </a:r>
          </a:p>
        </p:txBody>
      </p:sp>
      <p:sp>
        <p:nvSpPr>
          <p:cNvPr id="26" name="TextBox 25"/>
          <p:cNvSpPr txBox="1"/>
          <p:nvPr/>
        </p:nvSpPr>
        <p:spPr>
          <a:xfrm>
            <a:off x="1248674" y="3637273"/>
            <a:ext cx="515373" cy="307777"/>
          </a:xfrm>
          <a:prstGeom prst="rect">
            <a:avLst/>
          </a:prstGeom>
          <a:noFill/>
        </p:spPr>
        <p:txBody>
          <a:bodyPr wrap="square" rtlCol="0">
            <a:spAutoFit/>
          </a:bodyPr>
          <a:lstStyle/>
          <a:p>
            <a:pPr algn="ctr"/>
            <a:r>
              <a:rPr lang="en-US" sz="1400" b="1" kern="1200" dirty="0">
                <a:solidFill>
                  <a:schemeClr val="tx1"/>
                </a:solidFill>
                <a:latin typeface="+mn-lt"/>
                <a:ea typeface="+mn-ea"/>
                <a:cs typeface="+mn-cs"/>
              </a:rPr>
              <a:t>A.</a:t>
            </a:r>
          </a:p>
        </p:txBody>
      </p:sp>
      <p:sp>
        <p:nvSpPr>
          <p:cNvPr id="7" name="Title 1">
            <a:extLst>
              <a:ext uri="{FF2B5EF4-FFF2-40B4-BE49-F238E27FC236}">
                <a16:creationId xmlns:a16="http://schemas.microsoft.com/office/drawing/2014/main" id="{91F4E667-A5CA-41D3-AC00-38ABB1B81088}"/>
              </a:ext>
            </a:extLst>
          </p:cNvPr>
          <p:cNvSpPr>
            <a:spLocks noGrp="1"/>
          </p:cNvSpPr>
          <p:nvPr>
            <p:ph type="title" hasCustomPrompt="1"/>
          </p:nvPr>
        </p:nvSpPr>
        <p:spPr>
          <a:xfrm>
            <a:off x="838200" y="365130"/>
            <a:ext cx="10675940" cy="882646"/>
          </a:xfrm>
          <a:prstGeom prst="rect">
            <a:avLst/>
          </a:prstGeom>
        </p:spPr>
        <p:txBody>
          <a:bodyPr/>
          <a:lstStyle>
            <a:lvl1pPr>
              <a:defRPr/>
            </a:lvl1pPr>
          </a:lstStyle>
          <a:p>
            <a:r>
              <a:rPr lang="en-US" dirty="0"/>
              <a:t>Single FAQ Slide</a:t>
            </a:r>
          </a:p>
        </p:txBody>
      </p:sp>
    </p:spTree>
    <p:extLst>
      <p:ext uri="{BB962C8B-B14F-4D97-AF65-F5344CB8AC3E}">
        <p14:creationId xmlns:p14="http://schemas.microsoft.com/office/powerpoint/2010/main" val="1598046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FAQs">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6360794" y="3682450"/>
            <a:ext cx="3616326" cy="2541814"/>
          </a:xfrm>
        </p:spPr>
        <p:txBody>
          <a:bodyPr>
            <a:normAutofit/>
          </a:bodyPr>
          <a:lstStyle>
            <a:lvl1pPr marL="0" indent="0" algn="ctr">
              <a:buNone/>
              <a:defRPr sz="1600">
                <a:solidFill>
                  <a:schemeClr val="tx2"/>
                </a:solidFill>
                <a:latin typeface="+mj-lt"/>
              </a:defRPr>
            </a:lvl1pPr>
          </a:lstStyle>
          <a:p>
            <a:pPr lvl="0"/>
            <a:r>
              <a:rPr lang="en-US" dirty="0"/>
              <a:t>Insert Answer</a:t>
            </a:r>
          </a:p>
        </p:txBody>
      </p:sp>
      <p:sp>
        <p:nvSpPr>
          <p:cNvPr id="5" name="Text Placeholder 4"/>
          <p:cNvSpPr>
            <a:spLocks noGrp="1"/>
          </p:cNvSpPr>
          <p:nvPr>
            <p:ph type="body" sz="quarter" idx="10" hasCustomPrompt="1"/>
          </p:nvPr>
        </p:nvSpPr>
        <p:spPr>
          <a:xfrm>
            <a:off x="2245995" y="1584573"/>
            <a:ext cx="3616326" cy="1439292"/>
          </a:xfrm>
        </p:spPr>
        <p:txBody>
          <a:bodyPr>
            <a:normAutofit/>
          </a:bodyPr>
          <a:lstStyle>
            <a:lvl1pPr marL="0" indent="0" algn="ctr">
              <a:buNone/>
              <a:defRPr sz="1600" b="1">
                <a:solidFill>
                  <a:srgbClr val="000000"/>
                </a:solidFill>
                <a:latin typeface="+mn-lt"/>
              </a:defRPr>
            </a:lvl1pPr>
          </a:lstStyle>
          <a:p>
            <a:pPr lvl="0"/>
            <a:r>
              <a:rPr lang="en-US" dirty="0"/>
              <a:t>Insert Question</a:t>
            </a:r>
          </a:p>
        </p:txBody>
      </p:sp>
      <p:sp>
        <p:nvSpPr>
          <p:cNvPr id="13" name="Text Placeholder 8"/>
          <p:cNvSpPr>
            <a:spLocks noGrp="1"/>
          </p:cNvSpPr>
          <p:nvPr>
            <p:ph type="body" sz="quarter" idx="14" hasCustomPrompt="1"/>
          </p:nvPr>
        </p:nvSpPr>
        <p:spPr>
          <a:xfrm>
            <a:off x="2255521" y="3682450"/>
            <a:ext cx="3616326" cy="2541814"/>
          </a:xfrm>
        </p:spPr>
        <p:txBody>
          <a:bodyPr>
            <a:normAutofit/>
          </a:bodyPr>
          <a:lstStyle>
            <a:lvl1pPr marL="0" indent="0" algn="ctr">
              <a:buNone/>
              <a:defRPr sz="1600">
                <a:solidFill>
                  <a:schemeClr val="tx2"/>
                </a:solidFill>
                <a:latin typeface="+mj-lt"/>
              </a:defRPr>
            </a:lvl1pPr>
          </a:lstStyle>
          <a:p>
            <a:pPr lvl="0"/>
            <a:r>
              <a:rPr lang="en-US" dirty="0"/>
              <a:t>Insert Answer</a:t>
            </a:r>
          </a:p>
        </p:txBody>
      </p:sp>
      <p:sp>
        <p:nvSpPr>
          <p:cNvPr id="19" name="TextBox 18"/>
          <p:cNvSpPr txBox="1"/>
          <p:nvPr/>
        </p:nvSpPr>
        <p:spPr>
          <a:xfrm>
            <a:off x="3617207" y="1303893"/>
            <a:ext cx="790575" cy="307777"/>
          </a:xfrm>
          <a:prstGeom prst="rect">
            <a:avLst/>
          </a:prstGeom>
          <a:noFill/>
        </p:spPr>
        <p:txBody>
          <a:bodyPr wrap="square" rtlCol="0">
            <a:spAutoFit/>
          </a:bodyPr>
          <a:lstStyle/>
          <a:p>
            <a:pPr algn="ctr"/>
            <a:r>
              <a:rPr lang="en-US" sz="1400" b="1" dirty="0">
                <a:solidFill>
                  <a:schemeClr val="accent6"/>
                </a:solidFill>
              </a:rPr>
              <a:t>Q.</a:t>
            </a:r>
          </a:p>
        </p:txBody>
      </p:sp>
      <p:sp>
        <p:nvSpPr>
          <p:cNvPr id="21" name="Text Placeholder 4"/>
          <p:cNvSpPr>
            <a:spLocks noGrp="1"/>
          </p:cNvSpPr>
          <p:nvPr>
            <p:ph type="body" sz="quarter" idx="17" hasCustomPrompt="1"/>
          </p:nvPr>
        </p:nvSpPr>
        <p:spPr>
          <a:xfrm>
            <a:off x="6360794" y="1584574"/>
            <a:ext cx="3616326" cy="1439292"/>
          </a:xfrm>
        </p:spPr>
        <p:txBody>
          <a:bodyPr>
            <a:normAutofit/>
          </a:bodyPr>
          <a:lstStyle>
            <a:lvl1pPr marL="0" indent="0" algn="ctr">
              <a:buNone/>
              <a:defRPr sz="1600" b="1">
                <a:solidFill>
                  <a:srgbClr val="000000"/>
                </a:solidFill>
                <a:latin typeface="+mn-lt"/>
              </a:defRPr>
            </a:lvl1pPr>
          </a:lstStyle>
          <a:p>
            <a:pPr lvl="0"/>
            <a:r>
              <a:rPr lang="en-US" dirty="0"/>
              <a:t>Insert Question</a:t>
            </a:r>
          </a:p>
        </p:txBody>
      </p:sp>
      <p:sp>
        <p:nvSpPr>
          <p:cNvPr id="22" name="TextBox 21"/>
          <p:cNvSpPr txBox="1"/>
          <p:nvPr/>
        </p:nvSpPr>
        <p:spPr>
          <a:xfrm>
            <a:off x="7732006" y="1303894"/>
            <a:ext cx="790575" cy="307777"/>
          </a:xfrm>
          <a:prstGeom prst="rect">
            <a:avLst/>
          </a:prstGeom>
          <a:noFill/>
        </p:spPr>
        <p:txBody>
          <a:bodyPr wrap="square" rtlCol="0">
            <a:spAutoFit/>
          </a:bodyPr>
          <a:lstStyle/>
          <a:p>
            <a:pPr algn="ctr"/>
            <a:r>
              <a:rPr lang="en-US" sz="1400" b="1" dirty="0">
                <a:solidFill>
                  <a:schemeClr val="accent6"/>
                </a:solidFill>
              </a:rPr>
              <a:t>Q.</a:t>
            </a:r>
          </a:p>
        </p:txBody>
      </p:sp>
      <p:sp>
        <p:nvSpPr>
          <p:cNvPr id="26" name="TextBox 25"/>
          <p:cNvSpPr txBox="1"/>
          <p:nvPr/>
        </p:nvSpPr>
        <p:spPr>
          <a:xfrm>
            <a:off x="3754807" y="3356593"/>
            <a:ext cx="515373" cy="307777"/>
          </a:xfrm>
          <a:prstGeom prst="rect">
            <a:avLst/>
          </a:prstGeom>
          <a:noFill/>
        </p:spPr>
        <p:txBody>
          <a:bodyPr wrap="square" rtlCol="0">
            <a:spAutoFit/>
          </a:bodyPr>
          <a:lstStyle/>
          <a:p>
            <a:pPr algn="ctr"/>
            <a:r>
              <a:rPr lang="en-US" sz="1400" b="1" kern="1200" dirty="0">
                <a:solidFill>
                  <a:schemeClr val="tx1"/>
                </a:solidFill>
                <a:latin typeface="+mn-lt"/>
                <a:ea typeface="+mn-ea"/>
                <a:cs typeface="+mn-cs"/>
              </a:rPr>
              <a:t>A.</a:t>
            </a:r>
          </a:p>
        </p:txBody>
      </p:sp>
      <p:sp>
        <p:nvSpPr>
          <p:cNvPr id="27" name="TextBox 26"/>
          <p:cNvSpPr txBox="1"/>
          <p:nvPr/>
        </p:nvSpPr>
        <p:spPr>
          <a:xfrm>
            <a:off x="7956354" y="3356593"/>
            <a:ext cx="515373" cy="307777"/>
          </a:xfrm>
          <a:prstGeom prst="rect">
            <a:avLst/>
          </a:prstGeom>
          <a:noFill/>
        </p:spPr>
        <p:txBody>
          <a:bodyPr wrap="square" rtlCol="0">
            <a:spAutoFit/>
          </a:bodyPr>
          <a:lstStyle/>
          <a:p>
            <a:pPr algn="ctr"/>
            <a:r>
              <a:rPr lang="en-US" sz="1400" b="1" kern="1200" dirty="0">
                <a:solidFill>
                  <a:schemeClr val="tx1"/>
                </a:solidFill>
                <a:latin typeface="+mn-lt"/>
                <a:ea typeface="+mn-ea"/>
                <a:cs typeface="+mn-cs"/>
              </a:rPr>
              <a:t>A.</a:t>
            </a:r>
          </a:p>
        </p:txBody>
      </p:sp>
      <p:sp>
        <p:nvSpPr>
          <p:cNvPr id="11" name="Title 1">
            <a:extLst>
              <a:ext uri="{FF2B5EF4-FFF2-40B4-BE49-F238E27FC236}">
                <a16:creationId xmlns:a16="http://schemas.microsoft.com/office/drawing/2014/main" id="{B2190265-8A34-4AF7-8728-3F1FB1047C7D}"/>
              </a:ext>
            </a:extLst>
          </p:cNvPr>
          <p:cNvSpPr>
            <a:spLocks noGrp="1"/>
          </p:cNvSpPr>
          <p:nvPr>
            <p:ph type="title" hasCustomPrompt="1"/>
          </p:nvPr>
        </p:nvSpPr>
        <p:spPr>
          <a:xfrm>
            <a:off x="838200" y="365130"/>
            <a:ext cx="10675940" cy="882646"/>
          </a:xfrm>
          <a:prstGeom prst="rect">
            <a:avLst/>
          </a:prstGeom>
        </p:spPr>
        <p:txBody>
          <a:bodyPr/>
          <a:lstStyle>
            <a:lvl1pPr>
              <a:defRPr/>
            </a:lvl1pPr>
          </a:lstStyle>
          <a:p>
            <a:r>
              <a:rPr lang="en-US" dirty="0"/>
              <a:t>2 FAQ’s Slide</a:t>
            </a:r>
          </a:p>
        </p:txBody>
      </p:sp>
    </p:spTree>
    <p:extLst>
      <p:ext uri="{BB962C8B-B14F-4D97-AF65-F5344CB8AC3E}">
        <p14:creationId xmlns:p14="http://schemas.microsoft.com/office/powerpoint/2010/main" val="218757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FAQs">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833936" y="3763736"/>
            <a:ext cx="2771775" cy="2541814"/>
          </a:xfrm>
        </p:spPr>
        <p:txBody>
          <a:bodyPr>
            <a:normAutofit/>
          </a:bodyPr>
          <a:lstStyle>
            <a:lvl1pPr marL="0" indent="0" algn="ctr">
              <a:buNone/>
              <a:defRPr sz="1600">
                <a:solidFill>
                  <a:schemeClr val="tx2"/>
                </a:solidFill>
                <a:latin typeface="+mj-lt"/>
              </a:defRPr>
            </a:lvl1pPr>
          </a:lstStyle>
          <a:p>
            <a:pPr lvl="0"/>
            <a:r>
              <a:rPr lang="en-US" dirty="0"/>
              <a:t>Insert Answer</a:t>
            </a:r>
          </a:p>
        </p:txBody>
      </p:sp>
      <p:sp>
        <p:nvSpPr>
          <p:cNvPr id="5" name="Text Placeholder 4"/>
          <p:cNvSpPr>
            <a:spLocks noGrp="1"/>
          </p:cNvSpPr>
          <p:nvPr>
            <p:ph type="body" sz="quarter" idx="10" hasCustomPrompt="1"/>
          </p:nvPr>
        </p:nvSpPr>
        <p:spPr>
          <a:xfrm>
            <a:off x="838200" y="1665859"/>
            <a:ext cx="2771775" cy="1439292"/>
          </a:xfrm>
        </p:spPr>
        <p:txBody>
          <a:bodyPr>
            <a:normAutofit/>
          </a:bodyPr>
          <a:lstStyle>
            <a:lvl1pPr marL="0" indent="0" algn="ctr">
              <a:buNone/>
              <a:defRPr sz="1600" b="1">
                <a:solidFill>
                  <a:srgbClr val="000000"/>
                </a:solidFill>
                <a:latin typeface="+mn-lt"/>
              </a:defRPr>
            </a:lvl1pPr>
          </a:lstStyle>
          <a:p>
            <a:pPr lvl="0"/>
            <a:r>
              <a:rPr lang="en-US" dirty="0"/>
              <a:t>Insert Question</a:t>
            </a:r>
          </a:p>
        </p:txBody>
      </p:sp>
      <p:sp>
        <p:nvSpPr>
          <p:cNvPr id="13" name="Text Placeholder 8"/>
          <p:cNvSpPr>
            <a:spLocks noGrp="1"/>
          </p:cNvSpPr>
          <p:nvPr>
            <p:ph type="body" sz="quarter" idx="14" hasCustomPrompt="1"/>
          </p:nvPr>
        </p:nvSpPr>
        <p:spPr>
          <a:xfrm>
            <a:off x="847726" y="3763736"/>
            <a:ext cx="2771775" cy="2541814"/>
          </a:xfrm>
        </p:spPr>
        <p:txBody>
          <a:bodyPr>
            <a:normAutofit/>
          </a:bodyPr>
          <a:lstStyle>
            <a:lvl1pPr marL="0" indent="0" algn="ctr">
              <a:buNone/>
              <a:defRPr sz="1600">
                <a:solidFill>
                  <a:schemeClr val="tx2"/>
                </a:solidFill>
                <a:latin typeface="+mj-lt"/>
              </a:defRPr>
            </a:lvl1pPr>
          </a:lstStyle>
          <a:p>
            <a:pPr lvl="0"/>
            <a:r>
              <a:rPr lang="en-US" dirty="0"/>
              <a:t>Insert Answer</a:t>
            </a:r>
          </a:p>
        </p:txBody>
      </p:sp>
      <p:sp>
        <p:nvSpPr>
          <p:cNvPr id="16" name="Text Placeholder 8"/>
          <p:cNvSpPr>
            <a:spLocks noGrp="1"/>
          </p:cNvSpPr>
          <p:nvPr>
            <p:ph type="body" sz="quarter" idx="16" hasCustomPrompt="1"/>
          </p:nvPr>
        </p:nvSpPr>
        <p:spPr>
          <a:xfrm>
            <a:off x="8820147" y="3766182"/>
            <a:ext cx="2771775" cy="2541814"/>
          </a:xfrm>
        </p:spPr>
        <p:txBody>
          <a:bodyPr>
            <a:normAutofit/>
          </a:bodyPr>
          <a:lstStyle>
            <a:lvl1pPr marL="0" indent="0" algn="ctr">
              <a:buNone/>
              <a:defRPr sz="1600">
                <a:solidFill>
                  <a:schemeClr val="tx2"/>
                </a:solidFill>
                <a:latin typeface="+mj-lt"/>
              </a:defRPr>
            </a:lvl1pPr>
          </a:lstStyle>
          <a:p>
            <a:pPr lvl="0"/>
            <a:r>
              <a:rPr lang="en-US" dirty="0"/>
              <a:t>Insert Answer</a:t>
            </a:r>
          </a:p>
        </p:txBody>
      </p:sp>
      <p:sp>
        <p:nvSpPr>
          <p:cNvPr id="19" name="TextBox 18"/>
          <p:cNvSpPr txBox="1"/>
          <p:nvPr/>
        </p:nvSpPr>
        <p:spPr>
          <a:xfrm>
            <a:off x="1742052" y="1358081"/>
            <a:ext cx="790575" cy="307777"/>
          </a:xfrm>
          <a:prstGeom prst="rect">
            <a:avLst/>
          </a:prstGeom>
          <a:noFill/>
        </p:spPr>
        <p:txBody>
          <a:bodyPr wrap="square" rtlCol="0">
            <a:spAutoFit/>
          </a:bodyPr>
          <a:lstStyle/>
          <a:p>
            <a:pPr algn="ctr"/>
            <a:r>
              <a:rPr lang="en-US" sz="1400" b="1" dirty="0">
                <a:solidFill>
                  <a:schemeClr val="accent6"/>
                </a:solidFill>
              </a:rPr>
              <a:t>Q.</a:t>
            </a:r>
          </a:p>
        </p:txBody>
      </p:sp>
      <p:sp>
        <p:nvSpPr>
          <p:cNvPr id="21" name="Text Placeholder 4"/>
          <p:cNvSpPr>
            <a:spLocks noGrp="1"/>
          </p:cNvSpPr>
          <p:nvPr>
            <p:ph type="body" sz="quarter" idx="17" hasCustomPrompt="1"/>
          </p:nvPr>
        </p:nvSpPr>
        <p:spPr>
          <a:xfrm>
            <a:off x="4833936" y="1665860"/>
            <a:ext cx="2771775" cy="1439292"/>
          </a:xfrm>
        </p:spPr>
        <p:txBody>
          <a:bodyPr>
            <a:normAutofit/>
          </a:bodyPr>
          <a:lstStyle>
            <a:lvl1pPr marL="0" indent="0" algn="ctr">
              <a:buNone/>
              <a:defRPr sz="1600" b="1">
                <a:solidFill>
                  <a:srgbClr val="000000"/>
                </a:solidFill>
                <a:latin typeface="+mn-lt"/>
              </a:defRPr>
            </a:lvl1pPr>
          </a:lstStyle>
          <a:p>
            <a:pPr lvl="0"/>
            <a:r>
              <a:rPr lang="en-US" dirty="0"/>
              <a:t>Insert Question</a:t>
            </a:r>
          </a:p>
        </p:txBody>
      </p:sp>
      <p:sp>
        <p:nvSpPr>
          <p:cNvPr id="22" name="TextBox 21"/>
          <p:cNvSpPr txBox="1"/>
          <p:nvPr/>
        </p:nvSpPr>
        <p:spPr>
          <a:xfrm>
            <a:off x="5737788" y="1358082"/>
            <a:ext cx="790575" cy="307777"/>
          </a:xfrm>
          <a:prstGeom prst="rect">
            <a:avLst/>
          </a:prstGeom>
          <a:noFill/>
        </p:spPr>
        <p:txBody>
          <a:bodyPr wrap="square" rtlCol="0">
            <a:spAutoFit/>
          </a:bodyPr>
          <a:lstStyle/>
          <a:p>
            <a:pPr algn="ctr"/>
            <a:r>
              <a:rPr lang="en-US" sz="1400" b="1" dirty="0">
                <a:solidFill>
                  <a:schemeClr val="accent6"/>
                </a:solidFill>
              </a:rPr>
              <a:t>Q.</a:t>
            </a:r>
          </a:p>
        </p:txBody>
      </p:sp>
      <p:sp>
        <p:nvSpPr>
          <p:cNvPr id="24" name="Text Placeholder 4"/>
          <p:cNvSpPr>
            <a:spLocks noGrp="1"/>
          </p:cNvSpPr>
          <p:nvPr>
            <p:ph type="body" sz="quarter" idx="18" hasCustomPrompt="1"/>
          </p:nvPr>
        </p:nvSpPr>
        <p:spPr>
          <a:xfrm>
            <a:off x="8820147" y="1637214"/>
            <a:ext cx="2771775" cy="1439292"/>
          </a:xfrm>
        </p:spPr>
        <p:txBody>
          <a:bodyPr>
            <a:normAutofit/>
          </a:bodyPr>
          <a:lstStyle>
            <a:lvl1pPr marL="0" indent="0" algn="ctr">
              <a:buNone/>
              <a:defRPr sz="1600" b="1">
                <a:solidFill>
                  <a:srgbClr val="000000"/>
                </a:solidFill>
                <a:latin typeface="+mn-lt"/>
              </a:defRPr>
            </a:lvl1pPr>
          </a:lstStyle>
          <a:p>
            <a:pPr lvl="0"/>
            <a:r>
              <a:rPr lang="en-US" dirty="0"/>
              <a:t>Insert Question</a:t>
            </a:r>
          </a:p>
        </p:txBody>
      </p:sp>
      <p:sp>
        <p:nvSpPr>
          <p:cNvPr id="25" name="TextBox 24"/>
          <p:cNvSpPr txBox="1"/>
          <p:nvPr/>
        </p:nvSpPr>
        <p:spPr>
          <a:xfrm>
            <a:off x="9723999" y="1329436"/>
            <a:ext cx="790575" cy="307777"/>
          </a:xfrm>
          <a:prstGeom prst="rect">
            <a:avLst/>
          </a:prstGeom>
          <a:noFill/>
        </p:spPr>
        <p:txBody>
          <a:bodyPr wrap="square" rtlCol="0">
            <a:spAutoFit/>
          </a:bodyPr>
          <a:lstStyle/>
          <a:p>
            <a:pPr algn="ctr"/>
            <a:r>
              <a:rPr lang="en-US" sz="1400" b="1" dirty="0">
                <a:solidFill>
                  <a:schemeClr val="accent6"/>
                </a:solidFill>
              </a:rPr>
              <a:t>Q.</a:t>
            </a:r>
          </a:p>
        </p:txBody>
      </p:sp>
      <p:sp>
        <p:nvSpPr>
          <p:cNvPr id="26" name="TextBox 25"/>
          <p:cNvSpPr txBox="1"/>
          <p:nvPr/>
        </p:nvSpPr>
        <p:spPr>
          <a:xfrm>
            <a:off x="1879652" y="3410781"/>
            <a:ext cx="515373" cy="307777"/>
          </a:xfrm>
          <a:prstGeom prst="rect">
            <a:avLst/>
          </a:prstGeom>
          <a:noFill/>
        </p:spPr>
        <p:txBody>
          <a:bodyPr wrap="square" rtlCol="0">
            <a:spAutoFit/>
          </a:bodyPr>
          <a:lstStyle/>
          <a:p>
            <a:pPr algn="ctr"/>
            <a:r>
              <a:rPr lang="en-US" sz="1400" b="1" kern="1200" dirty="0">
                <a:solidFill>
                  <a:schemeClr val="tx1"/>
                </a:solidFill>
                <a:latin typeface="+mn-lt"/>
                <a:ea typeface="+mn-ea"/>
                <a:cs typeface="+mn-cs"/>
              </a:rPr>
              <a:t>A.</a:t>
            </a:r>
          </a:p>
        </p:txBody>
      </p:sp>
      <p:sp>
        <p:nvSpPr>
          <p:cNvPr id="27" name="TextBox 26"/>
          <p:cNvSpPr txBox="1"/>
          <p:nvPr/>
        </p:nvSpPr>
        <p:spPr>
          <a:xfrm>
            <a:off x="5962136" y="3410781"/>
            <a:ext cx="515373" cy="307777"/>
          </a:xfrm>
          <a:prstGeom prst="rect">
            <a:avLst/>
          </a:prstGeom>
          <a:noFill/>
        </p:spPr>
        <p:txBody>
          <a:bodyPr wrap="square" rtlCol="0">
            <a:spAutoFit/>
          </a:bodyPr>
          <a:lstStyle/>
          <a:p>
            <a:pPr algn="ctr"/>
            <a:r>
              <a:rPr lang="en-US" sz="1400" b="1" kern="1200" dirty="0">
                <a:solidFill>
                  <a:schemeClr val="tx1"/>
                </a:solidFill>
                <a:latin typeface="+mn-lt"/>
                <a:ea typeface="+mn-ea"/>
                <a:cs typeface="+mn-cs"/>
              </a:rPr>
              <a:t>A.</a:t>
            </a:r>
          </a:p>
        </p:txBody>
      </p:sp>
      <p:sp>
        <p:nvSpPr>
          <p:cNvPr id="28" name="TextBox 27"/>
          <p:cNvSpPr txBox="1"/>
          <p:nvPr/>
        </p:nvSpPr>
        <p:spPr>
          <a:xfrm>
            <a:off x="9948347" y="3438396"/>
            <a:ext cx="515373" cy="307777"/>
          </a:xfrm>
          <a:prstGeom prst="rect">
            <a:avLst/>
          </a:prstGeom>
          <a:noFill/>
        </p:spPr>
        <p:txBody>
          <a:bodyPr wrap="square" rtlCol="0">
            <a:spAutoFit/>
          </a:bodyPr>
          <a:lstStyle/>
          <a:p>
            <a:pPr algn="ctr"/>
            <a:r>
              <a:rPr lang="en-US" sz="1400" b="1" kern="1200" dirty="0">
                <a:solidFill>
                  <a:schemeClr val="tx1"/>
                </a:solidFill>
                <a:latin typeface="+mn-lt"/>
                <a:ea typeface="+mn-ea"/>
                <a:cs typeface="+mn-cs"/>
              </a:rPr>
              <a:t>A.</a:t>
            </a:r>
          </a:p>
        </p:txBody>
      </p:sp>
      <p:sp>
        <p:nvSpPr>
          <p:cNvPr id="15" name="Title 1">
            <a:extLst>
              <a:ext uri="{FF2B5EF4-FFF2-40B4-BE49-F238E27FC236}">
                <a16:creationId xmlns:a16="http://schemas.microsoft.com/office/drawing/2014/main" id="{70CDBBAA-7051-484D-AD88-E3BC80C5213F}"/>
              </a:ext>
            </a:extLst>
          </p:cNvPr>
          <p:cNvSpPr>
            <a:spLocks noGrp="1"/>
          </p:cNvSpPr>
          <p:nvPr>
            <p:ph type="title" hasCustomPrompt="1"/>
          </p:nvPr>
        </p:nvSpPr>
        <p:spPr>
          <a:xfrm>
            <a:off x="838200" y="365130"/>
            <a:ext cx="10675940" cy="882646"/>
          </a:xfrm>
          <a:prstGeom prst="rect">
            <a:avLst/>
          </a:prstGeom>
        </p:spPr>
        <p:txBody>
          <a:bodyPr/>
          <a:lstStyle>
            <a:lvl1pPr>
              <a:defRPr/>
            </a:lvl1pPr>
          </a:lstStyle>
          <a:p>
            <a:r>
              <a:rPr lang="en-US" dirty="0"/>
              <a:t>3 FAQ’s Slide</a:t>
            </a:r>
          </a:p>
        </p:txBody>
      </p:sp>
    </p:spTree>
    <p:extLst>
      <p:ext uri="{BB962C8B-B14F-4D97-AF65-F5344CB8AC3E}">
        <p14:creationId xmlns:p14="http://schemas.microsoft.com/office/powerpoint/2010/main" val="2669226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1" indent="0">
              <a:buNone/>
              <a:defRPr sz="2000">
                <a:solidFill>
                  <a:schemeClr val="tx1">
                    <a:tint val="75000"/>
                  </a:schemeClr>
                </a:solidFill>
              </a:defRPr>
            </a:lvl2pPr>
            <a:lvl3pPr marL="914361" indent="0">
              <a:buNone/>
              <a:defRPr sz="1800">
                <a:solidFill>
                  <a:schemeClr val="tx1">
                    <a:tint val="75000"/>
                  </a:schemeClr>
                </a:solidFill>
              </a:defRPr>
            </a:lvl3pPr>
            <a:lvl4pPr marL="1371542" indent="0">
              <a:buNone/>
              <a:defRPr sz="1600">
                <a:solidFill>
                  <a:schemeClr val="tx1">
                    <a:tint val="75000"/>
                  </a:schemeClr>
                </a:solidFill>
              </a:defRPr>
            </a:lvl4pPr>
            <a:lvl5pPr marL="1828722" indent="0">
              <a:buNone/>
              <a:defRPr sz="1600">
                <a:solidFill>
                  <a:schemeClr val="tx1">
                    <a:tint val="75000"/>
                  </a:schemeClr>
                </a:solidFill>
              </a:defRPr>
            </a:lvl5pPr>
            <a:lvl6pPr marL="2285903" indent="0">
              <a:buNone/>
              <a:defRPr sz="1600">
                <a:solidFill>
                  <a:schemeClr val="tx1">
                    <a:tint val="75000"/>
                  </a:schemeClr>
                </a:solidFill>
              </a:defRPr>
            </a:lvl6pPr>
            <a:lvl7pPr marL="2743083" indent="0">
              <a:buNone/>
              <a:defRPr sz="1600">
                <a:solidFill>
                  <a:schemeClr val="tx1">
                    <a:tint val="75000"/>
                  </a:schemeClr>
                </a:solidFill>
              </a:defRPr>
            </a:lvl7pPr>
            <a:lvl8pPr marL="3200264" indent="0">
              <a:buNone/>
              <a:defRPr sz="1600">
                <a:solidFill>
                  <a:schemeClr val="tx1">
                    <a:tint val="75000"/>
                  </a:schemeClr>
                </a:solidFill>
              </a:defRPr>
            </a:lvl8pPr>
            <a:lvl9pPr marL="3657445"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89759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Pet Divid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1093E8-FB0E-4330-B518-189AB882A5A4}"/>
              </a:ext>
            </a:extLst>
          </p:cNvPr>
          <p:cNvPicPr>
            <a:picLocks noChangeAspect="1"/>
          </p:cNvPicPr>
          <p:nvPr/>
        </p:nvPicPr>
        <p:blipFill rotWithShape="1">
          <a:blip r:embed="rId3">
            <a:extLst>
              <a:ext uri="{28A0092B-C50C-407E-A947-70E740481C1C}">
                <a14:useLocalDpi xmlns:a14="http://schemas.microsoft.com/office/drawing/2010/main" val="0"/>
              </a:ext>
            </a:extLst>
          </a:blip>
          <a:srcRect t="15378" r="48485" b="11698"/>
          <a:stretch/>
        </p:blipFill>
        <p:spPr>
          <a:xfrm>
            <a:off x="-3373" y="1055914"/>
            <a:ext cx="5181600" cy="474617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643743"/>
            <a:ext cx="6346371" cy="362494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6569" y="1896510"/>
            <a:ext cx="1636141" cy="818071"/>
          </a:xfrm>
          <a:prstGeom prst="rect">
            <a:avLst/>
          </a:prstGeom>
        </p:spPr>
      </p:pic>
      <p:sp>
        <p:nvSpPr>
          <p:cNvPr id="10" name="Text Placeholder 9"/>
          <p:cNvSpPr>
            <a:spLocks noGrp="1"/>
          </p:cNvSpPr>
          <p:nvPr>
            <p:ph type="body" sz="quarter" idx="11" hasCustomPrompt="1"/>
          </p:nvPr>
        </p:nvSpPr>
        <p:spPr>
          <a:xfrm>
            <a:off x="535081" y="2615158"/>
            <a:ext cx="4865867" cy="1751941"/>
          </a:xfrm>
        </p:spPr>
        <p:txBody>
          <a:bodyPr/>
          <a:lstStyle>
            <a:lvl1pPr marL="0" indent="0">
              <a:lnSpc>
                <a:spcPct val="150000"/>
              </a:lnSpc>
              <a:buNone/>
              <a:defRPr baseline="0">
                <a:solidFill>
                  <a:schemeClr val="tx2"/>
                </a:solidFill>
                <a:latin typeface="+mj-lt"/>
              </a:defRPr>
            </a:lvl1pPr>
          </a:lstStyle>
          <a:p>
            <a:pPr lvl="0"/>
            <a:r>
              <a:rPr lang="en-US" dirty="0"/>
              <a:t>Insert Headline</a:t>
            </a:r>
          </a:p>
        </p:txBody>
      </p:sp>
      <p:sp>
        <p:nvSpPr>
          <p:cNvPr id="12" name="Text Placeholder 11"/>
          <p:cNvSpPr>
            <a:spLocks noGrp="1"/>
          </p:cNvSpPr>
          <p:nvPr>
            <p:ph type="body" sz="quarter" idx="12" hasCustomPrompt="1"/>
          </p:nvPr>
        </p:nvSpPr>
        <p:spPr>
          <a:xfrm>
            <a:off x="535081" y="4455943"/>
            <a:ext cx="5202237" cy="361950"/>
          </a:xfrm>
        </p:spPr>
        <p:txBody>
          <a:bodyPr>
            <a:noAutofit/>
          </a:bodyPr>
          <a:lstStyle>
            <a:lvl1pPr marL="0" indent="0">
              <a:buNone/>
              <a:defRPr sz="1600" b="1" baseline="0">
                <a:solidFill>
                  <a:srgbClr val="717C7D"/>
                </a:solidFill>
              </a:defRPr>
            </a:lvl1pPr>
          </a:lstStyle>
          <a:p>
            <a:pPr lvl="0"/>
            <a:r>
              <a:rPr lang="en-US" sz="2000" b="1" dirty="0"/>
              <a:t>Subhead, if needed</a:t>
            </a:r>
            <a:endParaRPr lang="en-US" dirty="0"/>
          </a:p>
        </p:txBody>
      </p:sp>
    </p:spTree>
    <p:extLst>
      <p:ext uri="{BB962C8B-B14F-4D97-AF65-F5344CB8AC3E}">
        <p14:creationId xmlns:p14="http://schemas.microsoft.com/office/powerpoint/2010/main" val="765237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Layout">
    <p:spTree>
      <p:nvGrpSpPr>
        <p:cNvPr id="1" name=""/>
        <p:cNvGrpSpPr/>
        <p:nvPr/>
      </p:nvGrpSpPr>
      <p:grpSpPr>
        <a:xfrm>
          <a:off x="0" y="0"/>
          <a:ext cx="0" cy="0"/>
          <a:chOff x="0" y="0"/>
          <a:chExt cx="0" cy="0"/>
        </a:xfrm>
      </p:grpSpPr>
      <p:pic>
        <p:nvPicPr>
          <p:cNvPr id="4" name="Content Placeholder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182163"/>
            <a:ext cx="5047823" cy="3051887"/>
          </a:xfrm>
          <a:prstGeom prst="rect">
            <a:avLst/>
          </a:prstGeom>
        </p:spPr>
      </p:pic>
      <p:sp>
        <p:nvSpPr>
          <p:cNvPr id="6" name="Text Placeholder 5"/>
          <p:cNvSpPr>
            <a:spLocks noGrp="1"/>
          </p:cNvSpPr>
          <p:nvPr>
            <p:ph type="body" sz="quarter" idx="11"/>
          </p:nvPr>
        </p:nvSpPr>
        <p:spPr>
          <a:xfrm>
            <a:off x="842965" y="2698754"/>
            <a:ext cx="10742396" cy="2894013"/>
          </a:xfrm>
        </p:spPr>
        <p:txBody>
          <a:bodyPr>
            <a:normAutofit/>
          </a:bodyPr>
          <a:lstStyle>
            <a:lvl1pPr marL="514328" indent="-514328">
              <a:buClr>
                <a:schemeClr val="tx1"/>
              </a:buClr>
              <a:buFont typeface="+mj-lt"/>
              <a:buAutoNum type="arabicPeriod"/>
              <a:defRPr sz="2000">
                <a:solidFill>
                  <a:schemeClr val="tx2"/>
                </a:solidFill>
                <a:latin typeface="+mj-lt"/>
              </a:defRPr>
            </a:lvl1pPr>
            <a:lvl2pPr marL="914361" indent="-457181">
              <a:buFont typeface="+mj-lt"/>
              <a:buAutoNum type="arabicPeriod"/>
              <a:defRPr sz="1800">
                <a:solidFill>
                  <a:schemeClr val="tx2"/>
                </a:solidFill>
                <a:latin typeface="+mj-lt"/>
              </a:defRPr>
            </a:lvl2pPr>
            <a:lvl3pPr marL="1371542" indent="-457181">
              <a:buFont typeface="+mj-lt"/>
              <a:buAutoNum type="arabicPeriod"/>
              <a:defRPr sz="1600">
                <a:solidFill>
                  <a:schemeClr val="tx2"/>
                </a:solidFill>
                <a:latin typeface="+mj-lt"/>
              </a:defRPr>
            </a:lvl3pPr>
            <a:lvl4pPr marL="1714428" indent="-342886">
              <a:buFont typeface="+mj-lt"/>
              <a:buAutoNum type="arabicPeriod"/>
              <a:defRPr sz="1400">
                <a:solidFill>
                  <a:schemeClr val="tx2"/>
                </a:solidFill>
                <a:latin typeface="+mj-lt"/>
              </a:defRPr>
            </a:lvl4pPr>
            <a:lvl5pPr marL="2171608" indent="-342886">
              <a:buFont typeface="+mj-lt"/>
              <a:buAutoNum type="arabicPeriod"/>
              <a:defRPr sz="1400">
                <a:solidFill>
                  <a:schemeClr val="tx2"/>
                </a:solidFill>
                <a:latin typeface="+mj-lt"/>
              </a:defRPr>
            </a:lvl5pPr>
          </a:lstStyle>
          <a:p>
            <a:pPr lvl="0"/>
            <a:r>
              <a:rPr lang="en-US"/>
              <a:t>Edit Master text styles</a:t>
            </a:r>
          </a:p>
          <a:p>
            <a:pPr lvl="1"/>
            <a:r>
              <a:rPr lang="en-US"/>
              <a:t>Second level</a:t>
            </a:r>
          </a:p>
        </p:txBody>
      </p:sp>
      <p:sp>
        <p:nvSpPr>
          <p:cNvPr id="5" name="TextBox 4"/>
          <p:cNvSpPr txBox="1"/>
          <p:nvPr/>
        </p:nvSpPr>
        <p:spPr>
          <a:xfrm>
            <a:off x="555171" y="782080"/>
            <a:ext cx="3690257" cy="830997"/>
          </a:xfrm>
          <a:prstGeom prst="rect">
            <a:avLst/>
          </a:prstGeom>
          <a:noFill/>
        </p:spPr>
        <p:txBody>
          <a:bodyPr wrap="square" rtlCol="0">
            <a:spAutoFit/>
          </a:bodyPr>
          <a:lstStyle/>
          <a:p>
            <a:r>
              <a:rPr lang="en-US" sz="4800" dirty="0">
                <a:solidFill>
                  <a:schemeClr val="tx1"/>
                </a:solidFill>
                <a:latin typeface="+mj-lt"/>
              </a:rPr>
              <a:t>Agenda</a:t>
            </a:r>
          </a:p>
        </p:txBody>
      </p:sp>
      <p:pic>
        <p:nvPicPr>
          <p:cNvPr id="7" name="Content Placeholder 1">
            <a:extLst>
              <a:ext uri="{FF2B5EF4-FFF2-40B4-BE49-F238E27FC236}">
                <a16:creationId xmlns:a16="http://schemas.microsoft.com/office/drawing/2014/main" id="{542B3897-5DDC-4E2E-9551-CE294F496A2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2073"/>
          <a:stretch/>
        </p:blipFill>
        <p:spPr>
          <a:xfrm rot="10800000">
            <a:off x="0" y="-182163"/>
            <a:ext cx="5047823" cy="3051887"/>
          </a:xfrm>
          <a:prstGeom prst="rect">
            <a:avLst/>
          </a:prstGeom>
        </p:spPr>
      </p:pic>
      <p:sp>
        <p:nvSpPr>
          <p:cNvPr id="8" name="TextBox 7">
            <a:extLst>
              <a:ext uri="{FF2B5EF4-FFF2-40B4-BE49-F238E27FC236}">
                <a16:creationId xmlns:a16="http://schemas.microsoft.com/office/drawing/2014/main" id="{41473E37-BCDD-45CA-BEB0-E661AFE0ABE3}"/>
              </a:ext>
            </a:extLst>
          </p:cNvPr>
          <p:cNvSpPr txBox="1"/>
          <p:nvPr userDrawn="1"/>
        </p:nvSpPr>
        <p:spPr>
          <a:xfrm>
            <a:off x="555171" y="782080"/>
            <a:ext cx="3690257" cy="830997"/>
          </a:xfrm>
          <a:prstGeom prst="rect">
            <a:avLst/>
          </a:prstGeom>
          <a:noFill/>
        </p:spPr>
        <p:txBody>
          <a:bodyPr wrap="square" rtlCol="0">
            <a:spAutoFit/>
          </a:bodyPr>
          <a:lstStyle/>
          <a:p>
            <a:r>
              <a:rPr lang="en-US" sz="4800" dirty="0">
                <a:solidFill>
                  <a:schemeClr val="accent1"/>
                </a:solidFill>
                <a:latin typeface="+mj-lt"/>
              </a:rPr>
              <a:t>Agenda</a:t>
            </a:r>
          </a:p>
        </p:txBody>
      </p:sp>
    </p:spTree>
    <p:extLst>
      <p:ext uri="{BB962C8B-B14F-4D97-AF65-F5344CB8AC3E}">
        <p14:creationId xmlns:p14="http://schemas.microsoft.com/office/powerpoint/2010/main" val="380918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Poultry divid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E1680A-F511-4A92-8886-264BCEF62EBB}"/>
              </a:ext>
            </a:extLst>
          </p:cNvPr>
          <p:cNvPicPr>
            <a:picLocks noChangeAspect="1"/>
          </p:cNvPicPr>
          <p:nvPr/>
        </p:nvPicPr>
        <p:blipFill rotWithShape="1">
          <a:blip r:embed="rId3">
            <a:extLst>
              <a:ext uri="{28A0092B-C50C-407E-A947-70E740481C1C}">
                <a14:useLocalDpi xmlns:a14="http://schemas.microsoft.com/office/drawing/2010/main" val="0"/>
              </a:ext>
            </a:extLst>
          </a:blip>
          <a:srcRect t="15378" r="48485" b="11698"/>
          <a:stretch/>
        </p:blipFill>
        <p:spPr>
          <a:xfrm>
            <a:off x="-3373" y="1055914"/>
            <a:ext cx="5181600" cy="474617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643743"/>
            <a:ext cx="6346371" cy="362494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6569" y="1896510"/>
            <a:ext cx="1636141" cy="818071"/>
          </a:xfrm>
          <a:prstGeom prst="rect">
            <a:avLst/>
          </a:prstGeom>
        </p:spPr>
      </p:pic>
      <p:sp>
        <p:nvSpPr>
          <p:cNvPr id="10" name="Text Placeholder 9"/>
          <p:cNvSpPr>
            <a:spLocks noGrp="1"/>
          </p:cNvSpPr>
          <p:nvPr>
            <p:ph type="body" sz="quarter" idx="11" hasCustomPrompt="1"/>
          </p:nvPr>
        </p:nvSpPr>
        <p:spPr>
          <a:xfrm>
            <a:off x="535081" y="2615158"/>
            <a:ext cx="4865867" cy="1751941"/>
          </a:xfrm>
        </p:spPr>
        <p:txBody>
          <a:bodyPr/>
          <a:lstStyle>
            <a:lvl1pPr marL="0" indent="0">
              <a:lnSpc>
                <a:spcPct val="150000"/>
              </a:lnSpc>
              <a:buNone/>
              <a:defRPr baseline="0">
                <a:solidFill>
                  <a:schemeClr val="tx2"/>
                </a:solidFill>
                <a:latin typeface="+mj-lt"/>
              </a:defRPr>
            </a:lvl1pPr>
          </a:lstStyle>
          <a:p>
            <a:pPr lvl="0"/>
            <a:r>
              <a:rPr lang="en-US" dirty="0"/>
              <a:t>Insert Headline</a:t>
            </a:r>
          </a:p>
        </p:txBody>
      </p:sp>
      <p:sp>
        <p:nvSpPr>
          <p:cNvPr id="12" name="Text Placeholder 11"/>
          <p:cNvSpPr>
            <a:spLocks noGrp="1"/>
          </p:cNvSpPr>
          <p:nvPr>
            <p:ph type="body" sz="quarter" idx="12" hasCustomPrompt="1"/>
          </p:nvPr>
        </p:nvSpPr>
        <p:spPr>
          <a:xfrm>
            <a:off x="535081" y="4455943"/>
            <a:ext cx="5202237" cy="361950"/>
          </a:xfrm>
        </p:spPr>
        <p:txBody>
          <a:bodyPr>
            <a:noAutofit/>
          </a:bodyPr>
          <a:lstStyle>
            <a:lvl1pPr marL="0" indent="0">
              <a:buNone/>
              <a:defRPr sz="1600" b="1" baseline="0">
                <a:solidFill>
                  <a:srgbClr val="717C7D"/>
                </a:solidFill>
              </a:defRPr>
            </a:lvl1pPr>
          </a:lstStyle>
          <a:p>
            <a:pPr lvl="0"/>
            <a:r>
              <a:rPr lang="en-US" sz="2000" b="1" dirty="0"/>
              <a:t>Subhead, if needed</a:t>
            </a:r>
            <a:endParaRPr lang="en-US" dirty="0"/>
          </a:p>
        </p:txBody>
      </p:sp>
    </p:spTree>
    <p:extLst>
      <p:ext uri="{BB962C8B-B14F-4D97-AF65-F5344CB8AC3E}">
        <p14:creationId xmlns:p14="http://schemas.microsoft.com/office/powerpoint/2010/main" val="3663511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Farm divid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BD36A4-D8B6-4507-B8FC-172512E32DD4}"/>
              </a:ext>
            </a:extLst>
          </p:cNvPr>
          <p:cNvPicPr>
            <a:picLocks noChangeAspect="1"/>
          </p:cNvPicPr>
          <p:nvPr/>
        </p:nvPicPr>
        <p:blipFill rotWithShape="1">
          <a:blip r:embed="rId3">
            <a:extLst>
              <a:ext uri="{28A0092B-C50C-407E-A947-70E740481C1C}">
                <a14:useLocalDpi xmlns:a14="http://schemas.microsoft.com/office/drawing/2010/main" val="0"/>
              </a:ext>
            </a:extLst>
          </a:blip>
          <a:srcRect t="15378" r="48485" b="11698"/>
          <a:stretch/>
        </p:blipFill>
        <p:spPr>
          <a:xfrm>
            <a:off x="-3373" y="1055914"/>
            <a:ext cx="5181600" cy="474617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643743"/>
            <a:ext cx="6346371" cy="362494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6569" y="1896510"/>
            <a:ext cx="1636141" cy="818071"/>
          </a:xfrm>
          <a:prstGeom prst="rect">
            <a:avLst/>
          </a:prstGeom>
        </p:spPr>
      </p:pic>
      <p:sp>
        <p:nvSpPr>
          <p:cNvPr id="10" name="Text Placeholder 9"/>
          <p:cNvSpPr>
            <a:spLocks noGrp="1"/>
          </p:cNvSpPr>
          <p:nvPr>
            <p:ph type="body" sz="quarter" idx="11" hasCustomPrompt="1"/>
          </p:nvPr>
        </p:nvSpPr>
        <p:spPr>
          <a:xfrm>
            <a:off x="535081" y="2615158"/>
            <a:ext cx="4865867" cy="1751941"/>
          </a:xfrm>
        </p:spPr>
        <p:txBody>
          <a:bodyPr/>
          <a:lstStyle>
            <a:lvl1pPr marL="0" indent="0">
              <a:lnSpc>
                <a:spcPct val="150000"/>
              </a:lnSpc>
              <a:buNone/>
              <a:defRPr baseline="0">
                <a:solidFill>
                  <a:schemeClr val="tx2"/>
                </a:solidFill>
                <a:latin typeface="+mj-lt"/>
              </a:defRPr>
            </a:lvl1pPr>
          </a:lstStyle>
          <a:p>
            <a:pPr lvl="0"/>
            <a:r>
              <a:rPr lang="en-US" dirty="0"/>
              <a:t>Insert Headline</a:t>
            </a:r>
          </a:p>
        </p:txBody>
      </p:sp>
      <p:sp>
        <p:nvSpPr>
          <p:cNvPr id="12" name="Text Placeholder 11"/>
          <p:cNvSpPr>
            <a:spLocks noGrp="1"/>
          </p:cNvSpPr>
          <p:nvPr>
            <p:ph type="body" sz="quarter" idx="12" hasCustomPrompt="1"/>
          </p:nvPr>
        </p:nvSpPr>
        <p:spPr>
          <a:xfrm>
            <a:off x="535081" y="4455943"/>
            <a:ext cx="5202237" cy="361950"/>
          </a:xfrm>
        </p:spPr>
        <p:txBody>
          <a:bodyPr>
            <a:noAutofit/>
          </a:bodyPr>
          <a:lstStyle>
            <a:lvl1pPr marL="0" indent="0">
              <a:buNone/>
              <a:defRPr sz="1600" b="1" baseline="0">
                <a:solidFill>
                  <a:srgbClr val="717C7D"/>
                </a:solidFill>
              </a:defRPr>
            </a:lvl1pPr>
          </a:lstStyle>
          <a:p>
            <a:pPr lvl="0"/>
            <a:r>
              <a:rPr lang="en-US" sz="2000" b="1" dirty="0"/>
              <a:t>Subhead, if needed</a:t>
            </a:r>
            <a:endParaRPr lang="en-US" dirty="0"/>
          </a:p>
        </p:txBody>
      </p:sp>
    </p:spTree>
    <p:extLst>
      <p:ext uri="{BB962C8B-B14F-4D97-AF65-F5344CB8AC3E}">
        <p14:creationId xmlns:p14="http://schemas.microsoft.com/office/powerpoint/2010/main" val="4261344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Equine_English divid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7E924F-289C-4EAC-B251-1AA3831ACD31}"/>
              </a:ext>
            </a:extLst>
          </p:cNvPr>
          <p:cNvPicPr>
            <a:picLocks noChangeAspect="1"/>
          </p:cNvPicPr>
          <p:nvPr/>
        </p:nvPicPr>
        <p:blipFill rotWithShape="1">
          <a:blip r:embed="rId3">
            <a:extLst>
              <a:ext uri="{28A0092B-C50C-407E-A947-70E740481C1C}">
                <a14:useLocalDpi xmlns:a14="http://schemas.microsoft.com/office/drawing/2010/main" val="0"/>
              </a:ext>
            </a:extLst>
          </a:blip>
          <a:srcRect t="15378" r="48485" b="11698"/>
          <a:stretch/>
        </p:blipFill>
        <p:spPr>
          <a:xfrm>
            <a:off x="-3373" y="1055914"/>
            <a:ext cx="5181600" cy="474617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643743"/>
            <a:ext cx="6346371" cy="362494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6569" y="1896510"/>
            <a:ext cx="1636141" cy="818071"/>
          </a:xfrm>
          <a:prstGeom prst="rect">
            <a:avLst/>
          </a:prstGeom>
        </p:spPr>
      </p:pic>
      <p:sp>
        <p:nvSpPr>
          <p:cNvPr id="10" name="Text Placeholder 9"/>
          <p:cNvSpPr>
            <a:spLocks noGrp="1"/>
          </p:cNvSpPr>
          <p:nvPr>
            <p:ph type="body" sz="quarter" idx="11" hasCustomPrompt="1"/>
          </p:nvPr>
        </p:nvSpPr>
        <p:spPr>
          <a:xfrm>
            <a:off x="535081" y="2615158"/>
            <a:ext cx="4865867" cy="1751941"/>
          </a:xfrm>
        </p:spPr>
        <p:txBody>
          <a:bodyPr/>
          <a:lstStyle>
            <a:lvl1pPr marL="0" indent="0">
              <a:lnSpc>
                <a:spcPct val="150000"/>
              </a:lnSpc>
              <a:buNone/>
              <a:defRPr baseline="0">
                <a:solidFill>
                  <a:schemeClr val="tx2"/>
                </a:solidFill>
                <a:latin typeface="+mj-lt"/>
              </a:defRPr>
            </a:lvl1pPr>
          </a:lstStyle>
          <a:p>
            <a:pPr lvl="0"/>
            <a:r>
              <a:rPr lang="en-US" dirty="0"/>
              <a:t>Insert Headline</a:t>
            </a:r>
          </a:p>
        </p:txBody>
      </p:sp>
      <p:sp>
        <p:nvSpPr>
          <p:cNvPr id="12" name="Text Placeholder 11"/>
          <p:cNvSpPr>
            <a:spLocks noGrp="1"/>
          </p:cNvSpPr>
          <p:nvPr>
            <p:ph type="body" sz="quarter" idx="12" hasCustomPrompt="1"/>
          </p:nvPr>
        </p:nvSpPr>
        <p:spPr>
          <a:xfrm>
            <a:off x="535081" y="4455943"/>
            <a:ext cx="5202237" cy="361950"/>
          </a:xfrm>
        </p:spPr>
        <p:txBody>
          <a:bodyPr>
            <a:noAutofit/>
          </a:bodyPr>
          <a:lstStyle>
            <a:lvl1pPr marL="0" indent="0">
              <a:buNone/>
              <a:defRPr sz="1600" b="1" baseline="0">
                <a:solidFill>
                  <a:srgbClr val="717C7D"/>
                </a:solidFill>
              </a:defRPr>
            </a:lvl1pPr>
          </a:lstStyle>
          <a:p>
            <a:pPr lvl="0"/>
            <a:r>
              <a:rPr lang="en-US" sz="2000" b="1" dirty="0"/>
              <a:t>Subhead, if needed</a:t>
            </a:r>
            <a:endParaRPr lang="en-US" dirty="0"/>
          </a:p>
        </p:txBody>
      </p:sp>
    </p:spTree>
    <p:extLst>
      <p:ext uri="{BB962C8B-B14F-4D97-AF65-F5344CB8AC3E}">
        <p14:creationId xmlns:p14="http://schemas.microsoft.com/office/powerpoint/2010/main" val="3968745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Equine_Western divid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AA5E39-FF3E-4FB1-952C-9EFCBD6E5AA3}"/>
              </a:ext>
            </a:extLst>
          </p:cNvPr>
          <p:cNvPicPr>
            <a:picLocks noChangeAspect="1"/>
          </p:cNvPicPr>
          <p:nvPr/>
        </p:nvPicPr>
        <p:blipFill rotWithShape="1">
          <a:blip r:embed="rId3">
            <a:extLst>
              <a:ext uri="{28A0092B-C50C-407E-A947-70E740481C1C}">
                <a14:useLocalDpi xmlns:a14="http://schemas.microsoft.com/office/drawing/2010/main" val="0"/>
              </a:ext>
            </a:extLst>
          </a:blip>
          <a:srcRect t="15378" r="48485" b="11698"/>
          <a:stretch/>
        </p:blipFill>
        <p:spPr>
          <a:xfrm>
            <a:off x="-3373" y="1055914"/>
            <a:ext cx="5181600" cy="474617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643743"/>
            <a:ext cx="6346371" cy="362494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6569" y="1896510"/>
            <a:ext cx="1636141" cy="818071"/>
          </a:xfrm>
          <a:prstGeom prst="rect">
            <a:avLst/>
          </a:prstGeom>
        </p:spPr>
      </p:pic>
      <p:sp>
        <p:nvSpPr>
          <p:cNvPr id="10" name="Text Placeholder 9"/>
          <p:cNvSpPr>
            <a:spLocks noGrp="1"/>
          </p:cNvSpPr>
          <p:nvPr>
            <p:ph type="body" sz="quarter" idx="11" hasCustomPrompt="1"/>
          </p:nvPr>
        </p:nvSpPr>
        <p:spPr>
          <a:xfrm>
            <a:off x="535081" y="2615158"/>
            <a:ext cx="4865867" cy="1751941"/>
          </a:xfrm>
        </p:spPr>
        <p:txBody>
          <a:bodyPr/>
          <a:lstStyle>
            <a:lvl1pPr marL="0" indent="0">
              <a:lnSpc>
                <a:spcPct val="150000"/>
              </a:lnSpc>
              <a:buNone/>
              <a:defRPr baseline="0">
                <a:solidFill>
                  <a:schemeClr val="tx2"/>
                </a:solidFill>
                <a:latin typeface="+mj-lt"/>
              </a:defRPr>
            </a:lvl1pPr>
          </a:lstStyle>
          <a:p>
            <a:pPr lvl="0"/>
            <a:r>
              <a:rPr lang="en-US" dirty="0"/>
              <a:t>Insert Headline</a:t>
            </a:r>
          </a:p>
        </p:txBody>
      </p:sp>
      <p:sp>
        <p:nvSpPr>
          <p:cNvPr id="12" name="Text Placeholder 11"/>
          <p:cNvSpPr>
            <a:spLocks noGrp="1"/>
          </p:cNvSpPr>
          <p:nvPr>
            <p:ph type="body" sz="quarter" idx="12" hasCustomPrompt="1"/>
          </p:nvPr>
        </p:nvSpPr>
        <p:spPr>
          <a:xfrm>
            <a:off x="535081" y="4455943"/>
            <a:ext cx="5202237" cy="361950"/>
          </a:xfrm>
        </p:spPr>
        <p:txBody>
          <a:bodyPr>
            <a:noAutofit/>
          </a:bodyPr>
          <a:lstStyle>
            <a:lvl1pPr marL="0" indent="0">
              <a:buNone/>
              <a:defRPr sz="1600" b="1" baseline="0">
                <a:solidFill>
                  <a:srgbClr val="717C7D"/>
                </a:solidFill>
              </a:defRPr>
            </a:lvl1pPr>
          </a:lstStyle>
          <a:p>
            <a:pPr lvl="0"/>
            <a:r>
              <a:rPr lang="en-US" sz="2000" b="1" dirty="0"/>
              <a:t>Subhead, if needed</a:t>
            </a:r>
            <a:endParaRPr lang="en-US" dirty="0"/>
          </a:p>
        </p:txBody>
      </p:sp>
    </p:spTree>
    <p:extLst>
      <p:ext uri="{BB962C8B-B14F-4D97-AF65-F5344CB8AC3E}">
        <p14:creationId xmlns:p14="http://schemas.microsoft.com/office/powerpoint/2010/main" val="4252042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Page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A9A42B-7A13-4B13-88FF-72085AEB5B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99605"/>
            <a:ext cx="12192000" cy="569122"/>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0293" y="1374987"/>
            <a:ext cx="6610774" cy="5483014"/>
          </a:xfrm>
          <a:prstGeom prst="rect">
            <a:avLst/>
          </a:prstGeom>
        </p:spPr>
      </p:pic>
      <p:sp>
        <p:nvSpPr>
          <p:cNvPr id="7" name="Text Placeholder 6"/>
          <p:cNvSpPr>
            <a:spLocks noGrp="1"/>
          </p:cNvSpPr>
          <p:nvPr>
            <p:ph type="body" sz="quarter" idx="11" hasCustomPrompt="1"/>
          </p:nvPr>
        </p:nvSpPr>
        <p:spPr>
          <a:xfrm>
            <a:off x="968374" y="2155825"/>
            <a:ext cx="4866369" cy="1458913"/>
          </a:xfrm>
        </p:spPr>
        <p:txBody>
          <a:bodyPr>
            <a:normAutofit/>
          </a:bodyPr>
          <a:lstStyle>
            <a:lvl1pPr marL="0" indent="0">
              <a:lnSpc>
                <a:spcPct val="100000"/>
              </a:lnSpc>
              <a:buNone/>
              <a:defRPr sz="4000" baseline="0">
                <a:solidFill>
                  <a:schemeClr val="bg1"/>
                </a:solidFill>
                <a:latin typeface="+mj-lt"/>
              </a:defRPr>
            </a:lvl1pPr>
          </a:lstStyle>
          <a:p>
            <a:pPr lvl="0"/>
            <a:r>
              <a:rPr lang="en-US" dirty="0"/>
              <a:t>Thank you.</a:t>
            </a:r>
          </a:p>
        </p:txBody>
      </p:sp>
      <p:sp>
        <p:nvSpPr>
          <p:cNvPr id="9" name="Text Placeholder 8"/>
          <p:cNvSpPr>
            <a:spLocks noGrp="1"/>
          </p:cNvSpPr>
          <p:nvPr>
            <p:ph type="body" sz="quarter" idx="12" hasCustomPrompt="1"/>
          </p:nvPr>
        </p:nvSpPr>
        <p:spPr>
          <a:xfrm>
            <a:off x="957264" y="3832225"/>
            <a:ext cx="4964566" cy="3025775"/>
          </a:xfrm>
        </p:spPr>
        <p:txBody>
          <a:bodyPr>
            <a:normAutofit/>
          </a:bodyPr>
          <a:lstStyle>
            <a:lvl1pPr marL="0" indent="0">
              <a:buClr>
                <a:schemeClr val="bg2"/>
              </a:buClr>
              <a:buNone/>
              <a:defRPr sz="2000">
                <a:solidFill>
                  <a:schemeClr val="bg1"/>
                </a:solidFill>
              </a:defRPr>
            </a:lvl1pPr>
          </a:lstStyle>
          <a:p>
            <a:pPr lvl="0"/>
            <a:r>
              <a:rPr lang="en-US" dirty="0"/>
              <a:t>Text</a:t>
            </a:r>
          </a:p>
        </p:txBody>
      </p:sp>
      <p:sp>
        <p:nvSpPr>
          <p:cNvPr id="10" name="Rectangle 9">
            <a:extLst>
              <a:ext uri="{FF2B5EF4-FFF2-40B4-BE49-F238E27FC236}">
                <a16:creationId xmlns:a16="http://schemas.microsoft.com/office/drawing/2014/main" id="{84790865-B3E7-442D-8E1B-449B95B0B0E2}"/>
              </a:ext>
            </a:extLst>
          </p:cNvPr>
          <p:cNvSpPr/>
          <p:nvPr/>
        </p:nvSpPr>
        <p:spPr>
          <a:xfrm>
            <a:off x="6494016" y="6582977"/>
            <a:ext cx="2381549" cy="215444"/>
          </a:xfrm>
          <a:prstGeom prst="rect">
            <a:avLst/>
          </a:prstGeom>
        </p:spPr>
        <p:txBody>
          <a:bodyPr wrap="none">
            <a:spAutoFit/>
          </a:bodyPr>
          <a:lstStyle/>
          <a:p>
            <a:pPr marL="0" marR="0" indent="0" algn="l" defTabSz="914361" rtl="0" eaLnBrk="1" fontAlgn="auto" latinLnBrk="0" hangingPunct="1">
              <a:lnSpc>
                <a:spcPct val="100000"/>
              </a:lnSpc>
              <a:spcBef>
                <a:spcPts val="0"/>
              </a:spcBef>
              <a:spcAft>
                <a:spcPts val="0"/>
              </a:spcAft>
              <a:buClrTx/>
              <a:buSzTx/>
              <a:buFontTx/>
              <a:buNone/>
              <a:tabLst/>
              <a:defRPr/>
            </a:pPr>
            <a:r>
              <a:rPr lang="en-US" sz="1200" kern="1200" baseline="30000" dirty="0">
                <a:solidFill>
                  <a:schemeClr val="bg1"/>
                </a:solidFill>
                <a:latin typeface="Arial" panose="020B0604020202020204" pitchFamily="34" charset="0"/>
                <a:ea typeface="+mn-ea"/>
                <a:cs typeface="Arial" panose="020B0604020202020204" pitchFamily="34" charset="0"/>
              </a:rPr>
              <a:t>© 2017 Cargill, Incorporated. All rights reserved.</a:t>
            </a:r>
          </a:p>
        </p:txBody>
      </p:sp>
      <p:sp>
        <p:nvSpPr>
          <p:cNvPr id="11" name="TextBox 10">
            <a:extLst>
              <a:ext uri="{FF2B5EF4-FFF2-40B4-BE49-F238E27FC236}">
                <a16:creationId xmlns:a16="http://schemas.microsoft.com/office/drawing/2014/main" id="{1BBDC64C-3C16-4BB2-B092-21BDBC7B70CB}"/>
              </a:ext>
            </a:extLst>
          </p:cNvPr>
          <p:cNvSpPr txBox="1"/>
          <p:nvPr/>
        </p:nvSpPr>
        <p:spPr>
          <a:xfrm>
            <a:off x="11353802" y="6444478"/>
            <a:ext cx="674703" cy="276999"/>
          </a:xfrm>
          <a:prstGeom prst="rect">
            <a:avLst/>
          </a:prstGeom>
          <a:noFill/>
        </p:spPr>
        <p:txBody>
          <a:bodyPr wrap="square" rtlCol="0">
            <a:spAutoFit/>
          </a:bodyPr>
          <a:lstStyle/>
          <a:p>
            <a:pPr algn="r"/>
            <a:fld id="{AC3D31CC-4E27-4F21-8BCB-FC39B3FD8C51}" type="slidenum">
              <a:rPr lang="en-US" sz="1200" b="1" smtClean="0">
                <a:solidFill>
                  <a:schemeClr val="bg1"/>
                </a:solidFill>
              </a:rPr>
              <a:pPr algn="r"/>
              <a:t>‹#›</a:t>
            </a:fld>
            <a:endParaRPr lang="en-US" sz="1200" b="1" dirty="0">
              <a:solidFill>
                <a:schemeClr val="bg1"/>
              </a:solidFill>
            </a:endParaRPr>
          </a:p>
        </p:txBody>
      </p:sp>
    </p:spTree>
    <p:extLst>
      <p:ext uri="{BB962C8B-B14F-4D97-AF65-F5344CB8AC3E}">
        <p14:creationId xmlns:p14="http://schemas.microsoft.com/office/powerpoint/2010/main" val="2564384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C9B824-A9C0-457E-8991-810EE673C369}"/>
              </a:ext>
            </a:extLst>
          </p:cNvPr>
          <p:cNvSpPr>
            <a:spLocks noGrp="1"/>
          </p:cNvSpPr>
          <p:nvPr>
            <p:ph type="title"/>
          </p:nvPr>
        </p:nvSpPr>
        <p:spPr>
          <a:xfrm>
            <a:off x="838200" y="365130"/>
            <a:ext cx="10515600" cy="882646"/>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61727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709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imple Text + Red Feed Scoop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C276F-7685-49D6-BABF-FCD94B265B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23947" y="-12721"/>
            <a:ext cx="5168047" cy="6389808"/>
          </a:xfrm>
          <a:prstGeom prst="rect">
            <a:avLst/>
          </a:prstGeom>
        </p:spPr>
      </p:pic>
      <p:sp>
        <p:nvSpPr>
          <p:cNvPr id="10" name="Content Placeholder 2">
            <a:extLst>
              <a:ext uri="{FF2B5EF4-FFF2-40B4-BE49-F238E27FC236}">
                <a16:creationId xmlns:a16="http://schemas.microsoft.com/office/drawing/2014/main" id="{8B7EF626-6645-4626-A326-EBA093F91AC1}"/>
              </a:ext>
            </a:extLst>
          </p:cNvPr>
          <p:cNvSpPr>
            <a:spLocks noGrp="1"/>
          </p:cNvSpPr>
          <p:nvPr>
            <p:ph idx="1"/>
          </p:nvPr>
        </p:nvSpPr>
        <p:spPr>
          <a:xfrm>
            <a:off x="838200" y="1825625"/>
            <a:ext cx="6002867" cy="4351338"/>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D7B8B9F7-E3B2-4B26-9ED2-D4D1FAC51948}"/>
              </a:ext>
            </a:extLst>
          </p:cNvPr>
          <p:cNvSpPr>
            <a:spLocks noGrp="1"/>
          </p:cNvSpPr>
          <p:nvPr>
            <p:ph type="title" hasCustomPrompt="1"/>
          </p:nvPr>
        </p:nvSpPr>
        <p:spPr>
          <a:xfrm>
            <a:off x="838200" y="365130"/>
            <a:ext cx="6002867" cy="882646"/>
          </a:xfrm>
          <a:prstGeom prst="rect">
            <a:avLst/>
          </a:prstGeom>
        </p:spPr>
        <p:txBody>
          <a:bodyPr/>
          <a:lstStyle>
            <a:lvl1pPr>
              <a:defRPr/>
            </a:lvl1pPr>
          </a:lstStyle>
          <a:p>
            <a:r>
              <a:rPr lang="en-US" dirty="0"/>
              <a:t>Text / Hero Image</a:t>
            </a:r>
          </a:p>
        </p:txBody>
      </p:sp>
      <p:sp>
        <p:nvSpPr>
          <p:cNvPr id="12" name="Text Placeholder 8">
            <a:extLst>
              <a:ext uri="{FF2B5EF4-FFF2-40B4-BE49-F238E27FC236}">
                <a16:creationId xmlns:a16="http://schemas.microsoft.com/office/drawing/2014/main" id="{8DEFD541-3FDC-4381-91C3-544CA971C42D}"/>
              </a:ext>
            </a:extLst>
          </p:cNvPr>
          <p:cNvSpPr>
            <a:spLocks noGrp="1"/>
          </p:cNvSpPr>
          <p:nvPr>
            <p:ph type="body" sz="quarter" idx="12" hasCustomPrompt="1"/>
          </p:nvPr>
        </p:nvSpPr>
        <p:spPr>
          <a:xfrm>
            <a:off x="838200" y="1308607"/>
            <a:ext cx="6002867" cy="337627"/>
          </a:xfrm>
        </p:spPr>
        <p:txBody>
          <a:bodyPr>
            <a:normAutofit/>
          </a:bodyPr>
          <a:lstStyle>
            <a:lvl1pPr marL="0" indent="0">
              <a:buNone/>
              <a:defRPr sz="2000" b="1">
                <a:solidFill>
                  <a:schemeClr val="accent3"/>
                </a:solidFill>
              </a:defRPr>
            </a:lvl1pPr>
          </a:lstStyle>
          <a:p>
            <a:pPr lvl="0"/>
            <a:r>
              <a:rPr lang="en-US" dirty="0"/>
              <a:t>Subhead, if needed, can be added</a:t>
            </a:r>
          </a:p>
        </p:txBody>
      </p:sp>
    </p:spTree>
    <p:extLst>
      <p:ext uri="{BB962C8B-B14F-4D97-AF65-F5344CB8AC3E}">
        <p14:creationId xmlns:p14="http://schemas.microsoft.com/office/powerpoint/2010/main" val="2967731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mple Text + Green Feed Scoop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C276F-7685-49D6-BABF-FCD94B265B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23947" y="-12721"/>
            <a:ext cx="5168047" cy="6389807"/>
          </a:xfrm>
          <a:prstGeom prst="rect">
            <a:avLst/>
          </a:prstGeom>
        </p:spPr>
      </p:pic>
      <p:sp>
        <p:nvSpPr>
          <p:cNvPr id="10" name="Content Placeholder 2">
            <a:extLst>
              <a:ext uri="{FF2B5EF4-FFF2-40B4-BE49-F238E27FC236}">
                <a16:creationId xmlns:a16="http://schemas.microsoft.com/office/drawing/2014/main" id="{8B7EF626-6645-4626-A326-EBA093F91AC1}"/>
              </a:ext>
            </a:extLst>
          </p:cNvPr>
          <p:cNvSpPr>
            <a:spLocks noGrp="1"/>
          </p:cNvSpPr>
          <p:nvPr>
            <p:ph idx="1"/>
          </p:nvPr>
        </p:nvSpPr>
        <p:spPr>
          <a:xfrm>
            <a:off x="838200" y="1825625"/>
            <a:ext cx="6002867" cy="4351338"/>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D7B8B9F7-E3B2-4B26-9ED2-D4D1FAC51948}"/>
              </a:ext>
            </a:extLst>
          </p:cNvPr>
          <p:cNvSpPr>
            <a:spLocks noGrp="1"/>
          </p:cNvSpPr>
          <p:nvPr>
            <p:ph type="title" hasCustomPrompt="1"/>
          </p:nvPr>
        </p:nvSpPr>
        <p:spPr>
          <a:xfrm>
            <a:off x="838200" y="365130"/>
            <a:ext cx="6002867" cy="882646"/>
          </a:xfrm>
          <a:prstGeom prst="rect">
            <a:avLst/>
          </a:prstGeom>
        </p:spPr>
        <p:txBody>
          <a:bodyPr/>
          <a:lstStyle>
            <a:lvl1pPr>
              <a:defRPr/>
            </a:lvl1pPr>
          </a:lstStyle>
          <a:p>
            <a:r>
              <a:rPr lang="en-US" dirty="0"/>
              <a:t>Text / Hero Image</a:t>
            </a:r>
          </a:p>
        </p:txBody>
      </p:sp>
      <p:sp>
        <p:nvSpPr>
          <p:cNvPr id="12" name="Text Placeholder 8">
            <a:extLst>
              <a:ext uri="{FF2B5EF4-FFF2-40B4-BE49-F238E27FC236}">
                <a16:creationId xmlns:a16="http://schemas.microsoft.com/office/drawing/2014/main" id="{8DEFD541-3FDC-4381-91C3-544CA971C42D}"/>
              </a:ext>
            </a:extLst>
          </p:cNvPr>
          <p:cNvSpPr>
            <a:spLocks noGrp="1"/>
          </p:cNvSpPr>
          <p:nvPr>
            <p:ph type="body" sz="quarter" idx="12" hasCustomPrompt="1"/>
          </p:nvPr>
        </p:nvSpPr>
        <p:spPr>
          <a:xfrm>
            <a:off x="838200" y="1308607"/>
            <a:ext cx="6002867" cy="337627"/>
          </a:xfrm>
        </p:spPr>
        <p:txBody>
          <a:bodyPr>
            <a:normAutofit/>
          </a:bodyPr>
          <a:lstStyle>
            <a:lvl1pPr marL="0" indent="0">
              <a:buNone/>
              <a:defRPr sz="2000" b="1">
                <a:solidFill>
                  <a:schemeClr val="accent3"/>
                </a:solidFill>
              </a:defRPr>
            </a:lvl1pPr>
          </a:lstStyle>
          <a:p>
            <a:pPr lvl="0"/>
            <a:r>
              <a:rPr lang="en-US" dirty="0"/>
              <a:t>Subhead, if needed, can be added</a:t>
            </a:r>
          </a:p>
        </p:txBody>
      </p:sp>
    </p:spTree>
    <p:extLst>
      <p:ext uri="{BB962C8B-B14F-4D97-AF65-F5344CB8AC3E}">
        <p14:creationId xmlns:p14="http://schemas.microsoft.com/office/powerpoint/2010/main" val="3419896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mple Text + Feed in Hands 1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C276F-7685-49D6-BABF-FCD94B265B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23947" y="-12721"/>
            <a:ext cx="5168044" cy="6389805"/>
          </a:xfrm>
          <a:prstGeom prst="rect">
            <a:avLst/>
          </a:prstGeom>
        </p:spPr>
      </p:pic>
      <p:sp>
        <p:nvSpPr>
          <p:cNvPr id="10" name="Content Placeholder 2">
            <a:extLst>
              <a:ext uri="{FF2B5EF4-FFF2-40B4-BE49-F238E27FC236}">
                <a16:creationId xmlns:a16="http://schemas.microsoft.com/office/drawing/2014/main" id="{8B7EF626-6645-4626-A326-EBA093F91AC1}"/>
              </a:ext>
            </a:extLst>
          </p:cNvPr>
          <p:cNvSpPr>
            <a:spLocks noGrp="1"/>
          </p:cNvSpPr>
          <p:nvPr>
            <p:ph idx="1"/>
          </p:nvPr>
        </p:nvSpPr>
        <p:spPr>
          <a:xfrm>
            <a:off x="838200" y="1825625"/>
            <a:ext cx="6002867" cy="4351338"/>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D7B8B9F7-E3B2-4B26-9ED2-D4D1FAC51948}"/>
              </a:ext>
            </a:extLst>
          </p:cNvPr>
          <p:cNvSpPr>
            <a:spLocks noGrp="1"/>
          </p:cNvSpPr>
          <p:nvPr>
            <p:ph type="title" hasCustomPrompt="1"/>
          </p:nvPr>
        </p:nvSpPr>
        <p:spPr>
          <a:xfrm>
            <a:off x="838200" y="365130"/>
            <a:ext cx="6002867" cy="882646"/>
          </a:xfrm>
          <a:prstGeom prst="rect">
            <a:avLst/>
          </a:prstGeom>
        </p:spPr>
        <p:txBody>
          <a:bodyPr/>
          <a:lstStyle>
            <a:lvl1pPr>
              <a:defRPr/>
            </a:lvl1pPr>
          </a:lstStyle>
          <a:p>
            <a:r>
              <a:rPr lang="en-US" dirty="0"/>
              <a:t>Text / Hero Image</a:t>
            </a:r>
          </a:p>
        </p:txBody>
      </p:sp>
      <p:sp>
        <p:nvSpPr>
          <p:cNvPr id="12" name="Text Placeholder 8">
            <a:extLst>
              <a:ext uri="{FF2B5EF4-FFF2-40B4-BE49-F238E27FC236}">
                <a16:creationId xmlns:a16="http://schemas.microsoft.com/office/drawing/2014/main" id="{8DEFD541-3FDC-4381-91C3-544CA971C42D}"/>
              </a:ext>
            </a:extLst>
          </p:cNvPr>
          <p:cNvSpPr>
            <a:spLocks noGrp="1"/>
          </p:cNvSpPr>
          <p:nvPr>
            <p:ph type="body" sz="quarter" idx="12" hasCustomPrompt="1"/>
          </p:nvPr>
        </p:nvSpPr>
        <p:spPr>
          <a:xfrm>
            <a:off x="838200" y="1308607"/>
            <a:ext cx="6002867" cy="337627"/>
          </a:xfrm>
        </p:spPr>
        <p:txBody>
          <a:bodyPr>
            <a:normAutofit/>
          </a:bodyPr>
          <a:lstStyle>
            <a:lvl1pPr marL="0" indent="0">
              <a:buNone/>
              <a:defRPr sz="2000" b="1">
                <a:solidFill>
                  <a:schemeClr val="accent3"/>
                </a:solidFill>
              </a:defRPr>
            </a:lvl1pPr>
          </a:lstStyle>
          <a:p>
            <a:pPr lvl="0"/>
            <a:r>
              <a:rPr lang="en-US" dirty="0"/>
              <a:t>Subhead, if needed, can be added</a:t>
            </a:r>
          </a:p>
        </p:txBody>
      </p:sp>
    </p:spTree>
    <p:extLst>
      <p:ext uri="{BB962C8B-B14F-4D97-AF65-F5344CB8AC3E}">
        <p14:creationId xmlns:p14="http://schemas.microsoft.com/office/powerpoint/2010/main" val="132006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882646"/>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2" hasCustomPrompt="1"/>
          </p:nvPr>
        </p:nvSpPr>
        <p:spPr>
          <a:xfrm>
            <a:off x="838200" y="1308607"/>
            <a:ext cx="10515600" cy="337627"/>
          </a:xfrm>
        </p:spPr>
        <p:txBody>
          <a:bodyPr>
            <a:normAutofit/>
          </a:bodyPr>
          <a:lstStyle>
            <a:lvl1pPr marL="0" indent="0">
              <a:buNone/>
              <a:defRPr sz="2000" b="1">
                <a:solidFill>
                  <a:schemeClr val="accent3"/>
                </a:solidFill>
              </a:defRPr>
            </a:lvl1pPr>
          </a:lstStyle>
          <a:p>
            <a:pPr lvl="0"/>
            <a:r>
              <a:rPr lang="en-US" dirty="0"/>
              <a:t>Subhead, if needed, can be added</a:t>
            </a:r>
          </a:p>
        </p:txBody>
      </p:sp>
    </p:spTree>
    <p:extLst>
      <p:ext uri="{BB962C8B-B14F-4D97-AF65-F5344CB8AC3E}">
        <p14:creationId xmlns:p14="http://schemas.microsoft.com/office/powerpoint/2010/main" val="3275918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mple Text + Feed in Hands 2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C276F-7685-49D6-BABF-FCD94B265B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23947" y="-12720"/>
            <a:ext cx="5168044" cy="6389803"/>
          </a:xfrm>
          <a:prstGeom prst="rect">
            <a:avLst/>
          </a:prstGeom>
        </p:spPr>
      </p:pic>
      <p:sp>
        <p:nvSpPr>
          <p:cNvPr id="10" name="Content Placeholder 2">
            <a:extLst>
              <a:ext uri="{FF2B5EF4-FFF2-40B4-BE49-F238E27FC236}">
                <a16:creationId xmlns:a16="http://schemas.microsoft.com/office/drawing/2014/main" id="{8B7EF626-6645-4626-A326-EBA093F91AC1}"/>
              </a:ext>
            </a:extLst>
          </p:cNvPr>
          <p:cNvSpPr>
            <a:spLocks noGrp="1"/>
          </p:cNvSpPr>
          <p:nvPr>
            <p:ph idx="1"/>
          </p:nvPr>
        </p:nvSpPr>
        <p:spPr>
          <a:xfrm>
            <a:off x="838200" y="1825625"/>
            <a:ext cx="6002867" cy="4351338"/>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D7B8B9F7-E3B2-4B26-9ED2-D4D1FAC51948}"/>
              </a:ext>
            </a:extLst>
          </p:cNvPr>
          <p:cNvSpPr>
            <a:spLocks noGrp="1"/>
          </p:cNvSpPr>
          <p:nvPr>
            <p:ph type="title" hasCustomPrompt="1"/>
          </p:nvPr>
        </p:nvSpPr>
        <p:spPr>
          <a:xfrm>
            <a:off x="838200" y="365130"/>
            <a:ext cx="6002867" cy="882646"/>
          </a:xfrm>
          <a:prstGeom prst="rect">
            <a:avLst/>
          </a:prstGeom>
        </p:spPr>
        <p:txBody>
          <a:bodyPr/>
          <a:lstStyle>
            <a:lvl1pPr>
              <a:defRPr/>
            </a:lvl1pPr>
          </a:lstStyle>
          <a:p>
            <a:r>
              <a:rPr lang="en-US" dirty="0"/>
              <a:t>Text / Hero Image</a:t>
            </a:r>
          </a:p>
        </p:txBody>
      </p:sp>
      <p:sp>
        <p:nvSpPr>
          <p:cNvPr id="12" name="Text Placeholder 8">
            <a:extLst>
              <a:ext uri="{FF2B5EF4-FFF2-40B4-BE49-F238E27FC236}">
                <a16:creationId xmlns:a16="http://schemas.microsoft.com/office/drawing/2014/main" id="{8DEFD541-3FDC-4381-91C3-544CA971C42D}"/>
              </a:ext>
            </a:extLst>
          </p:cNvPr>
          <p:cNvSpPr>
            <a:spLocks noGrp="1"/>
          </p:cNvSpPr>
          <p:nvPr>
            <p:ph type="body" sz="quarter" idx="12" hasCustomPrompt="1"/>
          </p:nvPr>
        </p:nvSpPr>
        <p:spPr>
          <a:xfrm>
            <a:off x="838200" y="1308607"/>
            <a:ext cx="6002867" cy="337627"/>
          </a:xfrm>
        </p:spPr>
        <p:txBody>
          <a:bodyPr>
            <a:normAutofit/>
          </a:bodyPr>
          <a:lstStyle>
            <a:lvl1pPr marL="0" indent="0">
              <a:buNone/>
              <a:defRPr sz="2000" b="1">
                <a:solidFill>
                  <a:schemeClr val="accent3"/>
                </a:solidFill>
              </a:defRPr>
            </a:lvl1pPr>
          </a:lstStyle>
          <a:p>
            <a:pPr lvl="0"/>
            <a:r>
              <a:rPr lang="en-US" dirty="0"/>
              <a:t>Subhead, if needed, can be added</a:t>
            </a:r>
          </a:p>
        </p:txBody>
      </p:sp>
    </p:spTree>
    <p:extLst>
      <p:ext uri="{BB962C8B-B14F-4D97-AF65-F5344CB8AC3E}">
        <p14:creationId xmlns:p14="http://schemas.microsoft.com/office/powerpoint/2010/main" val="3119393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882646"/>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352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mple Text Page + Hero Image">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7031117" y="0"/>
            <a:ext cx="5160885" cy="6369050"/>
          </a:xfrm>
          <a:solidFill>
            <a:schemeClr val="bg1">
              <a:lumMod val="95000"/>
            </a:schemeClr>
          </a:solidFill>
          <a:ln>
            <a:solidFill>
              <a:schemeClr val="bg2"/>
            </a:solidFill>
          </a:ln>
        </p:spPr>
        <p:txBody>
          <a:bodyPr>
            <a:normAutofit/>
          </a:bodyPr>
          <a:lstStyle>
            <a:lvl1pPr marL="0" indent="0">
              <a:buNone/>
              <a:defRPr sz="2000" baseline="0"/>
            </a:lvl1pPr>
          </a:lstStyle>
          <a:p>
            <a:r>
              <a:rPr lang="en-US"/>
              <a:t>Click icon to add picture</a:t>
            </a:r>
            <a:endParaRPr lang="en-US" dirty="0"/>
          </a:p>
        </p:txBody>
      </p:sp>
      <p:sp>
        <p:nvSpPr>
          <p:cNvPr id="10" name="Content Placeholder 2">
            <a:extLst>
              <a:ext uri="{FF2B5EF4-FFF2-40B4-BE49-F238E27FC236}">
                <a16:creationId xmlns:a16="http://schemas.microsoft.com/office/drawing/2014/main" id="{8B7EF626-6645-4626-A326-EBA093F91AC1}"/>
              </a:ext>
            </a:extLst>
          </p:cNvPr>
          <p:cNvSpPr>
            <a:spLocks noGrp="1"/>
          </p:cNvSpPr>
          <p:nvPr>
            <p:ph idx="1"/>
          </p:nvPr>
        </p:nvSpPr>
        <p:spPr>
          <a:xfrm>
            <a:off x="838200" y="1825625"/>
            <a:ext cx="6002867" cy="4351338"/>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D7B8B9F7-E3B2-4B26-9ED2-D4D1FAC51948}"/>
              </a:ext>
            </a:extLst>
          </p:cNvPr>
          <p:cNvSpPr>
            <a:spLocks noGrp="1"/>
          </p:cNvSpPr>
          <p:nvPr>
            <p:ph type="title" hasCustomPrompt="1"/>
          </p:nvPr>
        </p:nvSpPr>
        <p:spPr>
          <a:xfrm>
            <a:off x="838200" y="365130"/>
            <a:ext cx="6002867" cy="882646"/>
          </a:xfrm>
          <a:prstGeom prst="rect">
            <a:avLst/>
          </a:prstGeom>
        </p:spPr>
        <p:txBody>
          <a:bodyPr/>
          <a:lstStyle>
            <a:lvl1pPr>
              <a:defRPr/>
            </a:lvl1pPr>
          </a:lstStyle>
          <a:p>
            <a:r>
              <a:rPr lang="en-US" dirty="0"/>
              <a:t>Text / Hero Image</a:t>
            </a:r>
          </a:p>
        </p:txBody>
      </p:sp>
      <p:sp>
        <p:nvSpPr>
          <p:cNvPr id="12" name="Text Placeholder 8">
            <a:extLst>
              <a:ext uri="{FF2B5EF4-FFF2-40B4-BE49-F238E27FC236}">
                <a16:creationId xmlns:a16="http://schemas.microsoft.com/office/drawing/2014/main" id="{8DEFD541-3FDC-4381-91C3-544CA971C42D}"/>
              </a:ext>
            </a:extLst>
          </p:cNvPr>
          <p:cNvSpPr>
            <a:spLocks noGrp="1"/>
          </p:cNvSpPr>
          <p:nvPr>
            <p:ph type="body" sz="quarter" idx="12" hasCustomPrompt="1"/>
          </p:nvPr>
        </p:nvSpPr>
        <p:spPr>
          <a:xfrm>
            <a:off x="838200" y="1308607"/>
            <a:ext cx="6002867" cy="337627"/>
          </a:xfrm>
        </p:spPr>
        <p:txBody>
          <a:bodyPr>
            <a:normAutofit/>
          </a:bodyPr>
          <a:lstStyle>
            <a:lvl1pPr marL="0" indent="0">
              <a:buNone/>
              <a:defRPr sz="2000" b="1">
                <a:solidFill>
                  <a:schemeClr val="accent3"/>
                </a:solidFill>
              </a:defRPr>
            </a:lvl1pPr>
          </a:lstStyle>
          <a:p>
            <a:pPr lvl="0"/>
            <a:r>
              <a:rPr lang="en-US" dirty="0"/>
              <a:t>Subhead, if needed, can be added</a:t>
            </a:r>
          </a:p>
        </p:txBody>
      </p:sp>
    </p:spTree>
    <p:extLst>
      <p:ext uri="{BB962C8B-B14F-4D97-AF65-F5344CB8AC3E}">
        <p14:creationId xmlns:p14="http://schemas.microsoft.com/office/powerpoint/2010/main" val="223827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Bullet Lis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636B41-8EE9-473D-9DB9-C9C7142DB0B9}"/>
              </a:ext>
            </a:extLst>
          </p:cNvPr>
          <p:cNvSpPr>
            <a:spLocks noGrp="1"/>
          </p:cNvSpPr>
          <p:nvPr>
            <p:ph type="title" hasCustomPrompt="1"/>
          </p:nvPr>
        </p:nvSpPr>
        <p:spPr>
          <a:xfrm>
            <a:off x="838200" y="365130"/>
            <a:ext cx="10515600" cy="882646"/>
          </a:xfrm>
          <a:prstGeom prst="rect">
            <a:avLst/>
          </a:prstGeom>
        </p:spPr>
        <p:txBody>
          <a:bodyPr/>
          <a:lstStyle>
            <a:lvl1pPr>
              <a:defRPr/>
            </a:lvl1pPr>
          </a:lstStyle>
          <a:p>
            <a:r>
              <a:rPr lang="en-US" dirty="0"/>
              <a:t>Two Column Bullet List</a:t>
            </a:r>
          </a:p>
        </p:txBody>
      </p:sp>
      <p:sp>
        <p:nvSpPr>
          <p:cNvPr id="4" name="Content Placeholder 2">
            <a:extLst>
              <a:ext uri="{FF2B5EF4-FFF2-40B4-BE49-F238E27FC236}">
                <a16:creationId xmlns:a16="http://schemas.microsoft.com/office/drawing/2014/main" id="{7B0B4B1A-7FED-4B16-BAB5-6D4464391E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9834DACA-72C9-4ECB-AEEF-E7F1331E7E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184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List with Hea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97DFD3B-D4B0-4A68-BB16-135CF5FF92DD}"/>
              </a:ext>
            </a:extLst>
          </p:cNvPr>
          <p:cNvSpPr>
            <a:spLocks noGrp="1"/>
          </p:cNvSpPr>
          <p:nvPr>
            <p:ph type="title" hasCustomPrompt="1"/>
          </p:nvPr>
        </p:nvSpPr>
        <p:spPr>
          <a:xfrm>
            <a:off x="838200" y="365130"/>
            <a:ext cx="10515600" cy="882646"/>
          </a:xfrm>
          <a:prstGeom prst="rect">
            <a:avLst/>
          </a:prstGeom>
        </p:spPr>
        <p:txBody>
          <a:bodyPr/>
          <a:lstStyle>
            <a:lvl1pPr>
              <a:defRPr/>
            </a:lvl1pPr>
          </a:lstStyle>
          <a:p>
            <a:r>
              <a:rPr lang="en-US" dirty="0"/>
              <a:t>Two Column Bullet List with Headers</a:t>
            </a:r>
          </a:p>
        </p:txBody>
      </p:sp>
      <p:sp>
        <p:nvSpPr>
          <p:cNvPr id="4" name="Text Placeholder 2">
            <a:extLst>
              <a:ext uri="{FF2B5EF4-FFF2-40B4-BE49-F238E27FC236}">
                <a16:creationId xmlns:a16="http://schemas.microsoft.com/office/drawing/2014/main" id="{E84A96AC-E6B1-4EB9-9C95-87C90682CC04}"/>
              </a:ext>
            </a:extLst>
          </p:cNvPr>
          <p:cNvSpPr>
            <a:spLocks noGrp="1"/>
          </p:cNvSpPr>
          <p:nvPr>
            <p:ph type="body" idx="1"/>
          </p:nvPr>
        </p:nvSpPr>
        <p:spPr>
          <a:xfrm>
            <a:off x="839790" y="1681163"/>
            <a:ext cx="5157787" cy="823912"/>
          </a:xfrm>
        </p:spPr>
        <p:txBody>
          <a:bodyPr anchor="b"/>
          <a:lstStyle>
            <a:lvl1pPr marL="0" indent="0">
              <a:buNone/>
              <a:defRPr sz="2400" b="1">
                <a:solidFill>
                  <a:schemeClr val="accent3"/>
                </a:solidFill>
              </a:defRPr>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4" indent="0">
              <a:buNone/>
              <a:defRPr sz="1600" b="1"/>
            </a:lvl8pPr>
            <a:lvl9pPr marL="3657445" indent="0">
              <a:buNone/>
              <a:defRPr sz="1600" b="1"/>
            </a:lvl9pPr>
          </a:lstStyle>
          <a:p>
            <a:pPr lvl="0"/>
            <a:r>
              <a:rPr lang="en-US"/>
              <a:t>Edit Master text styles</a:t>
            </a:r>
          </a:p>
        </p:txBody>
      </p:sp>
      <p:sp>
        <p:nvSpPr>
          <p:cNvPr id="5" name="Content Placeholder 3">
            <a:extLst>
              <a:ext uri="{FF2B5EF4-FFF2-40B4-BE49-F238E27FC236}">
                <a16:creationId xmlns:a16="http://schemas.microsoft.com/office/drawing/2014/main" id="{AFBF308F-2151-478C-A5EE-44F483D1D727}"/>
              </a:ext>
            </a:extLst>
          </p:cNvPr>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822F4BFA-C034-49A4-9598-9DF6A1AD49C5}"/>
              </a:ext>
            </a:extLst>
          </p:cNvPr>
          <p:cNvSpPr>
            <a:spLocks noGrp="1"/>
          </p:cNvSpPr>
          <p:nvPr>
            <p:ph type="body" sz="quarter" idx="3"/>
          </p:nvPr>
        </p:nvSpPr>
        <p:spPr>
          <a:xfrm>
            <a:off x="6172202" y="1681163"/>
            <a:ext cx="5183188" cy="823912"/>
          </a:xfrm>
        </p:spPr>
        <p:txBody>
          <a:bodyPr anchor="b"/>
          <a:lstStyle>
            <a:lvl1pPr marL="0" indent="0">
              <a:buNone/>
              <a:defRPr sz="2400" b="1">
                <a:solidFill>
                  <a:schemeClr val="accent3"/>
                </a:solidFill>
              </a:defRPr>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4" indent="0">
              <a:buNone/>
              <a:defRPr sz="1600" b="1"/>
            </a:lvl8pPr>
            <a:lvl9pPr marL="3657445" indent="0">
              <a:buNone/>
              <a:defRPr sz="1600" b="1"/>
            </a:lvl9pPr>
          </a:lstStyle>
          <a:p>
            <a:pPr lvl="0"/>
            <a:r>
              <a:rPr lang="en-US"/>
              <a:t>Edit Master text styles</a:t>
            </a:r>
          </a:p>
        </p:txBody>
      </p:sp>
      <p:sp>
        <p:nvSpPr>
          <p:cNvPr id="7" name="Content Placeholder 5">
            <a:extLst>
              <a:ext uri="{FF2B5EF4-FFF2-40B4-BE49-F238E27FC236}">
                <a16:creationId xmlns:a16="http://schemas.microsoft.com/office/drawing/2014/main" id="{74FB161C-A751-4147-9CC2-DF62FAA73923}"/>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267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mple Text Two Column Layout">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829473" y="1935673"/>
            <a:ext cx="5381674" cy="4190490"/>
          </a:xfrm>
        </p:spPr>
        <p:txBody>
          <a:bodyPr>
            <a:normAutofit/>
          </a:bodyPr>
          <a:lstStyle>
            <a:lvl1pPr marL="0" indent="0">
              <a:lnSpc>
                <a:spcPct val="100000"/>
              </a:lnSpc>
              <a:spcBef>
                <a:spcPts val="0"/>
              </a:spcBef>
              <a:buNone/>
              <a:defRPr lang="en-US" sz="2000" kern="1200" dirty="0" smtClean="0">
                <a:solidFill>
                  <a:schemeClr val="accent2"/>
                </a:solidFill>
                <a:latin typeface="Arial" charset="0"/>
                <a:ea typeface="Arial" charset="0"/>
                <a:cs typeface="Arial" charset="0"/>
              </a:defRPr>
            </a:lvl1pPr>
            <a:lvl2pPr marL="457181" indent="0">
              <a:buNone/>
              <a:defRPr sz="2000"/>
            </a:lvl2pPr>
            <a:lvl3pPr marL="914361" indent="0">
              <a:buNone/>
              <a:defRPr sz="2000"/>
            </a:lvl3pPr>
            <a:lvl4pPr marL="1371542" indent="0">
              <a:buNone/>
              <a:defRPr sz="2000"/>
            </a:lvl4pPr>
            <a:lvl5pPr marL="1828722" indent="0">
              <a:buNone/>
              <a:defRPr sz="2000"/>
            </a:lvl5pPr>
          </a:lstStyle>
          <a:p>
            <a:pPr lvl="0"/>
            <a:r>
              <a:rPr lang="en-US" sz="2000" dirty="0">
                <a:solidFill>
                  <a:schemeClr val="bg1">
                    <a:lumMod val="50000"/>
                  </a:schemeClr>
                </a:solidFill>
                <a:latin typeface="Arial" charset="0"/>
                <a:ea typeface="Arial" charset="0"/>
                <a:cs typeface="Arial" charset="0"/>
              </a:rPr>
              <a:t>This is a paragraph before any </a:t>
            </a:r>
            <a:r>
              <a:rPr lang="en-US" sz="2000" dirty="0">
                <a:solidFill>
                  <a:srgbClr val="7F7F7F"/>
                </a:solidFill>
                <a:latin typeface="Arial" charset="0"/>
                <a:ea typeface="Arial" charset="0"/>
                <a:cs typeface="Arial" charset="0"/>
              </a:rPr>
              <a:t>bullets you might include. Lorem ipsum </a:t>
            </a:r>
            <a:r>
              <a:rPr lang="en-US" sz="2000" dirty="0">
                <a:solidFill>
                  <a:schemeClr val="bg1">
                    <a:lumMod val="50000"/>
                  </a:schemeClr>
                </a:solidFill>
                <a:latin typeface="Arial" charset="0"/>
                <a:ea typeface="Arial" charset="0"/>
                <a:cs typeface="Arial" charset="0"/>
              </a:rPr>
              <a:t>dolor sit </a:t>
            </a:r>
            <a:r>
              <a:rPr lang="en-US" sz="2000" dirty="0" err="1">
                <a:solidFill>
                  <a:schemeClr val="bg1">
                    <a:lumMod val="50000"/>
                  </a:schemeClr>
                </a:solidFill>
                <a:latin typeface="Arial" charset="0"/>
                <a:ea typeface="Arial" charset="0"/>
                <a:cs typeface="Arial" charset="0"/>
              </a:rPr>
              <a:t>amet</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consectetur</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adipiscing</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elit</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Suspendisse</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placerat</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eros</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eu</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hendrerit</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imperdiet</a:t>
            </a:r>
            <a:r>
              <a:rPr lang="en-US" sz="2000" dirty="0">
                <a:solidFill>
                  <a:schemeClr val="bg1">
                    <a:lumMod val="50000"/>
                  </a:schemeClr>
                </a:solidFill>
                <a:latin typeface="Arial" charset="0"/>
                <a:ea typeface="Arial" charset="0"/>
                <a:cs typeface="Arial" charset="0"/>
              </a:rPr>
              <a:t>, nisi </a:t>
            </a:r>
            <a:r>
              <a:rPr lang="en-US" sz="2000" dirty="0" err="1">
                <a:solidFill>
                  <a:schemeClr val="bg1">
                    <a:lumMod val="50000"/>
                  </a:schemeClr>
                </a:solidFill>
                <a:latin typeface="Arial" charset="0"/>
                <a:ea typeface="Arial" charset="0"/>
                <a:cs typeface="Arial" charset="0"/>
              </a:rPr>
              <a:t>arcu</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egestas</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massa</a:t>
            </a:r>
            <a:r>
              <a:rPr lang="en-US" sz="2000" dirty="0">
                <a:solidFill>
                  <a:schemeClr val="bg1">
                    <a:lumMod val="50000"/>
                  </a:schemeClr>
                </a:solidFill>
                <a:latin typeface="Arial" charset="0"/>
                <a:ea typeface="Arial" charset="0"/>
                <a:cs typeface="Arial" charset="0"/>
              </a:rPr>
              <a:t>, non </a:t>
            </a:r>
            <a:r>
              <a:rPr lang="en-US" sz="2000" dirty="0" err="1">
                <a:solidFill>
                  <a:schemeClr val="bg1">
                    <a:lumMod val="50000"/>
                  </a:schemeClr>
                </a:solidFill>
                <a:latin typeface="Arial" charset="0"/>
                <a:ea typeface="Arial" charset="0"/>
                <a:cs typeface="Arial" charset="0"/>
              </a:rPr>
              <a:t>facilisis</a:t>
            </a:r>
            <a:r>
              <a:rPr lang="en-US" sz="2000" dirty="0">
                <a:solidFill>
                  <a:schemeClr val="bg1">
                    <a:lumMod val="50000"/>
                  </a:schemeClr>
                </a:solidFill>
                <a:latin typeface="Arial" charset="0"/>
                <a:ea typeface="Arial" charset="0"/>
                <a:cs typeface="Arial" charset="0"/>
              </a:rPr>
              <a:t> ante ex </a:t>
            </a:r>
            <a:r>
              <a:rPr lang="en-US" sz="2000" dirty="0" err="1">
                <a:solidFill>
                  <a:schemeClr val="bg1">
                    <a:lumMod val="50000"/>
                  </a:schemeClr>
                </a:solidFill>
                <a:latin typeface="Arial" charset="0"/>
                <a:ea typeface="Arial" charset="0"/>
                <a:cs typeface="Arial" charset="0"/>
              </a:rPr>
              <a:t>vel</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enim</a:t>
            </a:r>
            <a:r>
              <a:rPr lang="en-US" sz="2000" dirty="0">
                <a:solidFill>
                  <a:schemeClr val="bg1">
                    <a:lumMod val="50000"/>
                  </a:schemeClr>
                </a:solidFill>
                <a:latin typeface="Arial" charset="0"/>
                <a:ea typeface="Arial" charset="0"/>
                <a:cs typeface="Arial" charset="0"/>
              </a:rPr>
              <a:t>. Nam </a:t>
            </a:r>
            <a:r>
              <a:rPr lang="en-US" sz="2000" dirty="0" err="1">
                <a:solidFill>
                  <a:schemeClr val="bg1">
                    <a:lumMod val="50000"/>
                  </a:schemeClr>
                </a:solidFill>
                <a:latin typeface="Arial" charset="0"/>
                <a:ea typeface="Arial" charset="0"/>
                <a:cs typeface="Arial" charset="0"/>
              </a:rPr>
              <a:t>sed</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orci</a:t>
            </a:r>
            <a:r>
              <a:rPr lang="en-US" sz="2000" dirty="0">
                <a:solidFill>
                  <a:schemeClr val="bg1">
                    <a:lumMod val="50000"/>
                  </a:schemeClr>
                </a:solidFill>
                <a:latin typeface="Arial" charset="0"/>
                <a:ea typeface="Arial" charset="0"/>
                <a:cs typeface="Arial" charset="0"/>
              </a:rPr>
              <a:t> gravida, tempus nisi vitae, </a:t>
            </a:r>
            <a:r>
              <a:rPr lang="en-US" sz="2000" dirty="0" err="1">
                <a:solidFill>
                  <a:schemeClr val="bg1">
                    <a:lumMod val="50000"/>
                  </a:schemeClr>
                </a:solidFill>
                <a:latin typeface="Arial" charset="0"/>
                <a:ea typeface="Arial" charset="0"/>
                <a:cs typeface="Arial" charset="0"/>
              </a:rPr>
              <a:t>commodo</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purus</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Quisque</a:t>
            </a:r>
            <a:r>
              <a:rPr lang="en-US" sz="2000" dirty="0">
                <a:solidFill>
                  <a:schemeClr val="bg1">
                    <a:lumMod val="50000"/>
                  </a:schemeClr>
                </a:solidFill>
                <a:latin typeface="Arial" charset="0"/>
                <a:ea typeface="Arial" charset="0"/>
                <a:cs typeface="Arial" charset="0"/>
              </a:rPr>
              <a:t> id </a:t>
            </a:r>
            <a:r>
              <a:rPr lang="en-US" sz="2000" dirty="0" err="1">
                <a:solidFill>
                  <a:schemeClr val="bg1">
                    <a:lumMod val="50000"/>
                  </a:schemeClr>
                </a:solidFill>
                <a:latin typeface="Arial" charset="0"/>
                <a:ea typeface="Arial" charset="0"/>
                <a:cs typeface="Arial" charset="0"/>
              </a:rPr>
              <a:t>ullamcorper</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mauris</a:t>
            </a:r>
            <a:r>
              <a:rPr lang="en-US" sz="2000" dirty="0">
                <a:solidFill>
                  <a:schemeClr val="bg1">
                    <a:lumMod val="50000"/>
                  </a:schemeClr>
                </a:solidFill>
                <a:latin typeface="Arial" charset="0"/>
                <a:ea typeface="Arial" charset="0"/>
                <a:cs typeface="Arial" charset="0"/>
              </a:rPr>
              <a:t>. </a:t>
            </a:r>
            <a:r>
              <a:rPr lang="en-US" sz="2000" dirty="0" err="1">
                <a:solidFill>
                  <a:schemeClr val="bg1">
                    <a:lumMod val="50000"/>
                  </a:schemeClr>
                </a:solidFill>
                <a:latin typeface="Arial" charset="0"/>
                <a:ea typeface="Arial" charset="0"/>
                <a:cs typeface="Arial" charset="0"/>
              </a:rPr>
              <a:t>Pellentesque</a:t>
            </a:r>
            <a:r>
              <a:rPr lang="en-US" sz="2000" dirty="0">
                <a:solidFill>
                  <a:schemeClr val="bg1">
                    <a:lumMod val="50000"/>
                  </a:schemeClr>
                </a:solidFill>
                <a:latin typeface="Arial" charset="0"/>
                <a:ea typeface="Arial" charset="0"/>
                <a:cs typeface="Arial" charset="0"/>
              </a:rPr>
              <a:t> non ex libero. </a:t>
            </a:r>
            <a:endParaRPr lang="en-US" dirty="0"/>
          </a:p>
        </p:txBody>
      </p:sp>
      <p:sp>
        <p:nvSpPr>
          <p:cNvPr id="14" name="Text Placeholder 13"/>
          <p:cNvSpPr>
            <a:spLocks noGrp="1"/>
          </p:cNvSpPr>
          <p:nvPr>
            <p:ph type="body" sz="quarter" idx="13" hasCustomPrompt="1"/>
          </p:nvPr>
        </p:nvSpPr>
        <p:spPr>
          <a:xfrm>
            <a:off x="6542089" y="1935163"/>
            <a:ext cx="4972051" cy="4191000"/>
          </a:xfrm>
        </p:spPr>
        <p:txBody>
          <a:bodyPr/>
          <a:lstStyle>
            <a:lvl1pPr marL="0" indent="0">
              <a:lnSpc>
                <a:spcPct val="100000"/>
              </a:lnSpc>
              <a:spcBef>
                <a:spcPts val="0"/>
              </a:spcBef>
              <a:buNone/>
              <a:defRPr lang="en-US" sz="2000" kern="1200" dirty="0" smtClean="0">
                <a:solidFill>
                  <a:schemeClr val="accent2"/>
                </a:solidFill>
                <a:latin typeface="+mn-lt"/>
                <a:ea typeface="Arial" charset="0"/>
                <a:cs typeface="Arial" charset="0"/>
              </a:defRPr>
            </a:lvl1pPr>
            <a:lvl2pPr marL="346061" indent="-228590">
              <a:lnSpc>
                <a:spcPct val="100000"/>
              </a:lnSpc>
              <a:spcBef>
                <a:spcPts val="0"/>
              </a:spcBef>
              <a:buClr>
                <a:schemeClr val="accent3"/>
              </a:buClr>
              <a:defRPr sz="2000">
                <a:solidFill>
                  <a:schemeClr val="accent2"/>
                </a:solidFill>
                <a:latin typeface="+mn-lt"/>
              </a:defRPr>
            </a:lvl2pPr>
            <a:lvl3pPr marL="346061" indent="-228590">
              <a:defRPr/>
            </a:lvl3pPr>
            <a:lvl4pPr marL="346061" indent="-228590">
              <a:defRPr/>
            </a:lvl4pPr>
            <a:lvl5pPr marL="346061" indent="-228590">
              <a:defRPr/>
            </a:lvl5pPr>
          </a:lstStyle>
          <a:p>
            <a:pPr lvl="0"/>
            <a:r>
              <a:rPr lang="en-US" dirty="0"/>
              <a:t>Click to edit Master text styles:</a:t>
            </a:r>
          </a:p>
          <a:p>
            <a:pPr lvl="1"/>
            <a:r>
              <a:rPr lang="en-US" dirty="0" err="1"/>
              <a:t>Duis</a:t>
            </a:r>
            <a:r>
              <a:rPr lang="en-US" dirty="0"/>
              <a:t> </a:t>
            </a:r>
            <a:r>
              <a:rPr lang="en-US" dirty="0" err="1"/>
              <a:t>porttitor</a:t>
            </a:r>
            <a:r>
              <a:rPr lang="en-US" dirty="0"/>
              <a:t> </a:t>
            </a:r>
            <a:r>
              <a:rPr lang="en-US" dirty="0" err="1"/>
              <a:t>elit</a:t>
            </a:r>
            <a:r>
              <a:rPr lang="en-US" dirty="0"/>
              <a:t> </a:t>
            </a:r>
            <a:r>
              <a:rPr lang="en-US" dirty="0" err="1"/>
              <a:t>quis</a:t>
            </a:r>
            <a:r>
              <a:rPr lang="en-US" dirty="0"/>
              <a:t> libero </a:t>
            </a:r>
            <a:r>
              <a:rPr lang="en-US" dirty="0" err="1"/>
              <a:t>lacinia</a:t>
            </a:r>
            <a:r>
              <a:rPr lang="en-US" dirty="0"/>
              <a:t> convallis. </a:t>
            </a:r>
            <a:r>
              <a:rPr lang="en-US" dirty="0" err="1"/>
              <a:t>Duis</a:t>
            </a:r>
            <a:r>
              <a:rPr lang="en-US" dirty="0"/>
              <a:t> </a:t>
            </a:r>
            <a:r>
              <a:rPr lang="en-US" dirty="0" err="1"/>
              <a:t>ut</a:t>
            </a:r>
            <a:r>
              <a:rPr lang="en-US" dirty="0"/>
              <a:t> </a:t>
            </a:r>
            <a:r>
              <a:rPr lang="en-US" dirty="0" err="1"/>
              <a:t>augue</a:t>
            </a:r>
            <a:r>
              <a:rPr lang="en-US" dirty="0"/>
              <a:t> ipsum.</a:t>
            </a:r>
          </a:p>
          <a:p>
            <a:pPr lvl="1"/>
            <a:r>
              <a:rPr lang="en-US" dirty="0" err="1"/>
              <a:t>Etiam</a:t>
            </a:r>
            <a:r>
              <a:rPr lang="en-US" dirty="0"/>
              <a:t> sit </a:t>
            </a:r>
            <a:r>
              <a:rPr lang="en-US" dirty="0" err="1"/>
              <a:t>amet</a:t>
            </a:r>
            <a:r>
              <a:rPr lang="en-US" dirty="0"/>
              <a:t> </a:t>
            </a:r>
            <a:r>
              <a:rPr lang="en-US" dirty="0" err="1"/>
              <a:t>risus</a:t>
            </a:r>
            <a:r>
              <a:rPr lang="en-US" dirty="0"/>
              <a:t> </a:t>
            </a:r>
            <a:r>
              <a:rPr lang="en-US" dirty="0" err="1"/>
              <a:t>vel</a:t>
            </a:r>
            <a:r>
              <a:rPr lang="en-US" dirty="0"/>
              <a:t> nisi </a:t>
            </a:r>
            <a:r>
              <a:rPr lang="en-US" dirty="0" err="1"/>
              <a:t>posuere</a:t>
            </a:r>
            <a:r>
              <a:rPr lang="en-US" dirty="0"/>
              <a:t> </a:t>
            </a:r>
            <a:r>
              <a:rPr lang="en-US" dirty="0" err="1"/>
              <a:t>iaculis</a:t>
            </a:r>
            <a:r>
              <a:rPr lang="en-US" dirty="0"/>
              <a:t>. </a:t>
            </a:r>
            <a:r>
              <a:rPr lang="en-US" dirty="0" err="1"/>
              <a:t>Ut</a:t>
            </a:r>
            <a:r>
              <a:rPr lang="en-US" dirty="0"/>
              <a:t> </a:t>
            </a:r>
            <a:r>
              <a:rPr lang="en-US" dirty="0" err="1"/>
              <a:t>auctor</a:t>
            </a:r>
            <a:r>
              <a:rPr lang="en-US" dirty="0"/>
              <a:t> </a:t>
            </a:r>
            <a:r>
              <a:rPr lang="en-US" dirty="0" err="1"/>
              <a:t>dapibus</a:t>
            </a:r>
            <a:r>
              <a:rPr lang="en-US" dirty="0"/>
              <a:t> quam, in </a:t>
            </a:r>
            <a:r>
              <a:rPr lang="en-US" dirty="0" err="1"/>
              <a:t>viverra</a:t>
            </a:r>
            <a:r>
              <a:rPr lang="en-US" dirty="0"/>
              <a:t> </a:t>
            </a:r>
            <a:r>
              <a:rPr lang="en-US" dirty="0" err="1"/>
              <a:t>lectus</a:t>
            </a:r>
            <a:r>
              <a:rPr lang="en-US" dirty="0"/>
              <a:t> </a:t>
            </a:r>
            <a:r>
              <a:rPr lang="en-US" dirty="0" err="1"/>
              <a:t>sodales</a:t>
            </a:r>
            <a:r>
              <a:rPr lang="en-US" dirty="0"/>
              <a:t> ac. </a:t>
            </a:r>
          </a:p>
          <a:p>
            <a:pPr lvl="1"/>
            <a:r>
              <a:rPr lang="en-US" dirty="0" err="1"/>
              <a:t>Quisque</a:t>
            </a:r>
            <a:r>
              <a:rPr lang="en-US" dirty="0"/>
              <a:t> </a:t>
            </a:r>
            <a:r>
              <a:rPr lang="en-US" dirty="0" err="1"/>
              <a:t>viverra</a:t>
            </a:r>
            <a:r>
              <a:rPr lang="en-US" dirty="0"/>
              <a:t> </a:t>
            </a:r>
            <a:r>
              <a:rPr lang="en-US" dirty="0" err="1"/>
              <a:t>risus</a:t>
            </a:r>
            <a:r>
              <a:rPr lang="en-US" dirty="0"/>
              <a:t> non </a:t>
            </a:r>
            <a:r>
              <a:rPr lang="en-US" dirty="0" err="1"/>
              <a:t>velit</a:t>
            </a:r>
            <a:r>
              <a:rPr lang="en-US" dirty="0"/>
              <a:t> </a:t>
            </a:r>
            <a:r>
              <a:rPr lang="en-US" dirty="0" err="1"/>
              <a:t>mollis</a:t>
            </a:r>
            <a:r>
              <a:rPr lang="en-US" dirty="0"/>
              <a:t> tempus.</a:t>
            </a:r>
          </a:p>
          <a:p>
            <a:pPr lvl="1"/>
            <a:endParaRPr lang="en-US" dirty="0"/>
          </a:p>
        </p:txBody>
      </p:sp>
      <p:sp>
        <p:nvSpPr>
          <p:cNvPr id="6" name="Title 1">
            <a:extLst>
              <a:ext uri="{FF2B5EF4-FFF2-40B4-BE49-F238E27FC236}">
                <a16:creationId xmlns:a16="http://schemas.microsoft.com/office/drawing/2014/main" id="{01646E0F-CBF7-42E2-AECB-091ADD592282}"/>
              </a:ext>
            </a:extLst>
          </p:cNvPr>
          <p:cNvSpPr>
            <a:spLocks noGrp="1"/>
          </p:cNvSpPr>
          <p:nvPr>
            <p:ph type="title" hasCustomPrompt="1"/>
          </p:nvPr>
        </p:nvSpPr>
        <p:spPr>
          <a:xfrm>
            <a:off x="829473" y="365130"/>
            <a:ext cx="10684666" cy="882646"/>
          </a:xfrm>
          <a:prstGeom prst="rect">
            <a:avLst/>
          </a:prstGeom>
        </p:spPr>
        <p:txBody>
          <a:bodyPr/>
          <a:lstStyle>
            <a:lvl1pPr>
              <a:defRPr/>
            </a:lvl1pPr>
          </a:lstStyle>
          <a:p>
            <a:r>
              <a:rPr lang="en-US" dirty="0"/>
              <a:t>Simple Text Page</a:t>
            </a:r>
          </a:p>
        </p:txBody>
      </p:sp>
      <p:sp>
        <p:nvSpPr>
          <p:cNvPr id="7" name="Text Placeholder 8">
            <a:extLst>
              <a:ext uri="{FF2B5EF4-FFF2-40B4-BE49-F238E27FC236}">
                <a16:creationId xmlns:a16="http://schemas.microsoft.com/office/drawing/2014/main" id="{5D60DF50-144D-46A6-A3C0-365154AACDDB}"/>
              </a:ext>
            </a:extLst>
          </p:cNvPr>
          <p:cNvSpPr>
            <a:spLocks noGrp="1"/>
          </p:cNvSpPr>
          <p:nvPr>
            <p:ph type="body" sz="quarter" idx="14" hasCustomPrompt="1"/>
          </p:nvPr>
        </p:nvSpPr>
        <p:spPr>
          <a:xfrm>
            <a:off x="829473" y="1308607"/>
            <a:ext cx="10684666" cy="337627"/>
          </a:xfrm>
        </p:spPr>
        <p:txBody>
          <a:bodyPr>
            <a:normAutofit/>
          </a:bodyPr>
          <a:lstStyle>
            <a:lvl1pPr marL="0" indent="0">
              <a:buNone/>
              <a:defRPr sz="2000" b="1">
                <a:solidFill>
                  <a:schemeClr val="accent3"/>
                </a:solidFill>
              </a:defRPr>
            </a:lvl1pPr>
          </a:lstStyle>
          <a:p>
            <a:pPr lvl="0"/>
            <a:r>
              <a:rPr lang="en-US" dirty="0"/>
              <a:t>Subhead, if needed, can be added</a:t>
            </a:r>
          </a:p>
        </p:txBody>
      </p:sp>
    </p:spTree>
    <p:extLst>
      <p:ext uri="{BB962C8B-B14F-4D97-AF65-F5344CB8AC3E}">
        <p14:creationId xmlns:p14="http://schemas.microsoft.com/office/powerpoint/2010/main" val="756679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imple Text + Chart">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6542089" y="1935163"/>
            <a:ext cx="4972051" cy="4191000"/>
          </a:xfrm>
        </p:spPr>
        <p:txBody>
          <a:bodyPr/>
          <a:lstStyle>
            <a:lvl1pPr marL="0" indent="0">
              <a:lnSpc>
                <a:spcPct val="100000"/>
              </a:lnSpc>
              <a:spcBef>
                <a:spcPts val="0"/>
              </a:spcBef>
              <a:buClr>
                <a:schemeClr val="accent1"/>
              </a:buClr>
              <a:buNone/>
              <a:defRPr lang="en-US" sz="2000" kern="1200" dirty="0" smtClean="0">
                <a:solidFill>
                  <a:schemeClr val="accent2"/>
                </a:solidFill>
                <a:latin typeface="+mn-lt"/>
                <a:ea typeface="Arial" charset="0"/>
                <a:cs typeface="Arial" charset="0"/>
              </a:defRPr>
            </a:lvl1pPr>
            <a:lvl2pPr marL="346061" indent="-228590">
              <a:lnSpc>
                <a:spcPct val="100000"/>
              </a:lnSpc>
              <a:spcBef>
                <a:spcPts val="0"/>
              </a:spcBef>
              <a:buClr>
                <a:schemeClr val="accent3"/>
              </a:buClr>
              <a:defRPr sz="2000">
                <a:solidFill>
                  <a:schemeClr val="accent2"/>
                </a:solidFill>
                <a:latin typeface="+mn-lt"/>
              </a:defRPr>
            </a:lvl2pPr>
            <a:lvl3pPr marL="346061" indent="-228590">
              <a:defRPr/>
            </a:lvl3pPr>
            <a:lvl4pPr marL="346061" indent="-228590">
              <a:defRPr/>
            </a:lvl4pPr>
            <a:lvl5pPr marL="346061" indent="-228590">
              <a:defRPr/>
            </a:lvl5pPr>
          </a:lstStyle>
          <a:p>
            <a:pPr lvl="0"/>
            <a:r>
              <a:rPr lang="en-US" dirty="0"/>
              <a:t>Click to edit Master text styles:</a:t>
            </a:r>
          </a:p>
          <a:p>
            <a:pPr lvl="1"/>
            <a:r>
              <a:rPr lang="en-US" dirty="0" err="1"/>
              <a:t>Duis</a:t>
            </a:r>
            <a:r>
              <a:rPr lang="en-US" dirty="0"/>
              <a:t> </a:t>
            </a:r>
            <a:r>
              <a:rPr lang="en-US" dirty="0" err="1"/>
              <a:t>porttitor</a:t>
            </a:r>
            <a:r>
              <a:rPr lang="en-US" dirty="0"/>
              <a:t> </a:t>
            </a:r>
            <a:r>
              <a:rPr lang="en-US" dirty="0" err="1"/>
              <a:t>elit</a:t>
            </a:r>
            <a:r>
              <a:rPr lang="en-US" dirty="0"/>
              <a:t> </a:t>
            </a:r>
            <a:r>
              <a:rPr lang="en-US" dirty="0" err="1"/>
              <a:t>quis</a:t>
            </a:r>
            <a:r>
              <a:rPr lang="en-US" dirty="0"/>
              <a:t> libero </a:t>
            </a:r>
            <a:r>
              <a:rPr lang="en-US" dirty="0" err="1"/>
              <a:t>lacinia</a:t>
            </a:r>
            <a:r>
              <a:rPr lang="en-US" dirty="0"/>
              <a:t> convallis. </a:t>
            </a:r>
            <a:r>
              <a:rPr lang="en-US" dirty="0" err="1"/>
              <a:t>Duis</a:t>
            </a:r>
            <a:r>
              <a:rPr lang="en-US" dirty="0"/>
              <a:t> </a:t>
            </a:r>
            <a:r>
              <a:rPr lang="en-US" dirty="0" err="1"/>
              <a:t>ut</a:t>
            </a:r>
            <a:r>
              <a:rPr lang="en-US" dirty="0"/>
              <a:t> </a:t>
            </a:r>
            <a:r>
              <a:rPr lang="en-US" dirty="0" err="1"/>
              <a:t>augue</a:t>
            </a:r>
            <a:r>
              <a:rPr lang="en-US" dirty="0"/>
              <a:t> ipsum.</a:t>
            </a:r>
          </a:p>
          <a:p>
            <a:pPr lvl="1"/>
            <a:r>
              <a:rPr lang="en-US" dirty="0" err="1"/>
              <a:t>Etiam</a:t>
            </a:r>
            <a:r>
              <a:rPr lang="en-US" dirty="0"/>
              <a:t> sit </a:t>
            </a:r>
            <a:r>
              <a:rPr lang="en-US" dirty="0" err="1"/>
              <a:t>amet</a:t>
            </a:r>
            <a:r>
              <a:rPr lang="en-US" dirty="0"/>
              <a:t> </a:t>
            </a:r>
            <a:r>
              <a:rPr lang="en-US" dirty="0" err="1"/>
              <a:t>risus</a:t>
            </a:r>
            <a:r>
              <a:rPr lang="en-US" dirty="0"/>
              <a:t> </a:t>
            </a:r>
            <a:r>
              <a:rPr lang="en-US" dirty="0" err="1"/>
              <a:t>vel</a:t>
            </a:r>
            <a:r>
              <a:rPr lang="en-US" dirty="0"/>
              <a:t> nisi </a:t>
            </a:r>
            <a:r>
              <a:rPr lang="en-US" dirty="0" err="1"/>
              <a:t>posuere</a:t>
            </a:r>
            <a:r>
              <a:rPr lang="en-US" dirty="0"/>
              <a:t> </a:t>
            </a:r>
            <a:r>
              <a:rPr lang="en-US" dirty="0" err="1"/>
              <a:t>iaculis</a:t>
            </a:r>
            <a:r>
              <a:rPr lang="en-US" dirty="0"/>
              <a:t>. </a:t>
            </a:r>
            <a:r>
              <a:rPr lang="en-US" dirty="0" err="1"/>
              <a:t>Ut</a:t>
            </a:r>
            <a:r>
              <a:rPr lang="en-US" dirty="0"/>
              <a:t> </a:t>
            </a:r>
            <a:r>
              <a:rPr lang="en-US" dirty="0" err="1"/>
              <a:t>auctor</a:t>
            </a:r>
            <a:r>
              <a:rPr lang="en-US" dirty="0"/>
              <a:t> </a:t>
            </a:r>
            <a:r>
              <a:rPr lang="en-US" dirty="0" err="1"/>
              <a:t>dapibus</a:t>
            </a:r>
            <a:r>
              <a:rPr lang="en-US" dirty="0"/>
              <a:t> quam, in </a:t>
            </a:r>
            <a:r>
              <a:rPr lang="en-US" dirty="0" err="1"/>
              <a:t>viverra</a:t>
            </a:r>
            <a:r>
              <a:rPr lang="en-US" dirty="0"/>
              <a:t> </a:t>
            </a:r>
            <a:r>
              <a:rPr lang="en-US" dirty="0" err="1"/>
              <a:t>lectus</a:t>
            </a:r>
            <a:r>
              <a:rPr lang="en-US" dirty="0"/>
              <a:t> </a:t>
            </a:r>
            <a:r>
              <a:rPr lang="en-US" dirty="0" err="1"/>
              <a:t>sodales</a:t>
            </a:r>
            <a:r>
              <a:rPr lang="en-US" dirty="0"/>
              <a:t> ac. </a:t>
            </a:r>
          </a:p>
          <a:p>
            <a:pPr lvl="1"/>
            <a:r>
              <a:rPr lang="en-US" dirty="0" err="1"/>
              <a:t>Quisque</a:t>
            </a:r>
            <a:r>
              <a:rPr lang="en-US" dirty="0"/>
              <a:t> </a:t>
            </a:r>
            <a:r>
              <a:rPr lang="en-US" dirty="0" err="1"/>
              <a:t>viverra</a:t>
            </a:r>
            <a:r>
              <a:rPr lang="en-US" dirty="0"/>
              <a:t> </a:t>
            </a:r>
            <a:r>
              <a:rPr lang="en-US" dirty="0" err="1"/>
              <a:t>risus</a:t>
            </a:r>
            <a:r>
              <a:rPr lang="en-US" dirty="0"/>
              <a:t> non </a:t>
            </a:r>
            <a:r>
              <a:rPr lang="en-US" dirty="0" err="1"/>
              <a:t>velit</a:t>
            </a:r>
            <a:r>
              <a:rPr lang="en-US" dirty="0"/>
              <a:t> </a:t>
            </a:r>
            <a:r>
              <a:rPr lang="en-US" dirty="0" err="1"/>
              <a:t>mollis</a:t>
            </a:r>
            <a:r>
              <a:rPr lang="en-US" dirty="0"/>
              <a:t> tempus.</a:t>
            </a:r>
          </a:p>
          <a:p>
            <a:pPr lvl="1"/>
            <a:endParaRPr lang="en-US" dirty="0"/>
          </a:p>
        </p:txBody>
      </p:sp>
      <p:sp>
        <p:nvSpPr>
          <p:cNvPr id="4" name="Chart Placeholder 3"/>
          <p:cNvSpPr>
            <a:spLocks noGrp="1"/>
          </p:cNvSpPr>
          <p:nvPr>
            <p:ph type="chart" sz="quarter" idx="14"/>
          </p:nvPr>
        </p:nvSpPr>
        <p:spPr>
          <a:xfrm>
            <a:off x="838199" y="1935163"/>
            <a:ext cx="5376863" cy="4191000"/>
          </a:xfrm>
        </p:spPr>
        <p:txBody>
          <a:bodyPr/>
          <a:lstStyle/>
          <a:p>
            <a:r>
              <a:rPr lang="en-US"/>
              <a:t>Click icon to add chart</a:t>
            </a:r>
          </a:p>
        </p:txBody>
      </p:sp>
      <p:sp>
        <p:nvSpPr>
          <p:cNvPr id="15" name="Title 1">
            <a:extLst>
              <a:ext uri="{FF2B5EF4-FFF2-40B4-BE49-F238E27FC236}">
                <a16:creationId xmlns:a16="http://schemas.microsoft.com/office/drawing/2014/main" id="{4446333B-C935-4C99-9E26-9CA6419A49C3}"/>
              </a:ext>
            </a:extLst>
          </p:cNvPr>
          <p:cNvSpPr>
            <a:spLocks noGrp="1"/>
          </p:cNvSpPr>
          <p:nvPr>
            <p:ph type="title" hasCustomPrompt="1"/>
          </p:nvPr>
        </p:nvSpPr>
        <p:spPr>
          <a:xfrm>
            <a:off x="838200" y="365130"/>
            <a:ext cx="10675940" cy="882646"/>
          </a:xfrm>
          <a:prstGeom prst="rect">
            <a:avLst/>
          </a:prstGeom>
        </p:spPr>
        <p:txBody>
          <a:bodyPr/>
          <a:lstStyle>
            <a:lvl1pPr>
              <a:defRPr/>
            </a:lvl1pPr>
          </a:lstStyle>
          <a:p>
            <a:r>
              <a:rPr lang="en-US" dirty="0"/>
              <a:t>Text + Chart</a:t>
            </a:r>
          </a:p>
        </p:txBody>
      </p:sp>
      <p:sp>
        <p:nvSpPr>
          <p:cNvPr id="16" name="Text Placeholder 8">
            <a:extLst>
              <a:ext uri="{FF2B5EF4-FFF2-40B4-BE49-F238E27FC236}">
                <a16:creationId xmlns:a16="http://schemas.microsoft.com/office/drawing/2014/main" id="{E41971D6-FBFA-487B-9EE7-5FBF05B1C4E5}"/>
              </a:ext>
            </a:extLst>
          </p:cNvPr>
          <p:cNvSpPr>
            <a:spLocks noGrp="1"/>
          </p:cNvSpPr>
          <p:nvPr>
            <p:ph type="body" sz="quarter" idx="12" hasCustomPrompt="1"/>
          </p:nvPr>
        </p:nvSpPr>
        <p:spPr>
          <a:xfrm>
            <a:off x="838200" y="1308607"/>
            <a:ext cx="10675940" cy="337627"/>
          </a:xfrm>
        </p:spPr>
        <p:txBody>
          <a:bodyPr>
            <a:normAutofit/>
          </a:bodyPr>
          <a:lstStyle>
            <a:lvl1pPr marL="0" indent="0">
              <a:buNone/>
              <a:defRPr sz="2000" b="1">
                <a:solidFill>
                  <a:schemeClr val="accent3"/>
                </a:solidFill>
              </a:defRPr>
            </a:lvl1pPr>
          </a:lstStyle>
          <a:p>
            <a:pPr lvl="0"/>
            <a:r>
              <a:rPr lang="en-US" dirty="0"/>
              <a:t>Subhead, if needed, can be added</a:t>
            </a:r>
          </a:p>
        </p:txBody>
      </p:sp>
    </p:spTree>
    <p:extLst>
      <p:ext uri="{BB962C8B-B14F-4D97-AF65-F5344CB8AC3E}">
        <p14:creationId xmlns:p14="http://schemas.microsoft.com/office/powerpoint/2010/main" val="21210371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37"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4.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0" y="6299605"/>
            <a:ext cx="12192000" cy="569122"/>
          </a:xfrm>
          <a:prstGeom prst="rect">
            <a:avLst/>
          </a:prstGeom>
        </p:spPr>
      </p:pic>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4834549" y="6581459"/>
            <a:ext cx="2381549" cy="215444"/>
          </a:xfrm>
          <a:prstGeom prst="rect">
            <a:avLst/>
          </a:prstGeom>
        </p:spPr>
        <p:txBody>
          <a:bodyPr wrap="none">
            <a:spAutoFit/>
          </a:bodyPr>
          <a:lstStyle/>
          <a:p>
            <a:pPr marL="0" marR="0" indent="0" algn="l" defTabSz="914361" rtl="0" eaLnBrk="1" fontAlgn="auto" latinLnBrk="0" hangingPunct="1">
              <a:lnSpc>
                <a:spcPct val="100000"/>
              </a:lnSpc>
              <a:spcBef>
                <a:spcPts val="0"/>
              </a:spcBef>
              <a:spcAft>
                <a:spcPts val="0"/>
              </a:spcAft>
              <a:buClrTx/>
              <a:buSzTx/>
              <a:buFontTx/>
              <a:buNone/>
              <a:tabLst/>
              <a:defRPr/>
            </a:pPr>
            <a:r>
              <a:rPr lang="en-US" sz="1200" kern="1200" baseline="30000" dirty="0">
                <a:solidFill>
                  <a:schemeClr val="bg1"/>
                </a:solidFill>
                <a:latin typeface="Arial" panose="020B0604020202020204" pitchFamily="34" charset="0"/>
                <a:ea typeface="+mn-ea"/>
                <a:cs typeface="Arial" panose="020B0604020202020204" pitchFamily="34" charset="0"/>
              </a:rPr>
              <a:t>© 2018 Cargill, Incorporated. All rights reserved.</a:t>
            </a:r>
          </a:p>
        </p:txBody>
      </p:sp>
      <p:sp>
        <p:nvSpPr>
          <p:cNvPr id="4" name="TextBox 3"/>
          <p:cNvSpPr txBox="1"/>
          <p:nvPr/>
        </p:nvSpPr>
        <p:spPr>
          <a:xfrm>
            <a:off x="11353802" y="6444478"/>
            <a:ext cx="674703" cy="276999"/>
          </a:xfrm>
          <a:prstGeom prst="rect">
            <a:avLst/>
          </a:prstGeom>
          <a:noFill/>
        </p:spPr>
        <p:txBody>
          <a:bodyPr wrap="square" rtlCol="0">
            <a:spAutoFit/>
          </a:bodyPr>
          <a:lstStyle/>
          <a:p>
            <a:pPr algn="r"/>
            <a:fld id="{AC3D31CC-4E27-4F21-8BCB-FC39B3FD8C51}" type="slidenum">
              <a:rPr lang="en-US" sz="1200" b="1" smtClean="0">
                <a:solidFill>
                  <a:schemeClr val="bg1"/>
                </a:solidFill>
              </a:rPr>
              <a:pPr algn="r"/>
              <a:t>‹#›</a:t>
            </a:fld>
            <a:endParaRPr lang="en-US" sz="1200" b="1" dirty="0">
              <a:solidFill>
                <a:schemeClr val="bg1"/>
              </a:solidFill>
            </a:endParaRPr>
          </a:p>
        </p:txBody>
      </p:sp>
      <p:pic>
        <p:nvPicPr>
          <p:cNvPr id="10" name="Picture 9"/>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rot="16200000">
            <a:off x="1067355" y="4687458"/>
            <a:ext cx="792187" cy="3570351"/>
          </a:xfrm>
          <a:prstGeom prst="rect">
            <a:avLst/>
          </a:prstGeom>
        </p:spPr>
      </p:pic>
      <p:pic>
        <p:nvPicPr>
          <p:cNvPr id="11" name="Picture 10"/>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96845" y="6356773"/>
            <a:ext cx="889636" cy="444818"/>
          </a:xfrm>
          <a:prstGeom prst="rect">
            <a:avLst/>
          </a:prstGeom>
        </p:spPr>
      </p:pic>
      <p:pic>
        <p:nvPicPr>
          <p:cNvPr id="9" name="Picture 8">
            <a:extLst>
              <a:ext uri="{FF2B5EF4-FFF2-40B4-BE49-F238E27FC236}">
                <a16:creationId xmlns:a16="http://schemas.microsoft.com/office/drawing/2014/main" id="{2CD132D2-F606-45D9-826E-D657D9EE4A07}"/>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t="92786"/>
          <a:stretch/>
        </p:blipFill>
        <p:spPr>
          <a:xfrm>
            <a:off x="0" y="6299605"/>
            <a:ext cx="12192000" cy="569122"/>
          </a:xfrm>
          <a:prstGeom prst="rect">
            <a:avLst/>
          </a:prstGeom>
        </p:spPr>
      </p:pic>
      <p:sp>
        <p:nvSpPr>
          <p:cNvPr id="12" name="Rectangle 11">
            <a:extLst>
              <a:ext uri="{FF2B5EF4-FFF2-40B4-BE49-F238E27FC236}">
                <a16:creationId xmlns:a16="http://schemas.microsoft.com/office/drawing/2014/main" id="{57BBDB67-2BBC-4FB7-883D-0FAC20FC14B1}"/>
              </a:ext>
            </a:extLst>
          </p:cNvPr>
          <p:cNvSpPr/>
          <p:nvPr userDrawn="1"/>
        </p:nvSpPr>
        <p:spPr>
          <a:xfrm>
            <a:off x="4834549" y="6581459"/>
            <a:ext cx="2381549" cy="215444"/>
          </a:xfrm>
          <a:prstGeom prst="rect">
            <a:avLst/>
          </a:prstGeom>
        </p:spPr>
        <p:txBody>
          <a:bodyPr wrap="none">
            <a:spAutoFit/>
          </a:bodyPr>
          <a:lstStyle/>
          <a:p>
            <a:pPr marL="0" marR="0" indent="0" algn="l" defTabSz="914361" rtl="0" eaLnBrk="1" fontAlgn="auto" latinLnBrk="0" hangingPunct="1">
              <a:lnSpc>
                <a:spcPct val="100000"/>
              </a:lnSpc>
              <a:spcBef>
                <a:spcPts val="0"/>
              </a:spcBef>
              <a:spcAft>
                <a:spcPts val="0"/>
              </a:spcAft>
              <a:buClrTx/>
              <a:buSzTx/>
              <a:buFontTx/>
              <a:buNone/>
              <a:tabLst/>
              <a:defRPr/>
            </a:pPr>
            <a:r>
              <a:rPr lang="en-US" sz="1200" kern="1200" baseline="30000" dirty="0">
                <a:solidFill>
                  <a:schemeClr val="bg1"/>
                </a:solidFill>
                <a:latin typeface="Arial" panose="020B0604020202020204" pitchFamily="34" charset="0"/>
                <a:ea typeface="+mn-ea"/>
                <a:cs typeface="Arial" panose="020B0604020202020204" pitchFamily="34" charset="0"/>
              </a:rPr>
              <a:t>© 2017 Cargill, Incorporated. All rights reserved.</a:t>
            </a:r>
          </a:p>
        </p:txBody>
      </p:sp>
      <p:sp>
        <p:nvSpPr>
          <p:cNvPr id="13" name="TextBox 12">
            <a:extLst>
              <a:ext uri="{FF2B5EF4-FFF2-40B4-BE49-F238E27FC236}">
                <a16:creationId xmlns:a16="http://schemas.microsoft.com/office/drawing/2014/main" id="{FBE7A358-1EA1-47FE-91A5-A5EBA59F5CC4}"/>
              </a:ext>
            </a:extLst>
          </p:cNvPr>
          <p:cNvSpPr txBox="1"/>
          <p:nvPr userDrawn="1"/>
        </p:nvSpPr>
        <p:spPr>
          <a:xfrm>
            <a:off x="11353802" y="6444478"/>
            <a:ext cx="674703" cy="276999"/>
          </a:xfrm>
          <a:prstGeom prst="rect">
            <a:avLst/>
          </a:prstGeom>
          <a:noFill/>
        </p:spPr>
        <p:txBody>
          <a:bodyPr wrap="square" rtlCol="0">
            <a:spAutoFit/>
          </a:bodyPr>
          <a:lstStyle/>
          <a:p>
            <a:pPr algn="r"/>
            <a:fld id="{AC3D31CC-4E27-4F21-8BCB-FC39B3FD8C51}" type="slidenum">
              <a:rPr lang="en-US" sz="1200" b="1" smtClean="0">
                <a:solidFill>
                  <a:schemeClr val="bg1"/>
                </a:solidFill>
              </a:rPr>
              <a:pPr algn="r"/>
              <a:t>‹#›</a:t>
            </a:fld>
            <a:endParaRPr lang="en-US" sz="1200" b="1" dirty="0">
              <a:solidFill>
                <a:schemeClr val="bg1"/>
              </a:solidFill>
            </a:endParaRPr>
          </a:p>
        </p:txBody>
      </p:sp>
      <p:pic>
        <p:nvPicPr>
          <p:cNvPr id="14" name="Picture 13">
            <a:extLst>
              <a:ext uri="{FF2B5EF4-FFF2-40B4-BE49-F238E27FC236}">
                <a16:creationId xmlns:a16="http://schemas.microsoft.com/office/drawing/2014/main" id="{5A97EB9E-BDCA-44E8-91A2-44DFB9495C54}"/>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l="51247"/>
          <a:stretch/>
        </p:blipFill>
        <p:spPr>
          <a:xfrm rot="16200000">
            <a:off x="1067355" y="4687458"/>
            <a:ext cx="792187" cy="3570351"/>
          </a:xfrm>
          <a:prstGeom prst="rect">
            <a:avLst/>
          </a:prstGeom>
        </p:spPr>
      </p:pic>
      <p:pic>
        <p:nvPicPr>
          <p:cNvPr id="15" name="Picture 14">
            <a:extLst>
              <a:ext uri="{FF2B5EF4-FFF2-40B4-BE49-F238E27FC236}">
                <a16:creationId xmlns:a16="http://schemas.microsoft.com/office/drawing/2014/main" id="{66FB24E1-5271-48C6-B1C3-7F0042B76561}"/>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96845" y="6356773"/>
            <a:ext cx="889636" cy="444818"/>
          </a:xfrm>
          <a:prstGeom prst="rect">
            <a:avLst/>
          </a:prstGeom>
        </p:spPr>
      </p:pic>
    </p:spTree>
    <p:extLst>
      <p:ext uri="{BB962C8B-B14F-4D97-AF65-F5344CB8AC3E}">
        <p14:creationId xmlns:p14="http://schemas.microsoft.com/office/powerpoint/2010/main" val="125291254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84" r:id="rId27"/>
    <p:sldLayoutId id="2147483985" r:id="rId28"/>
    <p:sldLayoutId id="2147483986" r:id="rId29"/>
    <p:sldLayoutId id="2147483987" r:id="rId30"/>
  </p:sldLayoutIdLst>
  <p:txStyles>
    <p:titleStyle>
      <a:lvl1pPr algn="l" defTabSz="914361" rtl="0" eaLnBrk="1" latinLnBrk="0" hangingPunct="1">
        <a:lnSpc>
          <a:spcPct val="90000"/>
        </a:lnSpc>
        <a:spcBef>
          <a:spcPct val="0"/>
        </a:spcBef>
        <a:buNone/>
        <a:defRPr sz="4000" kern="1200">
          <a:solidFill>
            <a:schemeClr val="tx1"/>
          </a:solidFill>
          <a:latin typeface="Georgia" panose="02040502050405020303" pitchFamily="18" charset="0"/>
          <a:ea typeface="+mj-ea"/>
          <a:cs typeface="+mj-cs"/>
        </a:defRPr>
      </a:lvl1pPr>
    </p:titleStyle>
    <p:bodyStyle>
      <a:lvl1pPr marL="514350" indent="-514350" algn="l" defTabSz="914361" rtl="0" eaLnBrk="1" latinLnBrk="0" hangingPunct="1">
        <a:lnSpc>
          <a:spcPct val="100000"/>
        </a:lnSpc>
        <a:spcBef>
          <a:spcPts val="600"/>
        </a:spcBef>
        <a:buClr>
          <a:schemeClr val="accent3"/>
        </a:buClr>
        <a:buFont typeface="Arial" panose="020B0604020202020204" pitchFamily="34" charset="0"/>
        <a:buChar char="•"/>
        <a:defRPr sz="2800" kern="1200">
          <a:solidFill>
            <a:schemeClr val="accent2"/>
          </a:solidFill>
          <a:latin typeface="+mn-lt"/>
          <a:ea typeface="+mn-ea"/>
          <a:cs typeface="+mn-cs"/>
        </a:defRPr>
      </a:lvl1pPr>
      <a:lvl2pPr marL="914381" indent="-457200" algn="l" defTabSz="914361" rtl="0" eaLnBrk="1" latinLnBrk="0" hangingPunct="1">
        <a:lnSpc>
          <a:spcPct val="100000"/>
        </a:lnSpc>
        <a:spcBef>
          <a:spcPts val="600"/>
        </a:spcBef>
        <a:buClr>
          <a:schemeClr val="accent3"/>
        </a:buClr>
        <a:buFont typeface="Arial" panose="020B0604020202020204" pitchFamily="34" charset="0"/>
        <a:buChar char="•"/>
        <a:defRPr sz="2400" kern="1200">
          <a:solidFill>
            <a:schemeClr val="accent2"/>
          </a:solidFill>
          <a:latin typeface="+mn-lt"/>
          <a:ea typeface="+mn-ea"/>
          <a:cs typeface="+mn-cs"/>
        </a:defRPr>
      </a:lvl2pPr>
      <a:lvl3pPr marL="1371561" indent="-457200" algn="l" defTabSz="914361" rtl="0" eaLnBrk="1" latinLnBrk="0" hangingPunct="1">
        <a:lnSpc>
          <a:spcPct val="100000"/>
        </a:lnSpc>
        <a:spcBef>
          <a:spcPts val="600"/>
        </a:spcBef>
        <a:buClr>
          <a:schemeClr val="accent3"/>
        </a:buClr>
        <a:buFont typeface="Arial" panose="020B0604020202020204" pitchFamily="34" charset="0"/>
        <a:buChar char="•"/>
        <a:defRPr sz="2000" kern="1200">
          <a:solidFill>
            <a:schemeClr val="accent2"/>
          </a:solidFill>
          <a:latin typeface="+mn-lt"/>
          <a:ea typeface="+mn-ea"/>
          <a:cs typeface="+mn-cs"/>
        </a:defRPr>
      </a:lvl3pPr>
      <a:lvl4pPr marL="1714442" indent="-342900" algn="l" defTabSz="914361" rtl="0" eaLnBrk="1" latinLnBrk="0" hangingPunct="1">
        <a:lnSpc>
          <a:spcPct val="100000"/>
        </a:lnSpc>
        <a:spcBef>
          <a:spcPts val="600"/>
        </a:spcBef>
        <a:buClr>
          <a:schemeClr val="accent3"/>
        </a:buClr>
        <a:buFont typeface="Arial" panose="020B0604020202020204" pitchFamily="34" charset="0"/>
        <a:buChar char="•"/>
        <a:defRPr sz="1800" kern="1200">
          <a:solidFill>
            <a:schemeClr val="accent2"/>
          </a:solidFill>
          <a:latin typeface="+mn-lt"/>
          <a:ea typeface="+mn-ea"/>
          <a:cs typeface="+mn-cs"/>
        </a:defRPr>
      </a:lvl4pPr>
      <a:lvl5pPr marL="2171623" indent="-342900" algn="l" defTabSz="914361" rtl="0" eaLnBrk="1" latinLnBrk="0" hangingPunct="1">
        <a:lnSpc>
          <a:spcPct val="100000"/>
        </a:lnSpc>
        <a:spcBef>
          <a:spcPts val="600"/>
        </a:spcBef>
        <a:buClr>
          <a:schemeClr val="accent3"/>
        </a:buClr>
        <a:buFont typeface="Arial" panose="020B0604020202020204" pitchFamily="34" charset="0"/>
        <a:buChar char="•"/>
        <a:defRPr sz="1800" kern="1200">
          <a:solidFill>
            <a:schemeClr val="accent2"/>
          </a:solidFill>
          <a:latin typeface="+mn-lt"/>
          <a:ea typeface="+mn-ea"/>
          <a:cs typeface="+mn-cs"/>
        </a:defRPr>
      </a:lvl5pPr>
      <a:lvl6pPr marL="2514493" indent="-228590"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4" indent="-228590"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4" indent="-228590"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5" indent="-228590"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2" algn="l" defTabSz="914361" rtl="0" eaLnBrk="1" latinLnBrk="0" hangingPunct="1">
        <a:defRPr sz="1800" kern="1200">
          <a:solidFill>
            <a:schemeClr val="tx1"/>
          </a:solidFill>
          <a:latin typeface="+mn-lt"/>
          <a:ea typeface="+mn-ea"/>
          <a:cs typeface="+mn-cs"/>
        </a:defRPr>
      </a:lvl4pPr>
      <a:lvl5pPr marL="1828722" algn="l" defTabSz="914361" rtl="0" eaLnBrk="1" latinLnBrk="0" hangingPunct="1">
        <a:defRPr sz="1800" kern="1200">
          <a:solidFill>
            <a:schemeClr val="tx1"/>
          </a:solidFill>
          <a:latin typeface="+mn-lt"/>
          <a:ea typeface="+mn-ea"/>
          <a:cs typeface="+mn-cs"/>
        </a:defRPr>
      </a:lvl5pPr>
      <a:lvl6pPr marL="2285903" algn="l" defTabSz="914361" rtl="0" eaLnBrk="1" latinLnBrk="0" hangingPunct="1">
        <a:defRPr sz="1800" kern="1200">
          <a:solidFill>
            <a:schemeClr val="tx1"/>
          </a:solidFill>
          <a:latin typeface="+mn-lt"/>
          <a:ea typeface="+mn-ea"/>
          <a:cs typeface="+mn-cs"/>
        </a:defRPr>
      </a:lvl6pPr>
      <a:lvl7pPr marL="2743083" algn="l" defTabSz="914361" rtl="0" eaLnBrk="1" latinLnBrk="0" hangingPunct="1">
        <a:defRPr sz="1800" kern="1200">
          <a:solidFill>
            <a:schemeClr val="tx1"/>
          </a:solidFill>
          <a:latin typeface="+mn-lt"/>
          <a:ea typeface="+mn-ea"/>
          <a:cs typeface="+mn-cs"/>
        </a:defRPr>
      </a:lvl7pPr>
      <a:lvl8pPr marL="3200264" algn="l" defTabSz="914361" rtl="0" eaLnBrk="1" latinLnBrk="0" hangingPunct="1">
        <a:defRPr sz="1800" kern="1200">
          <a:solidFill>
            <a:schemeClr val="tx1"/>
          </a:solidFill>
          <a:latin typeface="+mn-lt"/>
          <a:ea typeface="+mn-ea"/>
          <a:cs typeface="+mn-cs"/>
        </a:defRPr>
      </a:lvl8pPr>
      <a:lvl9pPr marL="3657445" algn="l" defTabSz="9143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4.png"/><Relationship Id="rId4" Type="http://schemas.openxmlformats.org/officeDocument/2006/relationships/image" Target="../media/image23.jf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png"/><Relationship Id="rId5" Type="http://schemas.openxmlformats.org/officeDocument/2006/relationships/image" Target="../media/image38.png"/><Relationship Id="rId4" Type="http://schemas.microsoft.com/office/2011/relationships/inkAction" Target="../ink/inkAction1.xml"/></Relationships>
</file>

<file path=ppt/slides/_rels/slide1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slideLayout" Target="../slideLayouts/slideLayout3.xml"/><Relationship Id="rId7" Type="http://schemas.openxmlformats.org/officeDocument/2006/relationships/image" Target="../media/image40.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9.JPG"/><Relationship Id="rId11" Type="http://schemas.openxmlformats.org/officeDocument/2006/relationships/image" Target="../media/image24.pn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notesSlide" Target="../notesSlides/notesSlide3.xml"/><Relationship Id="rId9"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4.xml"/><Relationship Id="rId7" Type="http://schemas.microsoft.com/office/2011/relationships/inkAction" Target="../ink/inkAction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5.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3.xml"/><Relationship Id="rId7" Type="http://schemas.openxmlformats.org/officeDocument/2006/relationships/image" Target="../media/image49.png"/><Relationship Id="rId2" Type="http://schemas.openxmlformats.org/officeDocument/2006/relationships/audio" Target="../media/media15.m4a"/><Relationship Id="rId1" Type="http://schemas.microsoft.com/office/2007/relationships/media" Target="../media/media15.m4a"/><Relationship Id="rId6" Type="http://schemas.microsoft.com/office/2011/relationships/inkAction" Target="../ink/inkAction3.xml"/><Relationship Id="rId5" Type="http://schemas.openxmlformats.org/officeDocument/2006/relationships/image" Target="../media/image46.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openxmlformats.org/officeDocument/2006/relationships/image" Target="../media/image48.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png"/><Relationship Id="rId5" Type="http://schemas.openxmlformats.org/officeDocument/2006/relationships/image" Target="../media/image51.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4.png"/><Relationship Id="rId5" Type="http://schemas.openxmlformats.org/officeDocument/2006/relationships/image" Target="../media/image52.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5.xml"/><Relationship Id="rId7" Type="http://schemas.openxmlformats.org/officeDocument/2006/relationships/diagramColors" Target="../diagrams/colors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4.png"/><Relationship Id="rId4" Type="http://schemas.openxmlformats.org/officeDocument/2006/relationships/diagramData" Target="../diagrams/data1.xml"/><Relationship Id="rId9"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slideLayout" Target="../slideLayouts/slideLayout3.xml"/><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5.jpg"/><Relationship Id="rId11" Type="http://schemas.openxmlformats.org/officeDocument/2006/relationships/image" Target="../media/image60.png"/><Relationship Id="rId5" Type="http://schemas.openxmlformats.org/officeDocument/2006/relationships/image" Target="../media/image54.jpg"/><Relationship Id="rId10" Type="http://schemas.openxmlformats.org/officeDocument/2006/relationships/image" Target="../media/image59.png"/><Relationship Id="rId4" Type="http://schemas.openxmlformats.org/officeDocument/2006/relationships/notesSlide" Target="../notesSlides/notesSlide13.xml"/><Relationship Id="rId9" Type="http://schemas.openxmlformats.org/officeDocument/2006/relationships/image" Target="../media/image58.png"/><Relationship Id="rId1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0.png"/><Relationship Id="rId3" Type="http://schemas.openxmlformats.org/officeDocument/2006/relationships/slideLayout" Target="../slideLayouts/slideLayout3.xml"/><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4.JPG"/><Relationship Id="rId11" Type="http://schemas.openxmlformats.org/officeDocument/2006/relationships/image" Target="../media/image68.png"/><Relationship Id="rId5" Type="http://schemas.openxmlformats.org/officeDocument/2006/relationships/image" Target="../media/image63.jpg"/><Relationship Id="rId10" Type="http://schemas.openxmlformats.org/officeDocument/2006/relationships/image" Target="../media/image67.png"/><Relationship Id="rId4" Type="http://schemas.openxmlformats.org/officeDocument/2006/relationships/notesSlide" Target="../notesSlides/notesSlide14.xml"/><Relationship Id="rId9" Type="http://schemas.openxmlformats.org/officeDocument/2006/relationships/image" Target="../media/image66.png"/><Relationship Id="rId1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hyperlink" Target="http://www.formulaofchampions.com/news/2013/6/6/simple-keys-to-goat-nutrition/" TargetMode="External"/><Relationship Id="rId13" Type="http://schemas.openxmlformats.org/officeDocument/2006/relationships/image" Target="../media/image24.png"/><Relationship Id="rId3" Type="http://schemas.openxmlformats.org/officeDocument/2006/relationships/slideLayout" Target="../slideLayouts/slideLayout24.xml"/><Relationship Id="rId7" Type="http://schemas.openxmlformats.org/officeDocument/2006/relationships/hyperlink" Target="http://www.formulaofchampions.com/pages/goats/getting-ready/" TargetMode="External"/><Relationship Id="rId12" Type="http://schemas.openxmlformats.org/officeDocument/2006/relationships/image" Target="../media/image7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www.formulaofchampions.com/pages/swine/pick-your-pig/" TargetMode="External"/><Relationship Id="rId11" Type="http://schemas.openxmlformats.org/officeDocument/2006/relationships/hyperlink" Target="http://www.formulaofchampions.com/pages/lambs/grow-to-show/" TargetMode="External"/><Relationship Id="rId5" Type="http://schemas.openxmlformats.org/officeDocument/2006/relationships/hyperlink" Target="http://www.formulaofchampions.com/pages/beef-cattle/selecting-the-right-one/" TargetMode="External"/><Relationship Id="rId10" Type="http://schemas.openxmlformats.org/officeDocument/2006/relationships/hyperlink" Target="http://www.formulaofchampions.com/pages/beef-cattle/market-animal-nutrition/" TargetMode="External"/><Relationship Id="rId4" Type="http://schemas.openxmlformats.org/officeDocument/2006/relationships/hyperlink" Target="http://www.danekeclublambs.com/ChoosingYourLamb.html" TargetMode="External"/><Relationship Id="rId9" Type="http://schemas.openxmlformats.org/officeDocument/2006/relationships/hyperlink" Target="http://www.formulaofchampions.com/pages/swine/grow/"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4.png"/><Relationship Id="rId4" Type="http://schemas.openxmlformats.org/officeDocument/2006/relationships/hyperlink" Target="mailto:Jesse_Petersen@Cargill.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4.png"/><Relationship Id="rId5" Type="http://schemas.openxmlformats.org/officeDocument/2006/relationships/image" Target="../media/image26.jpe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media8.m4a"/><Relationship Id="rId7" Type="http://schemas.openxmlformats.org/officeDocument/2006/relationships/image" Target="../media/image29.jpe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28.jpeg"/><Relationship Id="rId11" Type="http://schemas.openxmlformats.org/officeDocument/2006/relationships/image" Target="../media/image24.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slideLayout" Target="../slideLayouts/slideLayout3.xml"/><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3.xml"/><Relationship Id="rId7" Type="http://schemas.openxmlformats.org/officeDocument/2006/relationships/image" Target="../media/image36.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8D64717-4D60-4B47-B69E-1CDA1F362451}"/>
              </a:ext>
            </a:extLst>
          </p:cNvPr>
          <p:cNvSpPr>
            <a:spLocks noGrp="1"/>
          </p:cNvSpPr>
          <p:nvPr>
            <p:ph type="subTitle" idx="1"/>
          </p:nvPr>
        </p:nvSpPr>
        <p:spPr>
          <a:xfrm>
            <a:off x="4838983" y="1534118"/>
            <a:ext cx="5599343" cy="3160231"/>
          </a:xfrm>
        </p:spPr>
        <p:txBody>
          <a:bodyPr>
            <a:normAutofit/>
          </a:bodyPr>
          <a:lstStyle/>
          <a:p>
            <a:r>
              <a:rPr lang="en-US" sz="3600" u="sng" dirty="0"/>
              <a:t>Show Lamb and Goat</a:t>
            </a:r>
            <a:br>
              <a:rPr lang="en-US" sz="3600" u="sng" dirty="0"/>
            </a:br>
            <a:r>
              <a:rPr lang="en-US" sz="3600" u="sng" dirty="0"/>
              <a:t>Nutrition Meeting</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pic>
        <p:nvPicPr>
          <p:cNvPr id="4" name="Picture 3">
            <a:extLst>
              <a:ext uri="{FF2B5EF4-FFF2-40B4-BE49-F238E27FC236}">
                <a16:creationId xmlns:a16="http://schemas.microsoft.com/office/drawing/2014/main" id="{242ACC3D-7A4B-4FE0-AE32-47115CE3D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604" y="3429000"/>
            <a:ext cx="1550099" cy="1473235"/>
          </a:xfrm>
          <a:prstGeom prst="rect">
            <a:avLst/>
          </a:prstGeom>
        </p:spPr>
      </p:pic>
      <p:pic>
        <p:nvPicPr>
          <p:cNvPr id="7" name="Audio 6">
            <a:hlinkClick r:id="" action="ppaction://media"/>
            <a:extLst>
              <a:ext uri="{FF2B5EF4-FFF2-40B4-BE49-F238E27FC236}">
                <a16:creationId xmlns:a16="http://schemas.microsoft.com/office/drawing/2014/main" id="{B1848A42-72F2-4F08-B972-321BA99DFD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1212478"/>
      </p:ext>
    </p:extLst>
  </p:cSld>
  <p:clrMapOvr>
    <a:masterClrMapping/>
  </p:clrMapOvr>
  <mc:AlternateContent xmlns:mc="http://schemas.openxmlformats.org/markup-compatibility/2006" xmlns:p14="http://schemas.microsoft.com/office/powerpoint/2010/main">
    <mc:Choice Requires="p14">
      <p:transition spd="slow" p14:dur="2000" advTm="50977"/>
    </mc:Choice>
    <mc:Fallback xmlns="">
      <p:transition spd="slow" advTm="50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Key Nutrients</a:t>
            </a:r>
          </a:p>
        </p:txBody>
      </p:sp>
      <p:sp>
        <p:nvSpPr>
          <p:cNvPr id="3" name="Content Placeholder 2"/>
          <p:cNvSpPr>
            <a:spLocks noGrp="1"/>
          </p:cNvSpPr>
          <p:nvPr>
            <p:ph idx="1"/>
          </p:nvPr>
        </p:nvSpPr>
        <p:spPr/>
        <p:txBody>
          <a:bodyPr>
            <a:noAutofit/>
          </a:bodyPr>
          <a:lstStyle/>
          <a:p>
            <a:pPr marL="457200" indent="-457200">
              <a:buFont typeface="+mj-lt"/>
              <a:buAutoNum type="arabicPeriod"/>
            </a:pPr>
            <a:r>
              <a:rPr lang="en-US" sz="3200" dirty="0"/>
              <a:t>Water </a:t>
            </a:r>
          </a:p>
          <a:p>
            <a:pPr marL="457200" indent="-457200">
              <a:buFont typeface="+mj-lt"/>
              <a:buAutoNum type="arabicPeriod"/>
            </a:pPr>
            <a:r>
              <a:rPr lang="en-US" sz="3200" dirty="0"/>
              <a:t>Protein</a:t>
            </a:r>
          </a:p>
          <a:p>
            <a:pPr marL="457200" indent="-457200">
              <a:buFont typeface="+mj-lt"/>
              <a:buAutoNum type="arabicPeriod"/>
            </a:pPr>
            <a:r>
              <a:rPr lang="en-US" sz="3200" dirty="0"/>
              <a:t>Carbohydrates</a:t>
            </a:r>
          </a:p>
          <a:p>
            <a:pPr marL="457200" indent="-457200">
              <a:buFont typeface="+mj-lt"/>
              <a:buAutoNum type="arabicPeriod"/>
            </a:pPr>
            <a:r>
              <a:rPr lang="en-US" sz="3200" dirty="0"/>
              <a:t>Fats</a:t>
            </a:r>
          </a:p>
          <a:p>
            <a:pPr marL="457200" indent="-457200">
              <a:buFont typeface="+mj-lt"/>
              <a:buAutoNum type="arabicPeriod"/>
            </a:pPr>
            <a:r>
              <a:rPr lang="en-US" sz="3200" dirty="0"/>
              <a:t>Vitamins</a:t>
            </a:r>
          </a:p>
          <a:p>
            <a:pPr marL="457200" indent="-457200">
              <a:buFont typeface="+mj-lt"/>
              <a:buAutoNum type="arabicPeriod"/>
            </a:pPr>
            <a:r>
              <a:rPr lang="en-US" sz="3200" dirty="0"/>
              <a:t>Minerals</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Ink 3">
                <a:extLst>
                  <a:ext uri="{FF2B5EF4-FFF2-40B4-BE49-F238E27FC236}">
                    <a16:creationId xmlns:a16="http://schemas.microsoft.com/office/drawing/2014/main" id="{CABC53A6-73C1-48F5-A4E6-CFF66ACA4EAB}"/>
                  </a:ext>
                </a:extLst>
              </p14:cNvPr>
              <p14:cNvContentPartPr/>
              <p14:nvPr>
                <p:extLst>
                  <p:ext uri="{42D2F446-02D8-4167-A562-619A0277C38B}">
                    <p15:isNarration xmlns:p15="http://schemas.microsoft.com/office/powerpoint/2012/main" val="1"/>
                  </p:ext>
                </p:extLst>
              </p14:nvPr>
            </p14:nvContentPartPr>
            <p14:xfrm>
              <a:off x="449280" y="1069920"/>
              <a:ext cx="2877120" cy="1423440"/>
            </p14:xfrm>
          </p:contentPart>
        </mc:Choice>
        <mc:Fallback xmlns="">
          <p:pic>
            <p:nvPicPr>
              <p:cNvPr id="4" name="Ink 3">
                <a:extLst>
                  <a:ext uri="{FF2B5EF4-FFF2-40B4-BE49-F238E27FC236}">
                    <a16:creationId xmlns:a16="http://schemas.microsoft.com/office/drawing/2014/main" id="{CABC53A6-73C1-48F5-A4E6-CFF66ACA4EAB}"/>
                  </a:ext>
                </a:extLst>
              </p:cNvPr>
              <p:cNvPicPr>
                <a:picLocks noGrp="1" noRot="1" noChangeAspect="1" noMove="1" noResize="1" noEditPoints="1" noAdjustHandles="1" noChangeArrowheads="1" noChangeShapeType="1"/>
              </p:cNvPicPr>
              <p:nvPr/>
            </p:nvPicPr>
            <p:blipFill>
              <a:blip r:embed="rId5"/>
              <a:stretch>
                <a:fillRect/>
              </a:stretch>
            </p:blipFill>
            <p:spPr>
              <a:xfrm>
                <a:off x="439920" y="1060560"/>
                <a:ext cx="2895840" cy="1442160"/>
              </a:xfrm>
              <a:prstGeom prst="rect">
                <a:avLst/>
              </a:prstGeom>
            </p:spPr>
          </p:pic>
        </mc:Fallback>
      </mc:AlternateContent>
      <p:pic>
        <p:nvPicPr>
          <p:cNvPr id="5" name="Audio 4">
            <a:hlinkClick r:id="" action="ppaction://media"/>
            <a:extLst>
              <a:ext uri="{FF2B5EF4-FFF2-40B4-BE49-F238E27FC236}">
                <a16:creationId xmlns:a16="http://schemas.microsoft.com/office/drawing/2014/main" id="{912A7DC1-CF4C-4978-B580-50299FB861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4876489"/>
      </p:ext>
    </p:extLst>
  </p:cSld>
  <p:clrMapOvr>
    <a:masterClrMapping/>
  </p:clrMapOvr>
  <mc:AlternateContent xmlns:mc="http://schemas.openxmlformats.org/markup-compatibility/2006" xmlns:p14="http://schemas.microsoft.com/office/powerpoint/2010/main">
    <mc:Choice Requires="p14">
      <p:transition spd="slow" p14:dur="2000" advTm="49419"/>
    </mc:Choice>
    <mc:Fallback xmlns="">
      <p:transition spd="slow" advTm="4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3341-3DFD-4459-8CC3-C2A640638B99}"/>
              </a:ext>
            </a:extLst>
          </p:cNvPr>
          <p:cNvSpPr>
            <a:spLocks noGrp="1"/>
          </p:cNvSpPr>
          <p:nvPr>
            <p:ph type="title"/>
          </p:nvPr>
        </p:nvSpPr>
        <p:spPr>
          <a:xfrm>
            <a:off x="4668347" y="124131"/>
            <a:ext cx="10515600" cy="882646"/>
          </a:xfrm>
        </p:spPr>
        <p:txBody>
          <a:bodyPr/>
          <a:lstStyle/>
          <a:p>
            <a:r>
              <a:rPr lang="en-US" dirty="0"/>
              <a:t>Feed Forms		</a:t>
            </a:r>
          </a:p>
        </p:txBody>
      </p:sp>
      <p:pic>
        <p:nvPicPr>
          <p:cNvPr id="6" name="Picture 5">
            <a:extLst>
              <a:ext uri="{FF2B5EF4-FFF2-40B4-BE49-F238E27FC236}">
                <a16:creationId xmlns:a16="http://schemas.microsoft.com/office/drawing/2014/main" id="{512EC339-3C2A-4391-AB13-61221AECFB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540"/>
          <a:stretch/>
        </p:blipFill>
        <p:spPr>
          <a:xfrm>
            <a:off x="398368" y="1006777"/>
            <a:ext cx="2938935" cy="2476011"/>
          </a:xfrm>
          <a:prstGeom prst="rect">
            <a:avLst/>
          </a:prstGeom>
        </p:spPr>
      </p:pic>
      <p:pic>
        <p:nvPicPr>
          <p:cNvPr id="10" name="Picture 9">
            <a:extLst>
              <a:ext uri="{FF2B5EF4-FFF2-40B4-BE49-F238E27FC236}">
                <a16:creationId xmlns:a16="http://schemas.microsoft.com/office/drawing/2014/main" id="{B1B9B8F7-A85B-4C52-B3B8-C37549A498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0065"/>
          <a:stretch/>
        </p:blipFill>
        <p:spPr>
          <a:xfrm>
            <a:off x="398368" y="3636365"/>
            <a:ext cx="2884944" cy="2356775"/>
          </a:xfrm>
          <a:prstGeom prst="rect">
            <a:avLst/>
          </a:prstGeom>
        </p:spPr>
      </p:pic>
      <p:pic>
        <p:nvPicPr>
          <p:cNvPr id="12" name="Picture 11">
            <a:extLst>
              <a:ext uri="{FF2B5EF4-FFF2-40B4-BE49-F238E27FC236}">
                <a16:creationId xmlns:a16="http://schemas.microsoft.com/office/drawing/2014/main" id="{FDDBF138-284B-45D8-82E6-752AD047E7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279"/>
          <a:stretch/>
        </p:blipFill>
        <p:spPr>
          <a:xfrm>
            <a:off x="4516318" y="1102314"/>
            <a:ext cx="2924735" cy="2402155"/>
          </a:xfrm>
          <a:prstGeom prst="rect">
            <a:avLst/>
          </a:prstGeom>
        </p:spPr>
      </p:pic>
      <p:pic>
        <p:nvPicPr>
          <p:cNvPr id="14" name="Picture 13">
            <a:extLst>
              <a:ext uri="{FF2B5EF4-FFF2-40B4-BE49-F238E27FC236}">
                <a16:creationId xmlns:a16="http://schemas.microsoft.com/office/drawing/2014/main" id="{2BD1A7CA-B06E-4BFA-9D09-559070CE73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0" r="49625" b="-190"/>
          <a:stretch/>
        </p:blipFill>
        <p:spPr>
          <a:xfrm>
            <a:off x="8745406" y="1102314"/>
            <a:ext cx="2918013" cy="2476357"/>
          </a:xfrm>
          <a:prstGeom prst="rect">
            <a:avLst/>
          </a:prstGeom>
        </p:spPr>
      </p:pic>
      <p:pic>
        <p:nvPicPr>
          <p:cNvPr id="16" name="Picture 15">
            <a:extLst>
              <a:ext uri="{FF2B5EF4-FFF2-40B4-BE49-F238E27FC236}">
                <a16:creationId xmlns:a16="http://schemas.microsoft.com/office/drawing/2014/main" id="{716FA260-AEB0-4E48-8559-124A1F163C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1655"/>
          <a:stretch/>
        </p:blipFill>
        <p:spPr>
          <a:xfrm>
            <a:off x="4587665" y="3571923"/>
            <a:ext cx="2901202" cy="2485659"/>
          </a:xfrm>
          <a:prstGeom prst="rect">
            <a:avLst/>
          </a:prstGeom>
        </p:spPr>
      </p:pic>
      <p:pic>
        <p:nvPicPr>
          <p:cNvPr id="18" name="Picture 17">
            <a:extLst>
              <a:ext uri="{FF2B5EF4-FFF2-40B4-BE49-F238E27FC236}">
                <a16:creationId xmlns:a16="http://schemas.microsoft.com/office/drawing/2014/main" id="{F80C1D50-E964-4CA4-BBCD-6363E12C80C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49752"/>
          <a:stretch/>
        </p:blipFill>
        <p:spPr>
          <a:xfrm>
            <a:off x="8632942" y="3571923"/>
            <a:ext cx="3056956" cy="2600278"/>
          </a:xfrm>
          <a:prstGeom prst="rect">
            <a:avLst/>
          </a:prstGeom>
        </p:spPr>
      </p:pic>
      <p:pic>
        <p:nvPicPr>
          <p:cNvPr id="3" name="Audio 2">
            <a:hlinkClick r:id="" action="ppaction://media"/>
            <a:extLst>
              <a:ext uri="{FF2B5EF4-FFF2-40B4-BE49-F238E27FC236}">
                <a16:creationId xmlns:a16="http://schemas.microsoft.com/office/drawing/2014/main" id="{17CCA6A9-5A74-4E9F-8CB1-03F9B35BCCB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0801481"/>
      </p:ext>
    </p:extLst>
  </p:cSld>
  <p:clrMapOvr>
    <a:masterClrMapping/>
  </p:clrMapOvr>
  <mc:AlternateContent xmlns:mc="http://schemas.openxmlformats.org/markup-compatibility/2006" xmlns:p14="http://schemas.microsoft.com/office/powerpoint/2010/main">
    <mc:Choice Requires="p14">
      <p:transition spd="slow" p14:dur="2000" advTm="48531"/>
    </mc:Choice>
    <mc:Fallback xmlns="">
      <p:transition spd="slow" advTm="4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F249-7DB0-4F9E-874A-8927319300FD}"/>
              </a:ext>
            </a:extLst>
          </p:cNvPr>
          <p:cNvSpPr>
            <a:spLocks noGrp="1"/>
          </p:cNvSpPr>
          <p:nvPr>
            <p:ph type="title"/>
          </p:nvPr>
        </p:nvSpPr>
        <p:spPr/>
        <p:txBody>
          <a:bodyPr>
            <a:normAutofit/>
          </a:bodyPr>
          <a:lstStyle/>
          <a:p>
            <a:r>
              <a:rPr lang="en-US" dirty="0"/>
              <a:t>Nutrena Show Edge</a:t>
            </a:r>
          </a:p>
        </p:txBody>
      </p:sp>
      <p:sp>
        <p:nvSpPr>
          <p:cNvPr id="3" name="Content Placeholder 2"/>
          <p:cNvSpPr>
            <a:spLocks noGrp="1"/>
          </p:cNvSpPr>
          <p:nvPr>
            <p:ph idx="1"/>
          </p:nvPr>
        </p:nvSpPr>
        <p:spPr/>
        <p:txBody>
          <a:bodyPr>
            <a:normAutofit fontScale="92500" lnSpcReduction="20000"/>
          </a:bodyPr>
          <a:lstStyle/>
          <a:p>
            <a:pPr marL="0" indent="0">
              <a:lnSpc>
                <a:spcPct val="110000"/>
              </a:lnSpc>
              <a:buNone/>
            </a:pPr>
            <a:r>
              <a:rPr lang="en-US" sz="3000" dirty="0"/>
              <a:t>It’s all about that moment, standing at the backdrop, posing with your prize-wining animal.  As your family and friends beam with pride for success, you know all the early mornings, late nights and hard work was worth it.  </a:t>
            </a:r>
          </a:p>
          <a:p>
            <a:pPr marL="0" indent="0">
              <a:lnSpc>
                <a:spcPct val="110000"/>
              </a:lnSpc>
              <a:buNone/>
            </a:pPr>
            <a:endParaRPr lang="en-US" sz="3000" dirty="0"/>
          </a:p>
          <a:p>
            <a:pPr marL="0" indent="0">
              <a:lnSpc>
                <a:spcPct val="110000"/>
              </a:lnSpc>
              <a:buNone/>
            </a:pPr>
            <a:r>
              <a:rPr lang="en-US" sz="3000" dirty="0"/>
              <a:t>At Nutrena, we know exactly how good nutrition works and how important it is.  We are behind you every step of the way with a simple program that gives you the edge in the show ring.  We’ve got your animal’s nutrition covered so you can focus on what it takes to be a winner.</a:t>
            </a:r>
          </a:p>
          <a:p>
            <a:pPr marL="0" indent="0" algn="ctr">
              <a:buNone/>
            </a:pPr>
            <a:endParaRPr lang="en-US" b="0" i="1" dirty="0"/>
          </a:p>
        </p:txBody>
      </p:sp>
      <p:sp>
        <p:nvSpPr>
          <p:cNvPr id="4" name="Text Placeholder 3">
            <a:extLst>
              <a:ext uri="{FF2B5EF4-FFF2-40B4-BE49-F238E27FC236}">
                <a16:creationId xmlns:a16="http://schemas.microsoft.com/office/drawing/2014/main" id="{D12AA970-17B2-4CA1-8172-9E76D74F50A5}"/>
              </a:ext>
            </a:extLst>
          </p:cNvPr>
          <p:cNvSpPr>
            <a:spLocks noGrp="1"/>
          </p:cNvSpPr>
          <p:nvPr>
            <p:ph type="body" sz="quarter" idx="12"/>
          </p:nvPr>
        </p:nvSpPr>
        <p:spPr/>
        <p:txBody>
          <a:bodyPr>
            <a:normAutofit fontScale="92500" lnSpcReduction="20000"/>
          </a:bodyPr>
          <a:lstStyle/>
          <a:p>
            <a:r>
              <a:rPr lang="en-US" b="0" i="1" dirty="0"/>
              <a:t>Simply successful. </a:t>
            </a:r>
          </a:p>
        </p:txBody>
      </p:sp>
      <p:pic>
        <p:nvPicPr>
          <p:cNvPr id="5" name="Audio 4">
            <a:hlinkClick r:id="" action="ppaction://media"/>
            <a:extLst>
              <a:ext uri="{FF2B5EF4-FFF2-40B4-BE49-F238E27FC236}">
                <a16:creationId xmlns:a16="http://schemas.microsoft.com/office/drawing/2014/main" id="{B2142395-3913-46A3-B529-8E019D2AB7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6574680"/>
      </p:ext>
    </p:extLst>
  </p:cSld>
  <p:clrMapOvr>
    <a:masterClrMapping/>
  </p:clrMapOvr>
  <mc:AlternateContent xmlns:mc="http://schemas.openxmlformats.org/markup-compatibility/2006" xmlns:p14="http://schemas.microsoft.com/office/powerpoint/2010/main">
    <mc:Choice Requires="p14">
      <p:transition spd="slow" p14:dur="2000" advTm="10669"/>
    </mc:Choice>
    <mc:Fallback xmlns="">
      <p:transition spd="slow" advTm="10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What Does Show Edge Offer?</a:t>
            </a:r>
          </a:p>
        </p:txBody>
      </p:sp>
      <p:pic>
        <p:nvPicPr>
          <p:cNvPr id="5" name="Content Placeholder 11"/>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r="21702"/>
          <a:stretch/>
        </p:blipFill>
        <p:spPr>
          <a:xfrm>
            <a:off x="7029995" y="1327042"/>
            <a:ext cx="5002171" cy="259785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1497" y="4004160"/>
            <a:ext cx="3508744" cy="2295131"/>
          </a:xfrm>
          <a:prstGeom prst="rect">
            <a:avLst/>
          </a:prstGeom>
        </p:spPr>
      </p:pic>
      <p:sp>
        <p:nvSpPr>
          <p:cNvPr id="7" name="TextBox 6"/>
          <p:cNvSpPr txBox="1"/>
          <p:nvPr/>
        </p:nvSpPr>
        <p:spPr>
          <a:xfrm>
            <a:off x="914400" y="1115541"/>
            <a:ext cx="4888961" cy="249299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a:buClr>
                <a:schemeClr val="accent3"/>
              </a:buClr>
            </a:pPr>
            <a:r>
              <a:rPr lang="en-US" sz="2400" dirty="0">
                <a:solidFill>
                  <a:schemeClr val="accent2"/>
                </a:solidFill>
              </a:rPr>
              <a:t>40lb bags: Complete Feeds</a:t>
            </a:r>
          </a:p>
          <a:p>
            <a:pPr marL="285750" indent="-285750">
              <a:buClr>
                <a:schemeClr val="accent3"/>
              </a:buClr>
              <a:buFont typeface="Arial" panose="020B0604020202020204" pitchFamily="34" charset="0"/>
              <a:buChar char="•"/>
            </a:pPr>
            <a:r>
              <a:rPr lang="en-US" sz="2400" dirty="0">
                <a:solidFill>
                  <a:schemeClr val="accent2"/>
                </a:solidFill>
              </a:rPr>
              <a:t>Show Calf Feed</a:t>
            </a:r>
          </a:p>
          <a:p>
            <a:pPr marL="285750" indent="-285750">
              <a:buClr>
                <a:schemeClr val="accent3"/>
              </a:buClr>
              <a:buFont typeface="Arial" panose="020B0604020202020204" pitchFamily="34" charset="0"/>
              <a:buChar char="•"/>
            </a:pPr>
            <a:r>
              <a:rPr lang="en-US" sz="2400" dirty="0">
                <a:solidFill>
                  <a:schemeClr val="accent2"/>
                </a:solidFill>
              </a:rPr>
              <a:t>Show Pig Feed</a:t>
            </a:r>
          </a:p>
          <a:p>
            <a:pPr marL="285750" indent="-285750">
              <a:buClr>
                <a:schemeClr val="accent3"/>
              </a:buClr>
              <a:buFont typeface="Arial" panose="020B0604020202020204" pitchFamily="34" charset="0"/>
              <a:buChar char="•"/>
            </a:pPr>
            <a:r>
              <a:rPr lang="en-US" sz="2400" dirty="0">
                <a:solidFill>
                  <a:schemeClr val="accent2"/>
                </a:solidFill>
              </a:rPr>
              <a:t>Show Lamb Feed</a:t>
            </a:r>
          </a:p>
          <a:p>
            <a:pPr marL="285750" indent="-285750">
              <a:buClr>
                <a:schemeClr val="accent3"/>
              </a:buClr>
              <a:buFont typeface="Arial" panose="020B0604020202020204" pitchFamily="34" charset="0"/>
              <a:buChar char="•"/>
            </a:pPr>
            <a:r>
              <a:rPr lang="en-US" sz="2400" dirty="0">
                <a:solidFill>
                  <a:schemeClr val="accent2"/>
                </a:solidFill>
              </a:rPr>
              <a:t>Show Goat Feed</a:t>
            </a:r>
          </a:p>
          <a:p>
            <a:endParaRPr lang="en-US" dirty="0"/>
          </a:p>
        </p:txBody>
      </p:sp>
      <p:sp>
        <p:nvSpPr>
          <p:cNvPr id="8" name="TextBox 7"/>
          <p:cNvSpPr txBox="1"/>
          <p:nvPr/>
        </p:nvSpPr>
        <p:spPr>
          <a:xfrm>
            <a:off x="914400" y="4182230"/>
            <a:ext cx="7628877" cy="1938992"/>
          </a:xfrm>
          <a:prstGeom prst="rect">
            <a:avLst/>
          </a:prstGeom>
          <a:noFill/>
        </p:spPr>
        <p:txBody>
          <a:bodyPr wrap="square" rtlCol="0">
            <a:spAutoFit/>
          </a:bodyPr>
          <a:lstStyle/>
          <a:p>
            <a:pPr>
              <a:buClr>
                <a:schemeClr val="accent3"/>
              </a:buClr>
            </a:pPr>
            <a:r>
              <a:rPr lang="en-US" sz="2400" dirty="0">
                <a:solidFill>
                  <a:schemeClr val="accent2"/>
                </a:solidFill>
              </a:rPr>
              <a:t>20lb bags: Supplements (special order)</a:t>
            </a:r>
          </a:p>
          <a:p>
            <a:pPr marL="285750" indent="-285750">
              <a:buClr>
                <a:schemeClr val="accent3"/>
              </a:buClr>
              <a:buFont typeface="Arial" panose="020B0604020202020204" pitchFamily="34" charset="0"/>
              <a:buChar char="•"/>
            </a:pPr>
            <a:r>
              <a:rPr lang="en-US" sz="2400" dirty="0">
                <a:solidFill>
                  <a:schemeClr val="accent2"/>
                </a:solidFill>
              </a:rPr>
              <a:t>Sweepstakes Pig Supplement (bag with handles)</a:t>
            </a:r>
          </a:p>
          <a:p>
            <a:pPr marL="285750" indent="-285750">
              <a:buClr>
                <a:schemeClr val="accent3"/>
              </a:buClr>
              <a:buFont typeface="Arial" panose="020B0604020202020204" pitchFamily="34" charset="0"/>
              <a:buChar char="•"/>
            </a:pPr>
            <a:r>
              <a:rPr lang="en-US" sz="2400" dirty="0">
                <a:solidFill>
                  <a:schemeClr val="accent2"/>
                </a:solidFill>
              </a:rPr>
              <a:t>Full N Fresh Supplement (all species, bag with handles)</a:t>
            </a:r>
          </a:p>
          <a:p>
            <a:pPr marL="285750" indent="-285750">
              <a:buClr>
                <a:schemeClr val="accent3"/>
              </a:buClr>
              <a:buFont typeface="Arial" panose="020B0604020202020204" pitchFamily="34" charset="0"/>
              <a:buChar char="•"/>
            </a:pPr>
            <a:r>
              <a:rPr lang="en-US" sz="2400" dirty="0">
                <a:solidFill>
                  <a:schemeClr val="accent2"/>
                </a:solidFill>
              </a:rPr>
              <a:t>Power Phat Supplement (all species)</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9" name="Ink 8">
                <a:extLst>
                  <a:ext uri="{FF2B5EF4-FFF2-40B4-BE49-F238E27FC236}">
                    <a16:creationId xmlns:a16="http://schemas.microsoft.com/office/drawing/2014/main" id="{04A97760-4A22-4EC0-948B-A6E43A85B7B6}"/>
                  </a:ext>
                </a:extLst>
              </p14:cNvPr>
              <p14:cNvContentPartPr/>
              <p14:nvPr>
                <p:extLst>
                  <p:ext uri="{42D2F446-02D8-4167-A562-619A0277C38B}">
                    <p15:isNarration xmlns:p15="http://schemas.microsoft.com/office/powerpoint/2012/main" val="1"/>
                  </p:ext>
                </p:extLst>
              </p14:nvPr>
            </p14:nvContentPartPr>
            <p14:xfrm>
              <a:off x="9432720" y="930960"/>
              <a:ext cx="2855880" cy="2963880"/>
            </p14:xfrm>
          </p:contentPart>
        </mc:Choice>
        <mc:Fallback xmlns="">
          <p:pic>
            <p:nvPicPr>
              <p:cNvPr id="9" name="Ink 8">
                <a:extLst>
                  <a:ext uri="{FF2B5EF4-FFF2-40B4-BE49-F238E27FC236}">
                    <a16:creationId xmlns:a16="http://schemas.microsoft.com/office/drawing/2014/main" id="{04A97760-4A22-4EC0-948B-A6E43A85B7B6}"/>
                  </a:ext>
                </a:extLst>
              </p:cNvPr>
              <p:cNvPicPr>
                <a:picLocks noGrp="1" noRot="1" noChangeAspect="1" noMove="1" noResize="1" noEditPoints="1" noAdjustHandles="1" noChangeArrowheads="1" noChangeShapeType="1"/>
              </p:cNvPicPr>
              <p:nvPr/>
            </p:nvPicPr>
            <p:blipFill>
              <a:blip r:embed="rId8"/>
              <a:stretch>
                <a:fillRect/>
              </a:stretch>
            </p:blipFill>
            <p:spPr>
              <a:xfrm>
                <a:off x="9423360" y="921600"/>
                <a:ext cx="2874600" cy="2982600"/>
              </a:xfrm>
              <a:prstGeom prst="rect">
                <a:avLst/>
              </a:prstGeom>
            </p:spPr>
          </p:pic>
        </mc:Fallback>
      </mc:AlternateContent>
      <p:pic>
        <p:nvPicPr>
          <p:cNvPr id="10" name="Audio 9">
            <a:hlinkClick r:id="" action="ppaction://media"/>
            <a:extLst>
              <a:ext uri="{FF2B5EF4-FFF2-40B4-BE49-F238E27FC236}">
                <a16:creationId xmlns:a16="http://schemas.microsoft.com/office/drawing/2014/main" id="{5461BBB1-5834-4D3B-9B3C-3D1B9C82BE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9845690"/>
      </p:ext>
    </p:extLst>
  </p:cSld>
  <p:clrMapOvr>
    <a:masterClrMapping/>
  </p:clrMapOvr>
  <mc:AlternateContent xmlns:mc="http://schemas.openxmlformats.org/markup-compatibility/2006" xmlns:p14="http://schemas.microsoft.com/office/powerpoint/2010/main">
    <mc:Choice Requires="p14">
      <p:transition spd="slow" p14:dur="2000" advTm="31040"/>
    </mc:Choice>
    <mc:Fallback xmlns="">
      <p:transition spd="slow" advTm="3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694EB-CB63-4EEE-A544-587EA74C855E}"/>
              </a:ext>
            </a:extLst>
          </p:cNvPr>
          <p:cNvSpPr>
            <a:spLocks noGrp="1"/>
          </p:cNvSpPr>
          <p:nvPr>
            <p:ph type="title"/>
          </p:nvPr>
        </p:nvSpPr>
        <p:spPr/>
        <p:txBody>
          <a:bodyPr/>
          <a:lstStyle/>
          <a:p>
            <a:r>
              <a:rPr lang="en-US" dirty="0"/>
              <a:t>All Species Feeding Tips</a:t>
            </a:r>
          </a:p>
        </p:txBody>
      </p:sp>
      <p:sp>
        <p:nvSpPr>
          <p:cNvPr id="3" name="Content Placeholder 2">
            <a:extLst>
              <a:ext uri="{FF2B5EF4-FFF2-40B4-BE49-F238E27FC236}">
                <a16:creationId xmlns:a16="http://schemas.microsoft.com/office/drawing/2014/main" id="{216D0380-4EC2-442F-BD22-C72CC81349F1}"/>
              </a:ext>
            </a:extLst>
          </p:cNvPr>
          <p:cNvSpPr>
            <a:spLocks noGrp="1"/>
          </p:cNvSpPr>
          <p:nvPr>
            <p:ph idx="1"/>
          </p:nvPr>
        </p:nvSpPr>
        <p:spPr>
          <a:xfrm>
            <a:off x="838200" y="1524542"/>
            <a:ext cx="10515600" cy="4351338"/>
          </a:xfrm>
        </p:spPr>
        <p:txBody>
          <a:bodyPr/>
          <a:lstStyle/>
          <a:p>
            <a:r>
              <a:rPr lang="en-US" dirty="0"/>
              <a:t>Fresh Feed Daily</a:t>
            </a:r>
          </a:p>
          <a:p>
            <a:r>
              <a:rPr lang="en-US" dirty="0"/>
              <a:t>Ample Supply of Fresh Water</a:t>
            </a:r>
          </a:p>
          <a:p>
            <a:pPr lvl="1"/>
            <a:r>
              <a:rPr lang="en-US" dirty="0"/>
              <a:t>Essential for maximizing weight gains</a:t>
            </a:r>
          </a:p>
          <a:p>
            <a:pPr lvl="1"/>
            <a:r>
              <a:rPr lang="en-US" dirty="0"/>
              <a:t>If water isn’t available, they wont eat. </a:t>
            </a:r>
          </a:p>
          <a:p>
            <a:r>
              <a:rPr lang="en-US" dirty="0"/>
              <a:t> Feed Show Animals Individually. </a:t>
            </a:r>
          </a:p>
          <a:p>
            <a:r>
              <a:rPr lang="en-US" dirty="0"/>
              <a:t>Mix the feed so they don’t have the opportunity to be picky</a:t>
            </a:r>
          </a:p>
          <a:p>
            <a:r>
              <a:rPr lang="en-US" dirty="0"/>
              <a:t>Simulate feeding and watering as if you were at a show so you can ensure they will eat once at the show.</a:t>
            </a:r>
          </a:p>
          <a:p>
            <a:r>
              <a:rPr lang="en-US" dirty="0"/>
              <a:t>Weigh your animals!</a:t>
            </a:r>
          </a:p>
        </p:txBody>
      </p:sp>
      <p:pic>
        <p:nvPicPr>
          <p:cNvPr id="5" name="Audio 4">
            <a:hlinkClick r:id="" action="ppaction://media"/>
            <a:extLst>
              <a:ext uri="{FF2B5EF4-FFF2-40B4-BE49-F238E27FC236}">
                <a16:creationId xmlns:a16="http://schemas.microsoft.com/office/drawing/2014/main" id="{1246CA4B-1FD3-4DDD-96BA-81946E37CFD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28084330"/>
      </p:ext>
    </p:extLst>
  </p:cSld>
  <p:clrMapOvr>
    <a:masterClrMapping/>
  </p:clrMapOvr>
  <mc:AlternateContent xmlns:mc="http://schemas.openxmlformats.org/markup-compatibility/2006" xmlns:p14="http://schemas.microsoft.com/office/powerpoint/2010/main">
    <mc:Choice Requires="p14">
      <p:transition spd="slow" p14:dur="2000" advTm="103273"/>
    </mc:Choice>
    <mc:Fallback xmlns="">
      <p:transition spd="slow" advTm="10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A5540C-B498-456F-9B42-FC83D762DF06}"/>
              </a:ext>
            </a:extLst>
          </p:cNvPr>
          <p:cNvSpPr>
            <a:spLocks noGrp="1"/>
          </p:cNvSpPr>
          <p:nvPr>
            <p:ph type="body" sz="quarter" idx="13"/>
          </p:nvPr>
        </p:nvSpPr>
        <p:spPr/>
        <p:txBody>
          <a:bodyPr>
            <a:normAutofit lnSpcReduction="10000"/>
          </a:bodyPr>
          <a:lstStyle/>
          <a:p>
            <a:r>
              <a:rPr lang="en-US" dirty="0"/>
              <a:t>Power PHAT Supplement</a:t>
            </a:r>
          </a:p>
        </p:txBody>
      </p:sp>
      <p:pic>
        <p:nvPicPr>
          <p:cNvPr id="7" name="Picture 2" descr="C:\Users\s221184\AppData\Local\Temp\SNAGHTMLbd50a.PNG">
            <a:extLst>
              <a:ext uri="{FF2B5EF4-FFF2-40B4-BE49-F238E27FC236}">
                <a16:creationId xmlns:a16="http://schemas.microsoft.com/office/drawing/2014/main" id="{58527112-DAAD-45A8-B8D5-4F538A1F8747}"/>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l="1944" r="194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A99F5908-3C28-4C13-90D4-A7FCD5CA123B}"/>
              </a:ext>
            </a:extLst>
          </p:cNvPr>
          <p:cNvSpPr>
            <a:spLocks noGrp="1"/>
          </p:cNvSpPr>
          <p:nvPr>
            <p:ph type="body" sz="quarter" idx="15"/>
          </p:nvPr>
        </p:nvSpPr>
        <p:spPr/>
        <p:txBody>
          <a:bodyPr>
            <a:normAutofit fontScale="85000" lnSpcReduction="20000"/>
          </a:bodyPr>
          <a:lstStyle/>
          <a:p>
            <a:pPr marL="0" indent="0">
              <a:buNone/>
            </a:pPr>
            <a:r>
              <a:rPr lang="en-US" dirty="0"/>
              <a:t>Suitable for Calf, Pig, Sheep and Goat</a:t>
            </a:r>
          </a:p>
          <a:p>
            <a:pPr marL="0" indent="0">
              <a:buNone/>
            </a:pPr>
            <a:endParaRPr lang="en-US" dirty="0"/>
          </a:p>
          <a:p>
            <a:r>
              <a:rPr lang="en-US" dirty="0"/>
              <a:t>A fat supplement designed to promote consumption and support bloom, skin and hair health. Provides additional energy and added finish. </a:t>
            </a:r>
          </a:p>
          <a:p>
            <a:pPr marL="0" indent="0">
              <a:buNone/>
            </a:pPr>
            <a:r>
              <a:rPr lang="en-US" dirty="0"/>
              <a:t>Key Points:</a:t>
            </a:r>
          </a:p>
          <a:p>
            <a:r>
              <a:rPr lang="en-US" dirty="0"/>
              <a:t>Extruded nuggets for high-energy and high-fat nutrition to support skin and hair health for the show ring</a:t>
            </a:r>
          </a:p>
          <a:p>
            <a:r>
              <a:rPr lang="en-US" dirty="0"/>
              <a:t>Ingredients include flax and beet pulp as well as Omega-3, vitamin E for added skin and haircoat support</a:t>
            </a:r>
          </a:p>
          <a:p>
            <a:endParaRPr lang="en-US" dirty="0"/>
          </a:p>
        </p:txBody>
      </p:sp>
      <p:sp>
        <p:nvSpPr>
          <p:cNvPr id="10" name="Text Placeholder 9">
            <a:extLst>
              <a:ext uri="{FF2B5EF4-FFF2-40B4-BE49-F238E27FC236}">
                <a16:creationId xmlns:a16="http://schemas.microsoft.com/office/drawing/2014/main" id="{F999A3AC-32AC-44A5-992D-8D63F05BAE57}"/>
              </a:ext>
            </a:extLst>
          </p:cNvPr>
          <p:cNvSpPr>
            <a:spLocks noGrp="1"/>
          </p:cNvSpPr>
          <p:nvPr>
            <p:ph type="body" sz="quarter" idx="16"/>
          </p:nvPr>
        </p:nvSpPr>
        <p:spPr/>
        <p:txBody>
          <a:bodyPr/>
          <a:lstStyle/>
          <a:p>
            <a:r>
              <a:rPr lang="en-US" dirty="0"/>
              <a:t>Crude Protein</a:t>
            </a:r>
          </a:p>
        </p:txBody>
      </p:sp>
      <p:sp>
        <p:nvSpPr>
          <p:cNvPr id="11" name="Text Placeholder 10">
            <a:extLst>
              <a:ext uri="{FF2B5EF4-FFF2-40B4-BE49-F238E27FC236}">
                <a16:creationId xmlns:a16="http://schemas.microsoft.com/office/drawing/2014/main" id="{53AC0E3E-AAB7-42DC-BF75-85F051D0F7AA}"/>
              </a:ext>
            </a:extLst>
          </p:cNvPr>
          <p:cNvSpPr>
            <a:spLocks noGrp="1"/>
          </p:cNvSpPr>
          <p:nvPr>
            <p:ph type="body" sz="quarter" idx="17"/>
          </p:nvPr>
        </p:nvSpPr>
        <p:spPr/>
        <p:txBody>
          <a:bodyPr/>
          <a:lstStyle/>
          <a:p>
            <a:r>
              <a:rPr lang="en-US" dirty="0"/>
              <a:t>12.0%</a:t>
            </a:r>
          </a:p>
        </p:txBody>
      </p:sp>
      <p:sp>
        <p:nvSpPr>
          <p:cNvPr id="12" name="Text Placeholder 11">
            <a:extLst>
              <a:ext uri="{FF2B5EF4-FFF2-40B4-BE49-F238E27FC236}">
                <a16:creationId xmlns:a16="http://schemas.microsoft.com/office/drawing/2014/main" id="{99F19465-4B13-48C5-913E-AD09C1118786}"/>
              </a:ext>
            </a:extLst>
          </p:cNvPr>
          <p:cNvSpPr>
            <a:spLocks noGrp="1"/>
          </p:cNvSpPr>
          <p:nvPr>
            <p:ph type="body" sz="quarter" idx="18"/>
          </p:nvPr>
        </p:nvSpPr>
        <p:spPr/>
        <p:txBody>
          <a:bodyPr/>
          <a:lstStyle/>
          <a:p>
            <a:r>
              <a:rPr lang="en-US" dirty="0"/>
              <a:t>Crude Fiber</a:t>
            </a:r>
          </a:p>
        </p:txBody>
      </p:sp>
      <p:sp>
        <p:nvSpPr>
          <p:cNvPr id="13" name="Text Placeholder 12">
            <a:extLst>
              <a:ext uri="{FF2B5EF4-FFF2-40B4-BE49-F238E27FC236}">
                <a16:creationId xmlns:a16="http://schemas.microsoft.com/office/drawing/2014/main" id="{4E99B8E7-31D7-4B63-9586-25941835D63E}"/>
              </a:ext>
            </a:extLst>
          </p:cNvPr>
          <p:cNvSpPr>
            <a:spLocks noGrp="1"/>
          </p:cNvSpPr>
          <p:nvPr>
            <p:ph type="body" sz="quarter" idx="19"/>
          </p:nvPr>
        </p:nvSpPr>
        <p:spPr/>
        <p:txBody>
          <a:bodyPr/>
          <a:lstStyle/>
          <a:p>
            <a:r>
              <a:rPr lang="en-US" dirty="0"/>
              <a:t>8.0%</a:t>
            </a:r>
          </a:p>
        </p:txBody>
      </p:sp>
      <p:sp>
        <p:nvSpPr>
          <p:cNvPr id="14" name="Text Placeholder 13">
            <a:extLst>
              <a:ext uri="{FF2B5EF4-FFF2-40B4-BE49-F238E27FC236}">
                <a16:creationId xmlns:a16="http://schemas.microsoft.com/office/drawing/2014/main" id="{20952353-2669-4FC0-87F4-B4AE2CD73B03}"/>
              </a:ext>
            </a:extLst>
          </p:cNvPr>
          <p:cNvSpPr>
            <a:spLocks noGrp="1"/>
          </p:cNvSpPr>
          <p:nvPr>
            <p:ph type="body" sz="quarter" idx="20"/>
          </p:nvPr>
        </p:nvSpPr>
        <p:spPr/>
        <p:txBody>
          <a:bodyPr/>
          <a:lstStyle/>
          <a:p>
            <a:r>
              <a:rPr lang="en-US" dirty="0"/>
              <a:t>Crude Fat</a:t>
            </a:r>
          </a:p>
        </p:txBody>
      </p:sp>
      <p:sp>
        <p:nvSpPr>
          <p:cNvPr id="15" name="Text Placeholder 14">
            <a:extLst>
              <a:ext uri="{FF2B5EF4-FFF2-40B4-BE49-F238E27FC236}">
                <a16:creationId xmlns:a16="http://schemas.microsoft.com/office/drawing/2014/main" id="{7AB6B40F-0987-464E-AD94-624848CB378F}"/>
              </a:ext>
            </a:extLst>
          </p:cNvPr>
          <p:cNvSpPr>
            <a:spLocks noGrp="1"/>
          </p:cNvSpPr>
          <p:nvPr>
            <p:ph type="body" sz="quarter" idx="21"/>
          </p:nvPr>
        </p:nvSpPr>
        <p:spPr/>
        <p:txBody>
          <a:bodyPr/>
          <a:lstStyle/>
          <a:p>
            <a:r>
              <a:rPr lang="en-US" dirty="0"/>
              <a:t>25.0%</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218036AD-0FE7-4EAA-BC16-B1989E496B04}"/>
                  </a:ext>
                </a:extLst>
              </p14:cNvPr>
              <p14:cNvContentPartPr/>
              <p14:nvPr>
                <p:extLst>
                  <p:ext uri="{42D2F446-02D8-4167-A562-619A0277C38B}">
                    <p15:isNarration xmlns:p15="http://schemas.microsoft.com/office/powerpoint/2012/main" val="1"/>
                  </p:ext>
                </p:extLst>
              </p14:nvPr>
            </p14:nvContentPartPr>
            <p14:xfrm>
              <a:off x="5657400" y="2289600"/>
              <a:ext cx="4417560" cy="482040"/>
            </p14:xfrm>
          </p:contentPart>
        </mc:Choice>
        <mc:Fallback xmlns="">
          <p:pic>
            <p:nvPicPr>
              <p:cNvPr id="2" name="Ink 1">
                <a:extLst>
                  <a:ext uri="{FF2B5EF4-FFF2-40B4-BE49-F238E27FC236}">
                    <a16:creationId xmlns:a16="http://schemas.microsoft.com/office/drawing/2014/main" id="{218036AD-0FE7-4EAA-BC16-B1989E496B04}"/>
                  </a:ext>
                </a:extLst>
              </p:cNvPr>
              <p:cNvPicPr>
                <a:picLocks noGrp="1" noRot="1" noChangeAspect="1" noMove="1" noResize="1" noEditPoints="1" noAdjustHandles="1" noChangeArrowheads="1" noChangeShapeType="1"/>
              </p:cNvPicPr>
              <p:nvPr/>
            </p:nvPicPr>
            <p:blipFill>
              <a:blip r:embed="rId7"/>
              <a:stretch>
                <a:fillRect/>
              </a:stretch>
            </p:blipFill>
            <p:spPr>
              <a:xfrm>
                <a:off x="5648040" y="2280240"/>
                <a:ext cx="4436280" cy="500760"/>
              </a:xfrm>
              <a:prstGeom prst="rect">
                <a:avLst/>
              </a:prstGeom>
            </p:spPr>
          </p:pic>
        </mc:Fallback>
      </mc:AlternateContent>
      <p:pic>
        <p:nvPicPr>
          <p:cNvPr id="3" name="Audio 2">
            <a:hlinkClick r:id="" action="ppaction://media"/>
            <a:extLst>
              <a:ext uri="{FF2B5EF4-FFF2-40B4-BE49-F238E27FC236}">
                <a16:creationId xmlns:a16="http://schemas.microsoft.com/office/drawing/2014/main" id="{2F3FADC1-A9C3-4C9D-9D62-CFF756EA70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1985175"/>
      </p:ext>
    </p:extLst>
  </p:cSld>
  <p:clrMapOvr>
    <a:masterClrMapping/>
  </p:clrMapOvr>
  <mc:AlternateContent xmlns:mc="http://schemas.openxmlformats.org/markup-compatibility/2006" xmlns:p14="http://schemas.microsoft.com/office/powerpoint/2010/main">
    <mc:Choice Requires="p14">
      <p:transition spd="slow" p14:dur="2000" advTm="30795"/>
    </mc:Choice>
    <mc:Fallback xmlns="">
      <p:transition spd="slow" advTm="3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noAutofit/>
          </a:bodyPr>
          <a:lstStyle/>
          <a:p>
            <a:r>
              <a:rPr lang="en-US" dirty="0"/>
              <a:t>Full N Fresh Supplement</a:t>
            </a:r>
          </a:p>
        </p:txBody>
      </p:sp>
      <p:pic>
        <p:nvPicPr>
          <p:cNvPr id="14" name="Picture Placeholder 13">
            <a:extLst>
              <a:ext uri="{FF2B5EF4-FFF2-40B4-BE49-F238E27FC236}">
                <a16:creationId xmlns:a16="http://schemas.microsoft.com/office/drawing/2014/main" id="{E062C408-FBE8-4086-A550-61867FE75955}"/>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6863" r="6863"/>
          <a:stretch>
            <a:fillRect/>
          </a:stretch>
        </p:blipFill>
        <p:spPr>
          <a:prstGeom prst="rect">
            <a:avLst/>
          </a:prstGeom>
        </p:spPr>
      </p:pic>
      <p:sp>
        <p:nvSpPr>
          <p:cNvPr id="7" name="Text Placeholder 6">
            <a:extLst>
              <a:ext uri="{FF2B5EF4-FFF2-40B4-BE49-F238E27FC236}">
                <a16:creationId xmlns:a16="http://schemas.microsoft.com/office/drawing/2014/main" id="{E1650A3A-5863-4181-A9C0-2BA8F6E2446B}"/>
              </a:ext>
            </a:extLst>
          </p:cNvPr>
          <p:cNvSpPr>
            <a:spLocks noGrp="1"/>
          </p:cNvSpPr>
          <p:nvPr>
            <p:ph type="body" sz="quarter" idx="15"/>
          </p:nvPr>
        </p:nvSpPr>
        <p:spPr/>
        <p:txBody>
          <a:bodyPr>
            <a:normAutofit fontScale="92500" lnSpcReduction="20000"/>
          </a:bodyPr>
          <a:lstStyle/>
          <a:p>
            <a:pPr marL="0" indent="0">
              <a:buNone/>
            </a:pPr>
            <a:r>
              <a:rPr lang="en-US" dirty="0"/>
              <a:t>Suitable for Calf, Pig, Sheep and Goat</a:t>
            </a:r>
          </a:p>
          <a:p>
            <a:pPr marL="0" indent="0">
              <a:buNone/>
            </a:pPr>
            <a:endParaRPr lang="en-US" dirty="0"/>
          </a:p>
          <a:p>
            <a:r>
              <a:rPr lang="en-US" dirty="0"/>
              <a:t>A supplement that uniquely combines high-fiber roughage ingredients to achieve the desired look for today’s show ring or be used during a holding period for extra fill and fresh look. </a:t>
            </a:r>
          </a:p>
          <a:p>
            <a:pPr marL="0" indent="0">
              <a:buNone/>
            </a:pPr>
            <a:r>
              <a:rPr lang="en-US" dirty="0"/>
              <a:t>Key Points:</a:t>
            </a:r>
          </a:p>
          <a:p>
            <a:r>
              <a:rPr lang="en-US" dirty="0"/>
              <a:t>Supports healthy body condition when feed intake is limited.</a:t>
            </a:r>
          </a:p>
          <a:p>
            <a:r>
              <a:rPr lang="en-US" dirty="0"/>
              <a:t>High fiber roughage supports gut fill</a:t>
            </a:r>
          </a:p>
        </p:txBody>
      </p:sp>
      <p:sp>
        <p:nvSpPr>
          <p:cNvPr id="8" name="Text Placeholder 7">
            <a:extLst>
              <a:ext uri="{FF2B5EF4-FFF2-40B4-BE49-F238E27FC236}">
                <a16:creationId xmlns:a16="http://schemas.microsoft.com/office/drawing/2014/main" id="{18E39677-D0D5-4FCE-9089-8C355F6FDE8A}"/>
              </a:ext>
            </a:extLst>
          </p:cNvPr>
          <p:cNvSpPr>
            <a:spLocks noGrp="1"/>
          </p:cNvSpPr>
          <p:nvPr>
            <p:ph type="body" sz="quarter" idx="16"/>
          </p:nvPr>
        </p:nvSpPr>
        <p:spPr/>
        <p:txBody>
          <a:bodyPr/>
          <a:lstStyle/>
          <a:p>
            <a:r>
              <a:rPr lang="en-US" dirty="0"/>
              <a:t>Crude Protein</a:t>
            </a:r>
          </a:p>
        </p:txBody>
      </p:sp>
      <p:sp>
        <p:nvSpPr>
          <p:cNvPr id="9" name="Text Placeholder 8">
            <a:extLst>
              <a:ext uri="{FF2B5EF4-FFF2-40B4-BE49-F238E27FC236}">
                <a16:creationId xmlns:a16="http://schemas.microsoft.com/office/drawing/2014/main" id="{02B46431-3735-4095-A827-FADBCEBBB78E}"/>
              </a:ext>
            </a:extLst>
          </p:cNvPr>
          <p:cNvSpPr>
            <a:spLocks noGrp="1"/>
          </p:cNvSpPr>
          <p:nvPr>
            <p:ph type="body" sz="quarter" idx="17"/>
          </p:nvPr>
        </p:nvSpPr>
        <p:spPr/>
        <p:txBody>
          <a:bodyPr/>
          <a:lstStyle/>
          <a:p>
            <a:r>
              <a:rPr lang="en-US" dirty="0"/>
              <a:t>12.0%</a:t>
            </a:r>
          </a:p>
        </p:txBody>
      </p:sp>
      <p:sp>
        <p:nvSpPr>
          <p:cNvPr id="10" name="Text Placeholder 9">
            <a:extLst>
              <a:ext uri="{FF2B5EF4-FFF2-40B4-BE49-F238E27FC236}">
                <a16:creationId xmlns:a16="http://schemas.microsoft.com/office/drawing/2014/main" id="{86713522-5107-4F9D-B99F-FB6609F51D1D}"/>
              </a:ext>
            </a:extLst>
          </p:cNvPr>
          <p:cNvSpPr>
            <a:spLocks noGrp="1"/>
          </p:cNvSpPr>
          <p:nvPr>
            <p:ph type="body" sz="quarter" idx="18"/>
          </p:nvPr>
        </p:nvSpPr>
        <p:spPr/>
        <p:txBody>
          <a:bodyPr/>
          <a:lstStyle/>
          <a:p>
            <a:r>
              <a:rPr lang="en-US" dirty="0"/>
              <a:t>Crude Fiber</a:t>
            </a:r>
          </a:p>
        </p:txBody>
      </p:sp>
      <p:sp>
        <p:nvSpPr>
          <p:cNvPr id="11" name="Text Placeholder 10">
            <a:extLst>
              <a:ext uri="{FF2B5EF4-FFF2-40B4-BE49-F238E27FC236}">
                <a16:creationId xmlns:a16="http://schemas.microsoft.com/office/drawing/2014/main" id="{53A3E34E-D0A1-4686-8745-B3A3332EC8D5}"/>
              </a:ext>
            </a:extLst>
          </p:cNvPr>
          <p:cNvSpPr>
            <a:spLocks noGrp="1"/>
          </p:cNvSpPr>
          <p:nvPr>
            <p:ph type="body" sz="quarter" idx="19"/>
          </p:nvPr>
        </p:nvSpPr>
        <p:spPr/>
        <p:txBody>
          <a:bodyPr/>
          <a:lstStyle/>
          <a:p>
            <a:r>
              <a:rPr lang="en-US" dirty="0"/>
              <a:t>20.0%</a:t>
            </a:r>
          </a:p>
        </p:txBody>
      </p:sp>
      <p:sp>
        <p:nvSpPr>
          <p:cNvPr id="12" name="Text Placeholder 11">
            <a:extLst>
              <a:ext uri="{FF2B5EF4-FFF2-40B4-BE49-F238E27FC236}">
                <a16:creationId xmlns:a16="http://schemas.microsoft.com/office/drawing/2014/main" id="{64400000-F26F-493A-9CE3-FEB22FB349DA}"/>
              </a:ext>
            </a:extLst>
          </p:cNvPr>
          <p:cNvSpPr>
            <a:spLocks noGrp="1"/>
          </p:cNvSpPr>
          <p:nvPr>
            <p:ph type="body" sz="quarter" idx="20"/>
          </p:nvPr>
        </p:nvSpPr>
        <p:spPr/>
        <p:txBody>
          <a:bodyPr/>
          <a:lstStyle/>
          <a:p>
            <a:r>
              <a:rPr lang="en-US" dirty="0"/>
              <a:t>Crude Fat</a:t>
            </a:r>
          </a:p>
        </p:txBody>
      </p:sp>
      <p:sp>
        <p:nvSpPr>
          <p:cNvPr id="13" name="Text Placeholder 12">
            <a:extLst>
              <a:ext uri="{FF2B5EF4-FFF2-40B4-BE49-F238E27FC236}">
                <a16:creationId xmlns:a16="http://schemas.microsoft.com/office/drawing/2014/main" id="{03F0E990-5568-4C75-A363-637EE56F2947}"/>
              </a:ext>
            </a:extLst>
          </p:cNvPr>
          <p:cNvSpPr>
            <a:spLocks noGrp="1"/>
          </p:cNvSpPr>
          <p:nvPr>
            <p:ph type="body" sz="quarter" idx="21"/>
          </p:nvPr>
        </p:nvSpPr>
        <p:spPr/>
        <p:txBody>
          <a:bodyPr/>
          <a:lstStyle/>
          <a:p>
            <a:r>
              <a:rPr lang="en-US" dirty="0"/>
              <a:t>4.0%</a:t>
            </a:r>
          </a:p>
        </p:txBody>
      </p:sp>
      <p:pic>
        <p:nvPicPr>
          <p:cNvPr id="2" name="Audio 1">
            <a:hlinkClick r:id="" action="ppaction://media"/>
            <a:extLst>
              <a:ext uri="{FF2B5EF4-FFF2-40B4-BE49-F238E27FC236}">
                <a16:creationId xmlns:a16="http://schemas.microsoft.com/office/drawing/2014/main" id="{276B660C-B6EF-4BC4-BB7E-45209D5835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840720"/>
      </p:ext>
    </p:extLst>
  </p:cSld>
  <p:clrMapOvr>
    <a:masterClrMapping/>
  </p:clrMapOvr>
  <mc:AlternateContent xmlns:mc="http://schemas.openxmlformats.org/markup-compatibility/2006" xmlns:p14="http://schemas.microsoft.com/office/powerpoint/2010/main">
    <mc:Choice Requires="p14">
      <p:transition spd="slow" p14:dur="2000" advTm="11083"/>
    </mc:Choice>
    <mc:Fallback xmlns="">
      <p:transition spd="slow" advTm="1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D4A8-6E11-4D1D-B620-BFE09BF5D7B0}"/>
              </a:ext>
            </a:extLst>
          </p:cNvPr>
          <p:cNvSpPr>
            <a:spLocks noGrp="1"/>
          </p:cNvSpPr>
          <p:nvPr>
            <p:ph type="title"/>
          </p:nvPr>
        </p:nvSpPr>
        <p:spPr/>
        <p:txBody>
          <a:bodyPr/>
          <a:lstStyle/>
          <a:p>
            <a:r>
              <a:rPr lang="en-US" dirty="0"/>
              <a:t>Lambs</a:t>
            </a:r>
          </a:p>
        </p:txBody>
      </p:sp>
      <p:sp>
        <p:nvSpPr>
          <p:cNvPr id="3" name="Content Placeholder 2">
            <a:extLst>
              <a:ext uri="{FF2B5EF4-FFF2-40B4-BE49-F238E27FC236}">
                <a16:creationId xmlns:a16="http://schemas.microsoft.com/office/drawing/2014/main" id="{3AD66DD9-455A-495C-85A4-01C27AFC6878}"/>
              </a:ext>
            </a:extLst>
          </p:cNvPr>
          <p:cNvSpPr>
            <a:spLocks noGrp="1"/>
          </p:cNvSpPr>
          <p:nvPr>
            <p:ph idx="1"/>
          </p:nvPr>
        </p:nvSpPr>
        <p:spPr/>
        <p:txBody>
          <a:bodyPr>
            <a:normAutofit/>
          </a:bodyPr>
          <a:lstStyle/>
          <a:p>
            <a:r>
              <a:rPr lang="en-US" dirty="0"/>
              <a:t>Grower Stage</a:t>
            </a:r>
          </a:p>
          <a:p>
            <a:pPr lvl="1"/>
            <a:r>
              <a:rPr lang="en-US" dirty="0"/>
              <a:t>Full feeding (2-3 meals per day) until lamb is 75-80 lbs. You want some crumbs to be left after each feeding. If not, you’re not feeding enough. </a:t>
            </a:r>
          </a:p>
          <a:p>
            <a:pPr lvl="1"/>
            <a:r>
              <a:rPr lang="en-US" dirty="0"/>
              <a:t>Give two softball sized amounts of hay per day. Lambs are ruminants and need that roughage in their diet. </a:t>
            </a:r>
          </a:p>
          <a:p>
            <a:r>
              <a:rPr lang="en-US" dirty="0"/>
              <a:t>Finishing Stage</a:t>
            </a:r>
          </a:p>
          <a:p>
            <a:pPr lvl="1"/>
            <a:r>
              <a:rPr lang="en-US" dirty="0"/>
              <a:t>Continue same hay feeding routine</a:t>
            </a:r>
          </a:p>
          <a:p>
            <a:pPr lvl="1"/>
            <a:r>
              <a:rPr lang="en-US" dirty="0"/>
              <a:t>When lambs reach 120 </a:t>
            </a:r>
            <a:r>
              <a:rPr lang="en-US" dirty="0" err="1"/>
              <a:t>lbs</a:t>
            </a:r>
            <a:r>
              <a:rPr lang="en-US" dirty="0"/>
              <a:t>, feed intake may need to be limited to maintain proper finish and condition. </a:t>
            </a:r>
          </a:p>
          <a:p>
            <a:endParaRPr lang="en-US" dirty="0"/>
          </a:p>
        </p:txBody>
      </p:sp>
      <p:sp>
        <p:nvSpPr>
          <p:cNvPr id="4" name="Text Placeholder 3">
            <a:extLst>
              <a:ext uri="{FF2B5EF4-FFF2-40B4-BE49-F238E27FC236}">
                <a16:creationId xmlns:a16="http://schemas.microsoft.com/office/drawing/2014/main" id="{66EE523D-40C4-4D31-87E4-4605A63E0D22}"/>
              </a:ext>
            </a:extLst>
          </p:cNvPr>
          <p:cNvSpPr>
            <a:spLocks noGrp="1"/>
          </p:cNvSpPr>
          <p:nvPr>
            <p:ph type="body" sz="quarter" idx="12"/>
          </p:nvPr>
        </p:nvSpPr>
        <p:spPr/>
        <p:txBody>
          <a:bodyPr>
            <a:normAutofit fontScale="92500" lnSpcReduction="20000"/>
          </a:bodyPr>
          <a:lstStyle/>
          <a:p>
            <a:r>
              <a:rPr lang="en-US" dirty="0"/>
              <a:t>Feeding Lambs</a:t>
            </a:r>
          </a:p>
        </p:txBody>
      </p:sp>
      <p:pic>
        <p:nvPicPr>
          <p:cNvPr id="5" name="Audio 4">
            <a:hlinkClick r:id="" action="ppaction://media"/>
            <a:extLst>
              <a:ext uri="{FF2B5EF4-FFF2-40B4-BE49-F238E27FC236}">
                <a16:creationId xmlns:a16="http://schemas.microsoft.com/office/drawing/2014/main" id="{9C9AA1AD-07D6-45B5-B5F7-96096D9C84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55449007"/>
      </p:ext>
    </p:extLst>
  </p:cSld>
  <p:clrMapOvr>
    <a:masterClrMapping/>
  </p:clrMapOvr>
  <mc:AlternateContent xmlns:mc="http://schemas.openxmlformats.org/markup-compatibility/2006" xmlns:p14="http://schemas.microsoft.com/office/powerpoint/2010/main">
    <mc:Choice Requires="p14">
      <p:transition spd="slow" p14:dur="2000" advTm="46039"/>
    </mc:Choice>
    <mc:Fallback xmlns="">
      <p:transition spd="slow" advTm="4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775" y="447325"/>
            <a:ext cx="7071313" cy="447337"/>
          </a:xfrm>
        </p:spPr>
        <p:txBody>
          <a:bodyPr>
            <a:normAutofit fontScale="90000"/>
          </a:bodyPr>
          <a:lstStyle/>
          <a:p>
            <a:r>
              <a:rPr lang="en-US" dirty="0"/>
              <a:t>Goat Nutrition</a:t>
            </a:r>
          </a:p>
        </p:txBody>
      </p:sp>
      <p:sp>
        <p:nvSpPr>
          <p:cNvPr id="3" name="Content Placeholder 2"/>
          <p:cNvSpPr>
            <a:spLocks noGrp="1"/>
          </p:cNvSpPr>
          <p:nvPr>
            <p:ph idx="1"/>
          </p:nvPr>
        </p:nvSpPr>
        <p:spPr>
          <a:xfrm>
            <a:off x="2620775" y="1178708"/>
            <a:ext cx="7533659" cy="4922574"/>
          </a:xfrm>
        </p:spPr>
        <p:txBody>
          <a:bodyPr>
            <a:normAutofit fontScale="92500" lnSpcReduction="10000"/>
          </a:bodyPr>
          <a:lstStyle/>
          <a:p>
            <a:r>
              <a:rPr lang="en-US" dirty="0"/>
              <a:t>Each animal will eat about 4 pounds a day, or close to 1,500 pounds per year</a:t>
            </a:r>
          </a:p>
          <a:p>
            <a:r>
              <a:rPr lang="en-US" dirty="0"/>
              <a:t>Hay should always be available</a:t>
            </a:r>
          </a:p>
          <a:p>
            <a:r>
              <a:rPr lang="en-US" dirty="0"/>
              <a:t>Because goats are ruminants, water should be available at all times</a:t>
            </a:r>
          </a:p>
          <a:p>
            <a:r>
              <a:rPr lang="en-US" dirty="0"/>
              <a:t>Grain or a commercially prepared ration (concentrate) should be used as a dietary supplement</a:t>
            </a:r>
          </a:p>
          <a:p>
            <a:pPr lvl="1"/>
            <a:r>
              <a:rPr lang="en-US" dirty="0"/>
              <a:t>Needed by pregnant or nursing does, milk goats, or all goats if hay supply is low</a:t>
            </a:r>
          </a:p>
          <a:p>
            <a:pPr lvl="1"/>
            <a:r>
              <a:rPr lang="en-US" dirty="0"/>
              <a:t>One or two pounds of concentrate/day should be sufficient</a:t>
            </a:r>
          </a:p>
          <a:p>
            <a:pPr lvl="1"/>
            <a:r>
              <a:rPr lang="en-US" dirty="0"/>
              <a:t>Dietary needs can vary from season to season</a:t>
            </a:r>
          </a:p>
          <a:p>
            <a:pPr marL="457200" lvl="1" indent="0">
              <a:buNone/>
            </a:pPr>
            <a:endParaRPr lang="en-US" b="0" dirty="0"/>
          </a:p>
        </p:txBody>
      </p:sp>
      <p:sp>
        <p:nvSpPr>
          <p:cNvPr id="4" name="Slide Number Placeholder 3"/>
          <p:cNvSpPr>
            <a:spLocks noGrp="1"/>
          </p:cNvSpPr>
          <p:nvPr>
            <p:ph type="sldNum" sz="quarter" idx="12"/>
          </p:nvPr>
        </p:nvSpPr>
        <p:spPr>
          <a:xfrm>
            <a:off x="6407458" y="618700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900" i="0" kern="1200">
                <a:solidFill>
                  <a:srgbClr val="000000"/>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CC4202-D2BA-7941-BB91-76CA33B1B3BB}" type="slidenum">
              <a:rPr lang="en-US" smtClean="0"/>
              <a:pPr/>
              <a:t>18</a:t>
            </a:fld>
            <a:endParaRPr lang="en-US" dirty="0"/>
          </a:p>
        </p:txBody>
      </p:sp>
      <p:pic>
        <p:nvPicPr>
          <p:cNvPr id="5" name="Audio 4">
            <a:hlinkClick r:id="" action="ppaction://media"/>
            <a:extLst>
              <a:ext uri="{FF2B5EF4-FFF2-40B4-BE49-F238E27FC236}">
                <a16:creationId xmlns:a16="http://schemas.microsoft.com/office/drawing/2014/main" id="{4CE062CE-C090-4953-AD9D-722AD7B35A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7441751"/>
      </p:ext>
    </p:extLst>
  </p:cSld>
  <p:clrMapOvr>
    <a:masterClrMapping/>
  </p:clrMapOvr>
  <mc:AlternateContent xmlns:mc="http://schemas.openxmlformats.org/markup-compatibility/2006" xmlns:p14="http://schemas.microsoft.com/office/powerpoint/2010/main">
    <mc:Choice Requires="p14">
      <p:transition spd="slow" p14:dur="2000" advTm="27550"/>
    </mc:Choice>
    <mc:Fallback xmlns="">
      <p:transition spd="slow" advTm="27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latin typeface="+mj-lt"/>
              </a:rPr>
              <a:t>What Does Show Edge Offer?</a:t>
            </a:r>
          </a:p>
        </p:txBody>
      </p:sp>
      <p:pic>
        <p:nvPicPr>
          <p:cNvPr id="5" name="Content Placeholder 11"/>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r="21702"/>
          <a:stretch/>
        </p:blipFill>
        <p:spPr>
          <a:xfrm>
            <a:off x="6796497" y="849087"/>
            <a:ext cx="4448446" cy="295183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0123" y="3860371"/>
            <a:ext cx="2631558" cy="1721348"/>
          </a:xfrm>
          <a:prstGeom prst="rect">
            <a:avLst/>
          </a:prstGeom>
        </p:spPr>
      </p:pic>
      <p:sp>
        <p:nvSpPr>
          <p:cNvPr id="7" name="TextBox 6"/>
          <p:cNvSpPr txBox="1"/>
          <p:nvPr/>
        </p:nvSpPr>
        <p:spPr>
          <a:xfrm>
            <a:off x="2209801" y="1693906"/>
            <a:ext cx="3666721" cy="1892826"/>
          </a:xfrm>
          <a:prstGeom prst="rect">
            <a:avLst/>
          </a:prstGeom>
          <a:noFill/>
        </p:spPr>
        <p:txBody>
          <a:bodyPr wrap="square" rtlCol="0">
            <a:spAutoFit/>
          </a:bodyPr>
          <a:lstStyle/>
          <a:p>
            <a:pPr marL="214313" indent="-214313">
              <a:buFont typeface="Arial" panose="020B0604020202020204" pitchFamily="34" charset="0"/>
              <a:buChar char="•"/>
            </a:pPr>
            <a:endParaRPr lang="en-US" sz="1350" dirty="0"/>
          </a:p>
          <a:p>
            <a:pPr>
              <a:buClr>
                <a:schemeClr val="accent3"/>
              </a:buClr>
            </a:pPr>
            <a:r>
              <a:rPr lang="en-US" dirty="0"/>
              <a:t>40lb bags: Complete Feeds</a:t>
            </a:r>
          </a:p>
          <a:p>
            <a:pPr marL="214313" indent="-214313">
              <a:buClr>
                <a:schemeClr val="accent3"/>
              </a:buClr>
              <a:buFont typeface="Arial" panose="020B0604020202020204" pitchFamily="34" charset="0"/>
              <a:buChar char="•"/>
            </a:pPr>
            <a:r>
              <a:rPr lang="en-US" dirty="0"/>
              <a:t>Show Calf Feed</a:t>
            </a:r>
          </a:p>
          <a:p>
            <a:pPr marL="214313" indent="-214313">
              <a:buClr>
                <a:schemeClr val="accent3"/>
              </a:buClr>
              <a:buFont typeface="Arial" panose="020B0604020202020204" pitchFamily="34" charset="0"/>
              <a:buChar char="•"/>
            </a:pPr>
            <a:r>
              <a:rPr lang="en-US" dirty="0"/>
              <a:t>Show Pig Feed</a:t>
            </a:r>
          </a:p>
          <a:p>
            <a:pPr marL="214313" indent="-214313">
              <a:buClr>
                <a:schemeClr val="accent3"/>
              </a:buClr>
              <a:buFont typeface="Arial" panose="020B0604020202020204" pitchFamily="34" charset="0"/>
              <a:buChar char="•"/>
            </a:pPr>
            <a:r>
              <a:rPr lang="en-US" dirty="0"/>
              <a:t>Show Lamb Feed</a:t>
            </a:r>
          </a:p>
          <a:p>
            <a:pPr marL="214313" indent="-214313">
              <a:buClr>
                <a:schemeClr val="accent3"/>
              </a:buClr>
              <a:buFont typeface="Arial" panose="020B0604020202020204" pitchFamily="34" charset="0"/>
              <a:buChar char="•"/>
            </a:pPr>
            <a:r>
              <a:rPr lang="en-US" dirty="0"/>
              <a:t>Show Goat Feed</a:t>
            </a:r>
          </a:p>
          <a:p>
            <a:endParaRPr lang="en-US" sz="1350" dirty="0"/>
          </a:p>
        </p:txBody>
      </p:sp>
      <p:sp>
        <p:nvSpPr>
          <p:cNvPr id="8" name="TextBox 7"/>
          <p:cNvSpPr txBox="1"/>
          <p:nvPr/>
        </p:nvSpPr>
        <p:spPr>
          <a:xfrm>
            <a:off x="2209800" y="3993923"/>
            <a:ext cx="5721658" cy="1477328"/>
          </a:xfrm>
          <a:prstGeom prst="rect">
            <a:avLst/>
          </a:prstGeom>
          <a:noFill/>
        </p:spPr>
        <p:txBody>
          <a:bodyPr wrap="square" rtlCol="0">
            <a:spAutoFit/>
          </a:bodyPr>
          <a:lstStyle/>
          <a:p>
            <a:pPr>
              <a:buClr>
                <a:schemeClr val="accent3"/>
              </a:buClr>
            </a:pPr>
            <a:r>
              <a:rPr lang="en-US" dirty="0"/>
              <a:t>20lb bags: Supplements (special order)</a:t>
            </a:r>
          </a:p>
          <a:p>
            <a:pPr marL="214313" indent="-214313">
              <a:buClr>
                <a:schemeClr val="accent3"/>
              </a:buClr>
              <a:buFont typeface="Arial" panose="020B0604020202020204" pitchFamily="34" charset="0"/>
              <a:buChar char="•"/>
            </a:pPr>
            <a:r>
              <a:rPr lang="en-US" dirty="0"/>
              <a:t>Sweepstakes Pig Supplement (bag with handles)</a:t>
            </a:r>
          </a:p>
          <a:p>
            <a:pPr marL="214313" indent="-214313">
              <a:buClr>
                <a:schemeClr val="accent3"/>
              </a:buClr>
              <a:buFont typeface="Arial" panose="020B0604020202020204" pitchFamily="34" charset="0"/>
              <a:buChar char="•"/>
            </a:pPr>
            <a:r>
              <a:rPr lang="en-US" dirty="0"/>
              <a:t>Full N Fresh Supplement (all species, bag with handles)</a:t>
            </a:r>
          </a:p>
          <a:p>
            <a:pPr marL="214313" indent="-214313">
              <a:buClr>
                <a:schemeClr val="accent3"/>
              </a:buClr>
              <a:buFont typeface="Arial" panose="020B0604020202020204" pitchFamily="34" charset="0"/>
              <a:buChar char="•"/>
            </a:pPr>
            <a:r>
              <a:rPr lang="en-US" dirty="0"/>
              <a:t>Power Phat Supplement (all species)</a:t>
            </a:r>
          </a:p>
        </p:txBody>
      </p:sp>
      <p:pic>
        <p:nvPicPr>
          <p:cNvPr id="3" name="Audio 2">
            <a:hlinkClick r:id="" action="ppaction://media"/>
            <a:extLst>
              <a:ext uri="{FF2B5EF4-FFF2-40B4-BE49-F238E27FC236}">
                <a16:creationId xmlns:a16="http://schemas.microsoft.com/office/drawing/2014/main" id="{08F6CFE9-CD1B-4510-821A-D6CD9DA61F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1423405"/>
      </p:ext>
    </p:extLst>
  </p:cSld>
  <p:clrMapOvr>
    <a:masterClrMapping/>
  </p:clrMapOvr>
  <mc:AlternateContent xmlns:mc="http://schemas.openxmlformats.org/markup-compatibility/2006" xmlns:p14="http://schemas.microsoft.com/office/powerpoint/2010/main">
    <mc:Choice Requires="p14">
      <p:transition spd="slow" p14:dur="2000" advTm="3025"/>
    </mc:Choice>
    <mc:Fallback xmlns="">
      <p:transition spd="slow" advTm="3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80C1-9A36-41DA-8653-DC2D137C222D}"/>
              </a:ext>
            </a:extLst>
          </p:cNvPr>
          <p:cNvSpPr>
            <a:spLocks noGrp="1"/>
          </p:cNvSpPr>
          <p:nvPr>
            <p:ph type="ctrTitle"/>
          </p:nvPr>
        </p:nvSpPr>
        <p:spPr>
          <a:xfrm>
            <a:off x="3783106" y="289113"/>
            <a:ext cx="7780712" cy="4398534"/>
          </a:xfrm>
        </p:spPr>
        <p:txBody>
          <a:bodyPr>
            <a:normAutofit/>
          </a:bodyPr>
          <a:lstStyle/>
          <a:p>
            <a:r>
              <a:rPr lang="en-US" sz="9600" dirty="0"/>
              <a:t>Animal </a:t>
            </a:r>
            <a:br>
              <a:rPr lang="en-US" sz="9600" dirty="0"/>
            </a:br>
            <a:r>
              <a:rPr lang="en-US" sz="9600" dirty="0"/>
              <a:t>Selection</a:t>
            </a:r>
          </a:p>
        </p:txBody>
      </p:sp>
      <p:pic>
        <p:nvPicPr>
          <p:cNvPr id="5" name="Audio 4">
            <a:hlinkClick r:id="" action="ppaction://media"/>
            <a:extLst>
              <a:ext uri="{FF2B5EF4-FFF2-40B4-BE49-F238E27FC236}">
                <a16:creationId xmlns:a16="http://schemas.microsoft.com/office/drawing/2014/main" id="{8DDA0B40-789F-4ABE-9C27-50EF618910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3620520"/>
      </p:ext>
    </p:extLst>
  </p:cSld>
  <p:clrMapOvr>
    <a:masterClrMapping/>
  </p:clrMapOvr>
  <mc:AlternateContent xmlns:mc="http://schemas.openxmlformats.org/markup-compatibility/2006" xmlns:p14="http://schemas.microsoft.com/office/powerpoint/2010/main">
    <mc:Choice Requires="p14">
      <p:transition spd="slow" p14:dur="2000" advTm="2425"/>
    </mc:Choice>
    <mc:Fallback xmlns="">
      <p:transition spd="slow" advTm="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normAutofit/>
          </a:bodyPr>
          <a:lstStyle/>
          <a:p>
            <a:r>
              <a:rPr lang="en-US" sz="2800" dirty="0"/>
              <a:t>Show Lamb Feed</a:t>
            </a:r>
          </a:p>
        </p:txBody>
      </p:sp>
      <p:pic>
        <p:nvPicPr>
          <p:cNvPr id="14" name="Picture Placeholder 13">
            <a:extLst>
              <a:ext uri="{FF2B5EF4-FFF2-40B4-BE49-F238E27FC236}">
                <a16:creationId xmlns:a16="http://schemas.microsoft.com/office/drawing/2014/main" id="{6E9799AD-F284-424E-A13A-6FDBC6B490FA}"/>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6874" r="6874"/>
          <a:stretch>
            <a:fillRect/>
          </a:stretch>
        </p:blipFill>
        <p:spPr>
          <a:prstGeom prst="rect">
            <a:avLst/>
          </a:prstGeom>
        </p:spPr>
      </p:pic>
      <p:sp>
        <p:nvSpPr>
          <p:cNvPr id="4" name="Text Placeholder 3">
            <a:extLst>
              <a:ext uri="{FF2B5EF4-FFF2-40B4-BE49-F238E27FC236}">
                <a16:creationId xmlns:a16="http://schemas.microsoft.com/office/drawing/2014/main" id="{BA09002C-DF50-4847-A27E-7C45B71B1B3A}"/>
              </a:ext>
            </a:extLst>
          </p:cNvPr>
          <p:cNvSpPr>
            <a:spLocks noGrp="1"/>
          </p:cNvSpPr>
          <p:nvPr>
            <p:ph type="body" sz="quarter" idx="15"/>
          </p:nvPr>
        </p:nvSpPr>
        <p:spPr/>
        <p:txBody>
          <a:bodyPr/>
          <a:lstStyle/>
          <a:p>
            <a:r>
              <a:rPr lang="en-US" dirty="0"/>
              <a:t>Balanced nutrition to support proper growth, health and performance</a:t>
            </a:r>
          </a:p>
          <a:p>
            <a:r>
              <a:rPr lang="en-US" dirty="0"/>
              <a:t>Compatible with Show Edge™ premium supplements for a competitive advantage</a:t>
            </a:r>
          </a:p>
          <a:p>
            <a:r>
              <a:rPr lang="en-US" dirty="0"/>
              <a:t>Helps maintain urinary tract health</a:t>
            </a:r>
          </a:p>
        </p:txBody>
      </p:sp>
      <p:sp>
        <p:nvSpPr>
          <p:cNvPr id="5" name="Text Placeholder 4">
            <a:extLst>
              <a:ext uri="{FF2B5EF4-FFF2-40B4-BE49-F238E27FC236}">
                <a16:creationId xmlns:a16="http://schemas.microsoft.com/office/drawing/2014/main" id="{D42C25A4-4BCE-4044-98C9-DCCE9F919AD8}"/>
              </a:ext>
            </a:extLst>
          </p:cNvPr>
          <p:cNvSpPr>
            <a:spLocks noGrp="1"/>
          </p:cNvSpPr>
          <p:nvPr>
            <p:ph type="body" sz="quarter" idx="16"/>
          </p:nvPr>
        </p:nvSpPr>
        <p:spPr/>
        <p:txBody>
          <a:bodyPr/>
          <a:lstStyle/>
          <a:p>
            <a:r>
              <a:rPr lang="en-US" dirty="0"/>
              <a:t>Crude Protein</a:t>
            </a:r>
          </a:p>
        </p:txBody>
      </p:sp>
      <p:sp>
        <p:nvSpPr>
          <p:cNvPr id="9" name="Text Placeholder 8">
            <a:extLst>
              <a:ext uri="{FF2B5EF4-FFF2-40B4-BE49-F238E27FC236}">
                <a16:creationId xmlns:a16="http://schemas.microsoft.com/office/drawing/2014/main" id="{AF527681-6922-4F77-B518-DE0933C64DD9}"/>
              </a:ext>
            </a:extLst>
          </p:cNvPr>
          <p:cNvSpPr>
            <a:spLocks noGrp="1"/>
          </p:cNvSpPr>
          <p:nvPr>
            <p:ph type="body" sz="quarter" idx="17"/>
          </p:nvPr>
        </p:nvSpPr>
        <p:spPr/>
        <p:txBody>
          <a:bodyPr/>
          <a:lstStyle/>
          <a:p>
            <a:r>
              <a:rPr lang="en-US" dirty="0"/>
              <a:t>17.0%</a:t>
            </a:r>
          </a:p>
        </p:txBody>
      </p:sp>
      <p:sp>
        <p:nvSpPr>
          <p:cNvPr id="10" name="Text Placeholder 9">
            <a:extLst>
              <a:ext uri="{FF2B5EF4-FFF2-40B4-BE49-F238E27FC236}">
                <a16:creationId xmlns:a16="http://schemas.microsoft.com/office/drawing/2014/main" id="{AF0646A5-2BA9-406A-BB53-8BE85E26DC9C}"/>
              </a:ext>
            </a:extLst>
          </p:cNvPr>
          <p:cNvSpPr>
            <a:spLocks noGrp="1"/>
          </p:cNvSpPr>
          <p:nvPr>
            <p:ph type="body" sz="quarter" idx="18"/>
          </p:nvPr>
        </p:nvSpPr>
        <p:spPr/>
        <p:txBody>
          <a:bodyPr/>
          <a:lstStyle/>
          <a:p>
            <a:r>
              <a:rPr lang="en-US" dirty="0"/>
              <a:t>Crude Fiber</a:t>
            </a:r>
          </a:p>
        </p:txBody>
      </p:sp>
      <p:sp>
        <p:nvSpPr>
          <p:cNvPr id="11" name="Text Placeholder 10">
            <a:extLst>
              <a:ext uri="{FF2B5EF4-FFF2-40B4-BE49-F238E27FC236}">
                <a16:creationId xmlns:a16="http://schemas.microsoft.com/office/drawing/2014/main" id="{E09068D9-AE7A-43A0-B51A-374F4026ADF4}"/>
              </a:ext>
            </a:extLst>
          </p:cNvPr>
          <p:cNvSpPr>
            <a:spLocks noGrp="1"/>
          </p:cNvSpPr>
          <p:nvPr>
            <p:ph type="body" sz="quarter" idx="19"/>
          </p:nvPr>
        </p:nvSpPr>
        <p:spPr/>
        <p:txBody>
          <a:bodyPr/>
          <a:lstStyle/>
          <a:p>
            <a:r>
              <a:rPr lang="en-US" dirty="0"/>
              <a:t>12.0%</a:t>
            </a:r>
          </a:p>
        </p:txBody>
      </p:sp>
      <p:sp>
        <p:nvSpPr>
          <p:cNvPr id="12" name="Text Placeholder 11">
            <a:extLst>
              <a:ext uri="{FF2B5EF4-FFF2-40B4-BE49-F238E27FC236}">
                <a16:creationId xmlns:a16="http://schemas.microsoft.com/office/drawing/2014/main" id="{CC160387-168A-4D85-ABF0-331DBDC161BF}"/>
              </a:ext>
            </a:extLst>
          </p:cNvPr>
          <p:cNvSpPr>
            <a:spLocks noGrp="1"/>
          </p:cNvSpPr>
          <p:nvPr>
            <p:ph type="body" sz="quarter" idx="20"/>
          </p:nvPr>
        </p:nvSpPr>
        <p:spPr/>
        <p:txBody>
          <a:bodyPr/>
          <a:lstStyle/>
          <a:p>
            <a:r>
              <a:rPr lang="en-US" dirty="0"/>
              <a:t>Crude Fat</a:t>
            </a:r>
          </a:p>
        </p:txBody>
      </p:sp>
      <p:sp>
        <p:nvSpPr>
          <p:cNvPr id="13" name="Text Placeholder 12">
            <a:extLst>
              <a:ext uri="{FF2B5EF4-FFF2-40B4-BE49-F238E27FC236}">
                <a16:creationId xmlns:a16="http://schemas.microsoft.com/office/drawing/2014/main" id="{632F099F-A976-406E-AD6D-D7A75F95B443}"/>
              </a:ext>
            </a:extLst>
          </p:cNvPr>
          <p:cNvSpPr>
            <a:spLocks noGrp="1"/>
          </p:cNvSpPr>
          <p:nvPr>
            <p:ph type="body" sz="quarter" idx="21"/>
          </p:nvPr>
        </p:nvSpPr>
        <p:spPr/>
        <p:txBody>
          <a:bodyPr/>
          <a:lstStyle/>
          <a:p>
            <a:r>
              <a:rPr lang="en-US" dirty="0"/>
              <a:t>3.0%</a:t>
            </a:r>
          </a:p>
        </p:txBody>
      </p:sp>
      <p:pic>
        <p:nvPicPr>
          <p:cNvPr id="2" name="Audio 1">
            <a:hlinkClick r:id="" action="ppaction://media"/>
            <a:extLst>
              <a:ext uri="{FF2B5EF4-FFF2-40B4-BE49-F238E27FC236}">
                <a16:creationId xmlns:a16="http://schemas.microsoft.com/office/drawing/2014/main" id="{24387793-8F5D-4E4C-81B2-0623F9094D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6312768"/>
      </p:ext>
    </p:extLst>
  </p:cSld>
  <p:clrMapOvr>
    <a:masterClrMapping/>
  </p:clrMapOvr>
  <mc:AlternateContent xmlns:mc="http://schemas.openxmlformats.org/markup-compatibility/2006" xmlns:p14="http://schemas.microsoft.com/office/powerpoint/2010/main">
    <mc:Choice Requires="p14">
      <p:transition spd="slow" p14:dur="2000" advTm="13823"/>
    </mc:Choice>
    <mc:Fallback xmlns="">
      <p:transition spd="slow" advTm="13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Show Lamb Feed</a:t>
            </a:r>
          </a:p>
        </p:txBody>
      </p:sp>
      <p:pic>
        <p:nvPicPr>
          <p:cNvPr id="3" name="Picture 2"/>
          <p:cNvPicPr>
            <a:picLocks noChangeAspect="1"/>
          </p:cNvPicPr>
          <p:nvPr/>
        </p:nvPicPr>
        <p:blipFill>
          <a:blip r:embed="rId5"/>
          <a:stretch>
            <a:fillRect/>
          </a:stretch>
        </p:blipFill>
        <p:spPr>
          <a:xfrm>
            <a:off x="919702" y="1520954"/>
            <a:ext cx="10434098" cy="3951993"/>
          </a:xfrm>
          <a:prstGeom prst="rect">
            <a:avLst/>
          </a:prstGeom>
        </p:spPr>
      </p:pic>
      <p:pic>
        <p:nvPicPr>
          <p:cNvPr id="5" name="Audio 4">
            <a:hlinkClick r:id="" action="ppaction://media"/>
            <a:extLst>
              <a:ext uri="{FF2B5EF4-FFF2-40B4-BE49-F238E27FC236}">
                <a16:creationId xmlns:a16="http://schemas.microsoft.com/office/drawing/2014/main" id="{91BF985F-D9A2-4CDA-BDF1-9FDE46BD4C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1325371"/>
      </p:ext>
    </p:extLst>
  </p:cSld>
  <p:clrMapOvr>
    <a:masterClrMapping/>
  </p:clrMapOvr>
  <mc:AlternateContent xmlns:mc="http://schemas.openxmlformats.org/markup-compatibility/2006" xmlns:p14="http://schemas.microsoft.com/office/powerpoint/2010/main">
    <mc:Choice Requires="p14">
      <p:transition spd="slow" p14:dur="2000" advTm="40270"/>
    </mc:Choice>
    <mc:Fallback xmlns="">
      <p:transition spd="slow" advTm="4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2E6A4-656E-4A31-9B3C-42C6B5E10D8B}"/>
              </a:ext>
            </a:extLst>
          </p:cNvPr>
          <p:cNvSpPr>
            <a:spLocks noGrp="1"/>
          </p:cNvSpPr>
          <p:nvPr>
            <p:ph type="title"/>
          </p:nvPr>
        </p:nvSpPr>
        <p:spPr/>
        <p:txBody>
          <a:bodyPr/>
          <a:lstStyle/>
          <a:p>
            <a:pPr algn="ctr"/>
            <a:r>
              <a:rPr lang="en-US" dirty="0"/>
              <a:t>Feeding Rates</a:t>
            </a:r>
          </a:p>
        </p:txBody>
      </p:sp>
      <p:graphicFrame>
        <p:nvGraphicFramePr>
          <p:cNvPr id="3" name="Diagram 2">
            <a:extLst>
              <a:ext uri="{FF2B5EF4-FFF2-40B4-BE49-F238E27FC236}">
                <a16:creationId xmlns:a16="http://schemas.microsoft.com/office/drawing/2014/main" id="{D4607FDE-A92B-4F60-81C2-2B3DD30D9220}"/>
              </a:ext>
            </a:extLst>
          </p:cNvPr>
          <p:cNvGraphicFramePr/>
          <p:nvPr>
            <p:extLst>
              <p:ext uri="{D42A27DB-BD31-4B8C-83A1-F6EECF244321}">
                <p14:modId xmlns:p14="http://schemas.microsoft.com/office/powerpoint/2010/main" val="2823268634"/>
              </p:ext>
            </p:extLst>
          </p:nvPr>
        </p:nvGraphicFramePr>
        <p:xfrm>
          <a:off x="2119745" y="653888"/>
          <a:ext cx="7952510" cy="48548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33F4DF80-BD15-4215-B6B6-03C772FC975B}"/>
              </a:ext>
            </a:extLst>
          </p:cNvPr>
          <p:cNvPicPr>
            <a:picLocks noChangeAspect="1"/>
          </p:cNvPicPr>
          <p:nvPr/>
        </p:nvPicPr>
        <p:blipFill>
          <a:blip r:embed="rId9">
            <a:clrChange>
              <a:clrFrom>
                <a:srgbClr val="FEF8EA"/>
              </a:clrFrom>
              <a:clrTo>
                <a:srgbClr val="FEF8EA">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192780" y="3739545"/>
            <a:ext cx="2547986" cy="1769225"/>
          </a:xfrm>
          <a:prstGeom prst="rect">
            <a:avLst/>
          </a:prstGeom>
        </p:spPr>
      </p:pic>
      <p:pic>
        <p:nvPicPr>
          <p:cNvPr id="5" name="Audio 4">
            <a:hlinkClick r:id="" action="ppaction://media"/>
            <a:extLst>
              <a:ext uri="{FF2B5EF4-FFF2-40B4-BE49-F238E27FC236}">
                <a16:creationId xmlns:a16="http://schemas.microsoft.com/office/drawing/2014/main" id="{F20B9A7C-6F8D-45D7-BB81-84DCDEDA05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9168898"/>
      </p:ext>
    </p:extLst>
  </p:cSld>
  <p:clrMapOvr>
    <a:masterClrMapping/>
  </p:clrMapOvr>
  <mc:AlternateContent xmlns:mc="http://schemas.openxmlformats.org/markup-compatibility/2006" xmlns:p14="http://schemas.microsoft.com/office/powerpoint/2010/main">
    <mc:Choice Requires="p14">
      <p:transition spd="slow" p14:dur="2000" advTm="20670"/>
    </mc:Choice>
    <mc:Fallback xmlns="">
      <p:transition spd="slow" advTm="20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F75FD-C191-42F7-8389-48335F651B6C}"/>
              </a:ext>
            </a:extLst>
          </p:cNvPr>
          <p:cNvSpPr>
            <a:spLocks noGrp="1"/>
          </p:cNvSpPr>
          <p:nvPr>
            <p:ph type="ctrTitle"/>
          </p:nvPr>
        </p:nvSpPr>
        <p:spPr>
          <a:xfrm>
            <a:off x="3877235" y="786653"/>
            <a:ext cx="7780712" cy="4565276"/>
          </a:xfrm>
        </p:spPr>
        <p:txBody>
          <a:bodyPr>
            <a:normAutofit/>
          </a:bodyPr>
          <a:lstStyle/>
          <a:p>
            <a:r>
              <a:rPr lang="en-US" sz="9600" dirty="0"/>
              <a:t>Daily Care</a:t>
            </a:r>
            <a:br>
              <a:rPr lang="en-US" sz="9600" dirty="0"/>
            </a:br>
            <a:r>
              <a:rPr lang="en-US" sz="9600" dirty="0"/>
              <a:t>&amp;</a:t>
            </a:r>
            <a:br>
              <a:rPr lang="en-US" sz="9600" dirty="0"/>
            </a:br>
            <a:r>
              <a:rPr lang="en-US" sz="9600" dirty="0"/>
              <a:t>Grooming</a:t>
            </a:r>
          </a:p>
        </p:txBody>
      </p:sp>
      <p:pic>
        <p:nvPicPr>
          <p:cNvPr id="3" name="Audio 2">
            <a:hlinkClick r:id="" action="ppaction://media"/>
            <a:extLst>
              <a:ext uri="{FF2B5EF4-FFF2-40B4-BE49-F238E27FC236}">
                <a16:creationId xmlns:a16="http://schemas.microsoft.com/office/drawing/2014/main" id="{F3FADE3A-F3CB-41B4-AC6C-F4304D767D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893961"/>
      </p:ext>
    </p:extLst>
  </p:cSld>
  <p:clrMapOvr>
    <a:masterClrMapping/>
  </p:clrMapOvr>
  <mc:AlternateContent xmlns:mc="http://schemas.openxmlformats.org/markup-compatibility/2006" xmlns:p14="http://schemas.microsoft.com/office/powerpoint/2010/main">
    <mc:Choice Requires="p14">
      <p:transition spd="slow" p14:dur="2000" advTm="8984"/>
    </mc:Choice>
    <mc:Fallback xmlns="">
      <p:transition spd="slow" advTm="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2F1A-CFAE-41B4-94D7-31ADF6B0DD90}"/>
              </a:ext>
            </a:extLst>
          </p:cNvPr>
          <p:cNvSpPr>
            <a:spLocks noGrp="1"/>
          </p:cNvSpPr>
          <p:nvPr>
            <p:ph type="title"/>
          </p:nvPr>
        </p:nvSpPr>
        <p:spPr/>
        <p:txBody>
          <a:bodyPr/>
          <a:lstStyle/>
          <a:p>
            <a:r>
              <a:rPr lang="en-US" dirty="0"/>
              <a:t>Lambs</a:t>
            </a:r>
          </a:p>
        </p:txBody>
      </p:sp>
      <p:sp>
        <p:nvSpPr>
          <p:cNvPr id="3" name="Content Placeholder 2">
            <a:extLst>
              <a:ext uri="{FF2B5EF4-FFF2-40B4-BE49-F238E27FC236}">
                <a16:creationId xmlns:a16="http://schemas.microsoft.com/office/drawing/2014/main" id="{1D84A389-E154-4AF0-B9C6-2B5D9D60841E}"/>
              </a:ext>
            </a:extLst>
          </p:cNvPr>
          <p:cNvSpPr>
            <a:spLocks noGrp="1"/>
          </p:cNvSpPr>
          <p:nvPr>
            <p:ph idx="1"/>
          </p:nvPr>
        </p:nvSpPr>
        <p:spPr/>
        <p:txBody>
          <a:bodyPr/>
          <a:lstStyle/>
          <a:p>
            <a:r>
              <a:rPr lang="en-US" dirty="0"/>
              <a:t>Exercise</a:t>
            </a:r>
          </a:p>
          <a:p>
            <a:r>
              <a:rPr lang="en-US" dirty="0"/>
              <a:t>Washing</a:t>
            </a:r>
          </a:p>
          <a:p>
            <a:r>
              <a:rPr lang="en-US" dirty="0"/>
              <a:t>Drying</a:t>
            </a:r>
          </a:p>
          <a:p>
            <a:r>
              <a:rPr lang="en-US" dirty="0"/>
              <a:t>Working Hair</a:t>
            </a:r>
          </a:p>
          <a:p>
            <a:endParaRPr lang="en-US" dirty="0"/>
          </a:p>
        </p:txBody>
      </p:sp>
      <p:sp>
        <p:nvSpPr>
          <p:cNvPr id="4" name="Text Placeholder 3">
            <a:extLst>
              <a:ext uri="{FF2B5EF4-FFF2-40B4-BE49-F238E27FC236}">
                <a16:creationId xmlns:a16="http://schemas.microsoft.com/office/drawing/2014/main" id="{F280764C-EB85-4F7A-8752-3ED0D34F0B8E}"/>
              </a:ext>
            </a:extLst>
          </p:cNvPr>
          <p:cNvSpPr>
            <a:spLocks noGrp="1"/>
          </p:cNvSpPr>
          <p:nvPr>
            <p:ph type="body" sz="quarter" idx="12"/>
          </p:nvPr>
        </p:nvSpPr>
        <p:spPr/>
        <p:txBody>
          <a:bodyPr>
            <a:normAutofit fontScale="92500" lnSpcReduction="20000"/>
          </a:bodyPr>
          <a:lstStyle/>
          <a:p>
            <a:r>
              <a:rPr lang="en-US"/>
              <a:t>Daily Care</a:t>
            </a:r>
            <a:endParaRPr lang="en-US" dirty="0"/>
          </a:p>
        </p:txBody>
      </p:sp>
      <p:pic>
        <p:nvPicPr>
          <p:cNvPr id="6" name="Picture 5">
            <a:extLst>
              <a:ext uri="{FF2B5EF4-FFF2-40B4-BE49-F238E27FC236}">
                <a16:creationId xmlns:a16="http://schemas.microsoft.com/office/drawing/2014/main" id="{E0D0A166-4B94-41A8-9780-F7A899535F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6833" y="597983"/>
            <a:ext cx="3146967" cy="3146967"/>
          </a:xfrm>
          <a:prstGeom prst="rect">
            <a:avLst/>
          </a:prstGeom>
        </p:spPr>
      </p:pic>
      <p:pic>
        <p:nvPicPr>
          <p:cNvPr id="8" name="Picture 7">
            <a:extLst>
              <a:ext uri="{FF2B5EF4-FFF2-40B4-BE49-F238E27FC236}">
                <a16:creationId xmlns:a16="http://schemas.microsoft.com/office/drawing/2014/main" id="{D71FE780-94A6-43E0-86CD-EEDF1A284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8077" y="2813157"/>
            <a:ext cx="3521230" cy="3082933"/>
          </a:xfrm>
          <a:prstGeom prst="rect">
            <a:avLst/>
          </a:prstGeom>
        </p:spPr>
      </p:pic>
      <p:pic>
        <p:nvPicPr>
          <p:cNvPr id="5" name="Picture 4">
            <a:extLst>
              <a:ext uri="{FF2B5EF4-FFF2-40B4-BE49-F238E27FC236}">
                <a16:creationId xmlns:a16="http://schemas.microsoft.com/office/drawing/2014/main" id="{640BBB1F-EBE9-45DD-8D95-0DC6C4F589BA}"/>
              </a:ext>
            </a:extLst>
          </p:cNvPr>
          <p:cNvPicPr>
            <a:picLocks noChangeAspect="1"/>
          </p:cNvPicPr>
          <p:nvPr/>
        </p:nvPicPr>
        <p:blipFill>
          <a:blip r:embed="rId7"/>
          <a:stretch>
            <a:fillRect/>
          </a:stretch>
        </p:blipFill>
        <p:spPr>
          <a:xfrm>
            <a:off x="316184" y="4173606"/>
            <a:ext cx="2620111" cy="1839805"/>
          </a:xfrm>
          <a:prstGeom prst="rect">
            <a:avLst/>
          </a:prstGeom>
        </p:spPr>
      </p:pic>
      <p:pic>
        <p:nvPicPr>
          <p:cNvPr id="7" name="Picture 6">
            <a:extLst>
              <a:ext uri="{FF2B5EF4-FFF2-40B4-BE49-F238E27FC236}">
                <a16:creationId xmlns:a16="http://schemas.microsoft.com/office/drawing/2014/main" id="{5B834DF4-E03A-43CF-BC87-CF374C561A8D}"/>
              </a:ext>
            </a:extLst>
          </p:cNvPr>
          <p:cNvPicPr>
            <a:picLocks noChangeAspect="1"/>
          </p:cNvPicPr>
          <p:nvPr/>
        </p:nvPicPr>
        <p:blipFill>
          <a:blip r:embed="rId8"/>
          <a:stretch>
            <a:fillRect/>
          </a:stretch>
        </p:blipFill>
        <p:spPr>
          <a:xfrm>
            <a:off x="2614907" y="5284285"/>
            <a:ext cx="1335644" cy="892678"/>
          </a:xfrm>
          <a:prstGeom prst="rect">
            <a:avLst/>
          </a:prstGeom>
        </p:spPr>
      </p:pic>
      <p:pic>
        <p:nvPicPr>
          <p:cNvPr id="9" name="Picture 8">
            <a:extLst>
              <a:ext uri="{FF2B5EF4-FFF2-40B4-BE49-F238E27FC236}">
                <a16:creationId xmlns:a16="http://schemas.microsoft.com/office/drawing/2014/main" id="{71150938-C200-4A2A-910B-CF387CB34E6D}"/>
              </a:ext>
            </a:extLst>
          </p:cNvPr>
          <p:cNvPicPr>
            <a:picLocks noChangeAspect="1"/>
          </p:cNvPicPr>
          <p:nvPr/>
        </p:nvPicPr>
        <p:blipFill>
          <a:blip r:embed="rId9"/>
          <a:stretch>
            <a:fillRect/>
          </a:stretch>
        </p:blipFill>
        <p:spPr>
          <a:xfrm>
            <a:off x="2968226" y="4173606"/>
            <a:ext cx="1150210" cy="832146"/>
          </a:xfrm>
          <a:prstGeom prst="rect">
            <a:avLst/>
          </a:prstGeom>
        </p:spPr>
      </p:pic>
      <p:pic>
        <p:nvPicPr>
          <p:cNvPr id="10" name="Picture 9">
            <a:extLst>
              <a:ext uri="{FF2B5EF4-FFF2-40B4-BE49-F238E27FC236}">
                <a16:creationId xmlns:a16="http://schemas.microsoft.com/office/drawing/2014/main" id="{83218976-1019-44F8-BEB1-4A945BDCFFFE}"/>
              </a:ext>
            </a:extLst>
          </p:cNvPr>
          <p:cNvPicPr>
            <a:picLocks noChangeAspect="1"/>
          </p:cNvPicPr>
          <p:nvPr/>
        </p:nvPicPr>
        <p:blipFill>
          <a:blip r:embed="rId10"/>
          <a:stretch>
            <a:fillRect/>
          </a:stretch>
        </p:blipFill>
        <p:spPr>
          <a:xfrm flipH="1">
            <a:off x="8063301" y="4589679"/>
            <a:ext cx="1410379" cy="1213740"/>
          </a:xfrm>
          <a:prstGeom prst="rect">
            <a:avLst/>
          </a:prstGeom>
        </p:spPr>
      </p:pic>
      <p:pic>
        <p:nvPicPr>
          <p:cNvPr id="11" name="Picture 10">
            <a:extLst>
              <a:ext uri="{FF2B5EF4-FFF2-40B4-BE49-F238E27FC236}">
                <a16:creationId xmlns:a16="http://schemas.microsoft.com/office/drawing/2014/main" id="{5EE2149B-E286-45E1-8BCA-7E68EC0B806D}"/>
              </a:ext>
            </a:extLst>
          </p:cNvPr>
          <p:cNvPicPr>
            <a:picLocks noChangeAspect="1"/>
          </p:cNvPicPr>
          <p:nvPr/>
        </p:nvPicPr>
        <p:blipFill>
          <a:blip r:embed="rId11"/>
          <a:stretch>
            <a:fillRect/>
          </a:stretch>
        </p:blipFill>
        <p:spPr>
          <a:xfrm>
            <a:off x="9646121" y="4613837"/>
            <a:ext cx="2011475" cy="1189582"/>
          </a:xfrm>
          <a:prstGeom prst="rect">
            <a:avLst/>
          </a:prstGeom>
        </p:spPr>
      </p:pic>
      <p:pic>
        <p:nvPicPr>
          <p:cNvPr id="12" name="Picture 11">
            <a:extLst>
              <a:ext uri="{FF2B5EF4-FFF2-40B4-BE49-F238E27FC236}">
                <a16:creationId xmlns:a16="http://schemas.microsoft.com/office/drawing/2014/main" id="{91E5798E-77E2-4482-8EC6-689900746D0E}"/>
              </a:ext>
            </a:extLst>
          </p:cNvPr>
          <p:cNvPicPr>
            <a:picLocks noChangeAspect="1"/>
          </p:cNvPicPr>
          <p:nvPr/>
        </p:nvPicPr>
        <p:blipFill>
          <a:blip r:embed="rId12"/>
          <a:stretch>
            <a:fillRect/>
          </a:stretch>
        </p:blipFill>
        <p:spPr>
          <a:xfrm>
            <a:off x="5408994" y="236627"/>
            <a:ext cx="2477585" cy="2143959"/>
          </a:xfrm>
          <a:prstGeom prst="rect">
            <a:avLst/>
          </a:prstGeom>
        </p:spPr>
      </p:pic>
      <p:pic>
        <p:nvPicPr>
          <p:cNvPr id="14" name="Picture 13">
            <a:extLst>
              <a:ext uri="{FF2B5EF4-FFF2-40B4-BE49-F238E27FC236}">
                <a16:creationId xmlns:a16="http://schemas.microsoft.com/office/drawing/2014/main" id="{BADF4D30-BCD0-423F-BD07-B3A67666ED0A}"/>
              </a:ext>
            </a:extLst>
          </p:cNvPr>
          <p:cNvPicPr>
            <a:picLocks noChangeAspect="1"/>
          </p:cNvPicPr>
          <p:nvPr/>
        </p:nvPicPr>
        <p:blipFill>
          <a:blip r:embed="rId13"/>
          <a:stretch>
            <a:fillRect/>
          </a:stretch>
        </p:blipFill>
        <p:spPr>
          <a:xfrm>
            <a:off x="3421931" y="1010060"/>
            <a:ext cx="733724" cy="1968887"/>
          </a:xfrm>
          <a:prstGeom prst="rect">
            <a:avLst/>
          </a:prstGeom>
        </p:spPr>
      </p:pic>
      <p:pic>
        <p:nvPicPr>
          <p:cNvPr id="13" name="Audio 12">
            <a:hlinkClick r:id="" action="ppaction://media"/>
            <a:extLst>
              <a:ext uri="{FF2B5EF4-FFF2-40B4-BE49-F238E27FC236}">
                <a16:creationId xmlns:a16="http://schemas.microsoft.com/office/drawing/2014/main" id="{CEDC8839-8D25-4398-8965-FD8C46474A7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6966342"/>
      </p:ext>
    </p:extLst>
  </p:cSld>
  <p:clrMapOvr>
    <a:masterClrMapping/>
  </p:clrMapOvr>
  <mc:AlternateContent xmlns:mc="http://schemas.openxmlformats.org/markup-compatibility/2006" xmlns:p14="http://schemas.microsoft.com/office/powerpoint/2010/main">
    <mc:Choice Requires="p14">
      <p:transition spd="slow" p14:dur="2000" advTm="26201"/>
    </mc:Choice>
    <mc:Fallback xmlns="">
      <p:transition spd="slow" advTm="26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8253C-6204-4C2A-8134-CDC99BB4CA40}"/>
              </a:ext>
            </a:extLst>
          </p:cNvPr>
          <p:cNvSpPr>
            <a:spLocks noGrp="1"/>
          </p:cNvSpPr>
          <p:nvPr>
            <p:ph type="title"/>
          </p:nvPr>
        </p:nvSpPr>
        <p:spPr/>
        <p:txBody>
          <a:bodyPr/>
          <a:lstStyle/>
          <a:p>
            <a:r>
              <a:rPr lang="en-US" dirty="0"/>
              <a:t>Lambs</a:t>
            </a:r>
          </a:p>
        </p:txBody>
      </p:sp>
      <p:sp>
        <p:nvSpPr>
          <p:cNvPr id="3" name="Content Placeholder 2">
            <a:extLst>
              <a:ext uri="{FF2B5EF4-FFF2-40B4-BE49-F238E27FC236}">
                <a16:creationId xmlns:a16="http://schemas.microsoft.com/office/drawing/2014/main" id="{C68EE8CC-7781-4CC0-8740-A1574F2D1397}"/>
              </a:ext>
            </a:extLst>
          </p:cNvPr>
          <p:cNvSpPr>
            <a:spLocks noGrp="1"/>
          </p:cNvSpPr>
          <p:nvPr>
            <p:ph idx="1"/>
          </p:nvPr>
        </p:nvSpPr>
        <p:spPr>
          <a:xfrm>
            <a:off x="381000" y="1892532"/>
            <a:ext cx="10515600" cy="4351338"/>
          </a:xfrm>
        </p:spPr>
        <p:txBody>
          <a:bodyPr/>
          <a:lstStyle/>
          <a:p>
            <a:r>
              <a:rPr lang="en-US" dirty="0"/>
              <a:t>Shearing (pre show day)</a:t>
            </a:r>
          </a:p>
          <a:p>
            <a:r>
              <a:rPr lang="en-US" dirty="0"/>
              <a:t>Clipping (pre show day)</a:t>
            </a:r>
          </a:p>
          <a:p>
            <a:r>
              <a:rPr lang="en-US" dirty="0"/>
              <a:t>Washing/Drying/Working Boot Wool</a:t>
            </a:r>
          </a:p>
          <a:p>
            <a:r>
              <a:rPr lang="en-US" dirty="0"/>
              <a:t>Fitting</a:t>
            </a:r>
          </a:p>
          <a:p>
            <a:r>
              <a:rPr lang="en-US" dirty="0"/>
              <a:t>Clean up</a:t>
            </a:r>
          </a:p>
          <a:p>
            <a:endParaRPr lang="en-US" dirty="0"/>
          </a:p>
          <a:p>
            <a:endParaRPr lang="en-US" dirty="0"/>
          </a:p>
        </p:txBody>
      </p:sp>
      <p:sp>
        <p:nvSpPr>
          <p:cNvPr id="4" name="Text Placeholder 3">
            <a:extLst>
              <a:ext uri="{FF2B5EF4-FFF2-40B4-BE49-F238E27FC236}">
                <a16:creationId xmlns:a16="http://schemas.microsoft.com/office/drawing/2014/main" id="{7C22E09D-6A58-4DBF-B694-2F6B07A24EEC}"/>
              </a:ext>
            </a:extLst>
          </p:cNvPr>
          <p:cNvSpPr>
            <a:spLocks noGrp="1"/>
          </p:cNvSpPr>
          <p:nvPr>
            <p:ph type="body" sz="quarter" idx="12"/>
          </p:nvPr>
        </p:nvSpPr>
        <p:spPr/>
        <p:txBody>
          <a:bodyPr>
            <a:normAutofit fontScale="92500" lnSpcReduction="20000"/>
          </a:bodyPr>
          <a:lstStyle/>
          <a:p>
            <a:r>
              <a:rPr lang="en-US" dirty="0"/>
              <a:t>Show Day</a:t>
            </a:r>
          </a:p>
        </p:txBody>
      </p:sp>
      <p:pic>
        <p:nvPicPr>
          <p:cNvPr id="8" name="Picture 7">
            <a:extLst>
              <a:ext uri="{FF2B5EF4-FFF2-40B4-BE49-F238E27FC236}">
                <a16:creationId xmlns:a16="http://schemas.microsoft.com/office/drawing/2014/main" id="{90D7D315-B348-49C7-A0F6-A0B1D6C5D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8236" y="481614"/>
            <a:ext cx="2642763" cy="3223052"/>
          </a:xfrm>
          <a:prstGeom prst="rect">
            <a:avLst/>
          </a:prstGeom>
        </p:spPr>
      </p:pic>
      <p:pic>
        <p:nvPicPr>
          <p:cNvPr id="6" name="Picture 5">
            <a:extLst>
              <a:ext uri="{FF2B5EF4-FFF2-40B4-BE49-F238E27FC236}">
                <a16:creationId xmlns:a16="http://schemas.microsoft.com/office/drawing/2014/main" id="{7C586035-4AA7-456F-9F8A-C82D80EE0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7987" y="2290990"/>
            <a:ext cx="2333625" cy="3810000"/>
          </a:xfrm>
          <a:prstGeom prst="rect">
            <a:avLst/>
          </a:prstGeom>
        </p:spPr>
      </p:pic>
      <p:pic>
        <p:nvPicPr>
          <p:cNvPr id="5" name="Picture 4">
            <a:extLst>
              <a:ext uri="{FF2B5EF4-FFF2-40B4-BE49-F238E27FC236}">
                <a16:creationId xmlns:a16="http://schemas.microsoft.com/office/drawing/2014/main" id="{F5F4D5FD-558B-4DA1-87CC-BFBA4104D481}"/>
              </a:ext>
            </a:extLst>
          </p:cNvPr>
          <p:cNvPicPr>
            <a:picLocks noChangeAspect="1"/>
          </p:cNvPicPr>
          <p:nvPr/>
        </p:nvPicPr>
        <p:blipFill>
          <a:blip r:embed="rId7"/>
          <a:stretch>
            <a:fillRect/>
          </a:stretch>
        </p:blipFill>
        <p:spPr>
          <a:xfrm>
            <a:off x="6216184" y="90230"/>
            <a:ext cx="2494853" cy="1802302"/>
          </a:xfrm>
          <a:prstGeom prst="rect">
            <a:avLst/>
          </a:prstGeom>
        </p:spPr>
      </p:pic>
      <p:pic>
        <p:nvPicPr>
          <p:cNvPr id="9" name="Picture 8">
            <a:extLst>
              <a:ext uri="{FF2B5EF4-FFF2-40B4-BE49-F238E27FC236}">
                <a16:creationId xmlns:a16="http://schemas.microsoft.com/office/drawing/2014/main" id="{5BD7C0AA-2902-4F52-8056-6ADC2027BBE1}"/>
              </a:ext>
            </a:extLst>
          </p:cNvPr>
          <p:cNvPicPr>
            <a:picLocks noChangeAspect="1"/>
          </p:cNvPicPr>
          <p:nvPr/>
        </p:nvPicPr>
        <p:blipFill>
          <a:blip r:embed="rId8"/>
          <a:stretch>
            <a:fillRect/>
          </a:stretch>
        </p:blipFill>
        <p:spPr>
          <a:xfrm>
            <a:off x="5758985" y="1476609"/>
            <a:ext cx="1335644" cy="892678"/>
          </a:xfrm>
          <a:prstGeom prst="rect">
            <a:avLst/>
          </a:prstGeom>
        </p:spPr>
      </p:pic>
      <p:pic>
        <p:nvPicPr>
          <p:cNvPr id="10" name="Picture 9">
            <a:extLst>
              <a:ext uri="{FF2B5EF4-FFF2-40B4-BE49-F238E27FC236}">
                <a16:creationId xmlns:a16="http://schemas.microsoft.com/office/drawing/2014/main" id="{39B2960F-B400-4B30-B02E-BC16C75BC546}"/>
              </a:ext>
            </a:extLst>
          </p:cNvPr>
          <p:cNvPicPr>
            <a:picLocks noChangeAspect="1"/>
          </p:cNvPicPr>
          <p:nvPr/>
        </p:nvPicPr>
        <p:blipFill>
          <a:blip r:embed="rId9"/>
          <a:stretch>
            <a:fillRect/>
          </a:stretch>
        </p:blipFill>
        <p:spPr>
          <a:xfrm>
            <a:off x="5638800" y="3509012"/>
            <a:ext cx="982325" cy="2591977"/>
          </a:xfrm>
          <a:prstGeom prst="rect">
            <a:avLst/>
          </a:prstGeom>
        </p:spPr>
      </p:pic>
      <p:pic>
        <p:nvPicPr>
          <p:cNvPr id="7" name="Picture 6">
            <a:extLst>
              <a:ext uri="{FF2B5EF4-FFF2-40B4-BE49-F238E27FC236}">
                <a16:creationId xmlns:a16="http://schemas.microsoft.com/office/drawing/2014/main" id="{EF9C9550-38AD-4289-9A98-5E47B7FA50DF}"/>
              </a:ext>
            </a:extLst>
          </p:cNvPr>
          <p:cNvPicPr>
            <a:picLocks noChangeAspect="1"/>
          </p:cNvPicPr>
          <p:nvPr/>
        </p:nvPicPr>
        <p:blipFill>
          <a:blip r:embed="rId10"/>
          <a:stretch>
            <a:fillRect/>
          </a:stretch>
        </p:blipFill>
        <p:spPr>
          <a:xfrm>
            <a:off x="4548203" y="3509011"/>
            <a:ext cx="1007448" cy="2591977"/>
          </a:xfrm>
          <a:prstGeom prst="rect">
            <a:avLst/>
          </a:prstGeom>
        </p:spPr>
      </p:pic>
      <p:pic>
        <p:nvPicPr>
          <p:cNvPr id="11" name="Picture 10">
            <a:extLst>
              <a:ext uri="{FF2B5EF4-FFF2-40B4-BE49-F238E27FC236}">
                <a16:creationId xmlns:a16="http://schemas.microsoft.com/office/drawing/2014/main" id="{DE4B512A-554A-4503-A2E2-20193D419D4F}"/>
              </a:ext>
            </a:extLst>
          </p:cNvPr>
          <p:cNvPicPr>
            <a:picLocks noChangeAspect="1"/>
          </p:cNvPicPr>
          <p:nvPr/>
        </p:nvPicPr>
        <p:blipFill>
          <a:blip r:embed="rId11"/>
          <a:stretch>
            <a:fillRect/>
          </a:stretch>
        </p:blipFill>
        <p:spPr>
          <a:xfrm>
            <a:off x="3541207" y="3628953"/>
            <a:ext cx="910488" cy="2352094"/>
          </a:xfrm>
          <a:prstGeom prst="rect">
            <a:avLst/>
          </a:prstGeom>
        </p:spPr>
      </p:pic>
      <p:pic>
        <p:nvPicPr>
          <p:cNvPr id="12" name="Picture 11">
            <a:extLst>
              <a:ext uri="{FF2B5EF4-FFF2-40B4-BE49-F238E27FC236}">
                <a16:creationId xmlns:a16="http://schemas.microsoft.com/office/drawing/2014/main" id="{01B902AB-0423-48F9-8CC9-DFF67CB6FAAE}"/>
              </a:ext>
            </a:extLst>
          </p:cNvPr>
          <p:cNvPicPr>
            <a:picLocks noChangeAspect="1"/>
          </p:cNvPicPr>
          <p:nvPr/>
        </p:nvPicPr>
        <p:blipFill>
          <a:blip r:embed="rId12"/>
          <a:stretch>
            <a:fillRect/>
          </a:stretch>
        </p:blipFill>
        <p:spPr>
          <a:xfrm>
            <a:off x="2596230" y="3800171"/>
            <a:ext cx="811104" cy="2180876"/>
          </a:xfrm>
          <a:prstGeom prst="rect">
            <a:avLst/>
          </a:prstGeom>
        </p:spPr>
      </p:pic>
      <p:pic>
        <p:nvPicPr>
          <p:cNvPr id="13" name="Picture 12">
            <a:extLst>
              <a:ext uri="{FF2B5EF4-FFF2-40B4-BE49-F238E27FC236}">
                <a16:creationId xmlns:a16="http://schemas.microsoft.com/office/drawing/2014/main" id="{810C5A7F-F8C9-4F58-A2F3-5454E65F2AD6}"/>
              </a:ext>
            </a:extLst>
          </p:cNvPr>
          <p:cNvPicPr>
            <a:picLocks noChangeAspect="1"/>
          </p:cNvPicPr>
          <p:nvPr/>
        </p:nvPicPr>
        <p:blipFill>
          <a:blip r:embed="rId13"/>
          <a:stretch>
            <a:fillRect/>
          </a:stretch>
        </p:blipFill>
        <p:spPr>
          <a:xfrm>
            <a:off x="9077510" y="3509011"/>
            <a:ext cx="942601" cy="2612208"/>
          </a:xfrm>
          <a:prstGeom prst="rect">
            <a:avLst/>
          </a:prstGeom>
        </p:spPr>
      </p:pic>
      <p:pic>
        <p:nvPicPr>
          <p:cNvPr id="14" name="Audio 13">
            <a:hlinkClick r:id="" action="ppaction://media"/>
            <a:extLst>
              <a:ext uri="{FF2B5EF4-FFF2-40B4-BE49-F238E27FC236}">
                <a16:creationId xmlns:a16="http://schemas.microsoft.com/office/drawing/2014/main" id="{4BCC7837-2042-43AD-AA4B-6E3E2BBEA0B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8769365"/>
      </p:ext>
    </p:extLst>
  </p:cSld>
  <p:clrMapOvr>
    <a:masterClrMapping/>
  </p:clrMapOvr>
  <mc:AlternateContent xmlns:mc="http://schemas.openxmlformats.org/markup-compatibility/2006" xmlns:p14="http://schemas.microsoft.com/office/powerpoint/2010/main">
    <mc:Choice Requires="p14">
      <p:transition spd="slow" p14:dur="2000" advTm="20742"/>
    </mc:Choice>
    <mc:Fallback xmlns="">
      <p:transition spd="slow" advTm="2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C5F39F-1685-4F11-BBC3-687B973F9F1B}"/>
              </a:ext>
            </a:extLst>
          </p:cNvPr>
          <p:cNvSpPr>
            <a:spLocks noGrp="1"/>
          </p:cNvSpPr>
          <p:nvPr>
            <p:ph type="body" sz="quarter" idx="11"/>
          </p:nvPr>
        </p:nvSpPr>
        <p:spPr/>
        <p:txBody>
          <a:bodyPr>
            <a:normAutofit/>
          </a:bodyPr>
          <a:lstStyle/>
          <a:p>
            <a:endParaRPr lang="en-US" sz="6600" dirty="0"/>
          </a:p>
        </p:txBody>
      </p:sp>
      <p:sp>
        <p:nvSpPr>
          <p:cNvPr id="3" name="Text Placeholder 2">
            <a:extLst>
              <a:ext uri="{FF2B5EF4-FFF2-40B4-BE49-F238E27FC236}">
                <a16:creationId xmlns:a16="http://schemas.microsoft.com/office/drawing/2014/main" id="{138CD3A7-7121-4A49-B512-B7E28C9D46F3}"/>
              </a:ext>
            </a:extLst>
          </p:cNvPr>
          <p:cNvSpPr>
            <a:spLocks noGrp="1"/>
          </p:cNvSpPr>
          <p:nvPr>
            <p:ph type="body" sz="quarter" idx="12"/>
          </p:nvPr>
        </p:nvSpPr>
        <p:spPr/>
        <p:txBody>
          <a:bodyPr/>
          <a:lstStyle/>
          <a:p>
            <a:r>
              <a:rPr lang="en-US" sz="1200" dirty="0">
                <a:hlinkClick r:id="rId4"/>
              </a:rPr>
              <a:t>http://www.danekeclublambs.com/ChoosingYourLamb.html</a:t>
            </a:r>
            <a:endParaRPr lang="en-US" sz="1200" dirty="0"/>
          </a:p>
          <a:p>
            <a:r>
              <a:rPr lang="en-US" sz="1200" dirty="0">
                <a:hlinkClick r:id="rId5"/>
              </a:rPr>
              <a:t>http://www.formulaofchampions.com/pages/beef-cattle/selecting-the-right-one/</a:t>
            </a:r>
            <a:endParaRPr lang="en-US" sz="1200" dirty="0"/>
          </a:p>
          <a:p>
            <a:r>
              <a:rPr lang="en-US" sz="1200" dirty="0">
                <a:hlinkClick r:id="rId6"/>
              </a:rPr>
              <a:t>http://www.formulaofchampions.com/pages/swine/pick-your-pig/</a:t>
            </a:r>
            <a:endParaRPr lang="en-US" sz="1200" dirty="0"/>
          </a:p>
          <a:p>
            <a:r>
              <a:rPr lang="en-US" sz="1200" dirty="0">
                <a:hlinkClick r:id="rId7"/>
              </a:rPr>
              <a:t>http://www.formulaofchampions.com/pages/goats/getting-ready/</a:t>
            </a:r>
            <a:endParaRPr lang="en-US" sz="1200" dirty="0"/>
          </a:p>
          <a:p>
            <a:r>
              <a:rPr lang="en-US" sz="1200" dirty="0">
                <a:hlinkClick r:id="rId8"/>
              </a:rPr>
              <a:t>http://www.formulaofchampions.com/news/2013/6/6/simple-keys-to-goat-nutrition/</a:t>
            </a:r>
            <a:endParaRPr lang="en-US" sz="1200" dirty="0"/>
          </a:p>
          <a:p>
            <a:r>
              <a:rPr lang="en-US" sz="1200" dirty="0">
                <a:hlinkClick r:id="rId9"/>
              </a:rPr>
              <a:t>http://www.formulaofchampions.com/pages/swine/grow/</a:t>
            </a:r>
            <a:endParaRPr lang="en-US" sz="1200" dirty="0"/>
          </a:p>
          <a:p>
            <a:r>
              <a:rPr lang="en-US" sz="1200" dirty="0">
                <a:hlinkClick r:id="rId10"/>
              </a:rPr>
              <a:t>http://www.formulaofchampions.com/pages/beef-cattle/market-animal-nutrition/</a:t>
            </a:r>
            <a:endParaRPr lang="en-US" sz="1200" dirty="0"/>
          </a:p>
          <a:p>
            <a:r>
              <a:rPr lang="en-US" sz="1200" dirty="0">
                <a:hlinkClick r:id="rId11"/>
              </a:rPr>
              <a:t>http://www.formulaofchampions.com/pages/lambs/grow-to-show/</a:t>
            </a:r>
            <a:endParaRPr lang="en-US" sz="1200" dirty="0"/>
          </a:p>
          <a:p>
            <a:endParaRPr lang="en-US" sz="1200" dirty="0"/>
          </a:p>
          <a:p>
            <a:endParaRPr lang="en-US" sz="1200" dirty="0"/>
          </a:p>
          <a:p>
            <a:endParaRPr lang="en-US" sz="1200" dirty="0"/>
          </a:p>
          <a:p>
            <a:endParaRPr lang="en-US" sz="1200"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445ABDA4-E1F9-4E1D-806D-CCACF56A67C5}"/>
              </a:ext>
            </a:extLst>
          </p:cNvPr>
          <p:cNvPicPr>
            <a:picLocks noChangeAspect="1"/>
          </p:cNvPicPr>
          <p:nvPr/>
        </p:nvPicPr>
        <p:blipFill>
          <a:blip r:embed="rId12"/>
          <a:stretch>
            <a:fillRect/>
          </a:stretch>
        </p:blipFill>
        <p:spPr>
          <a:xfrm>
            <a:off x="6350944" y="1059890"/>
            <a:ext cx="5779586" cy="4460128"/>
          </a:xfrm>
          <a:prstGeom prst="rect">
            <a:avLst/>
          </a:prstGeom>
        </p:spPr>
      </p:pic>
      <p:pic>
        <p:nvPicPr>
          <p:cNvPr id="5" name="Audio 4">
            <a:hlinkClick r:id="" action="ppaction://media"/>
            <a:extLst>
              <a:ext uri="{FF2B5EF4-FFF2-40B4-BE49-F238E27FC236}">
                <a16:creationId xmlns:a16="http://schemas.microsoft.com/office/drawing/2014/main" id="{55E7BE29-8938-4213-93AB-7270F3E99B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0933387"/>
      </p:ext>
    </p:extLst>
  </p:cSld>
  <p:clrMapOvr>
    <a:masterClrMapping/>
  </p:clrMapOvr>
  <mc:AlternateContent xmlns:mc="http://schemas.openxmlformats.org/markup-compatibility/2006" xmlns:p14="http://schemas.microsoft.com/office/powerpoint/2010/main">
    <mc:Choice Requires="p14">
      <p:transition spd="slow" p14:dur="2000" advTm="9403"/>
    </mc:Choice>
    <mc:Fallback xmlns="">
      <p:transition spd="slow" advTm="9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D5432F-38CB-4576-9E17-57542A99959D}"/>
              </a:ext>
            </a:extLst>
          </p:cNvPr>
          <p:cNvSpPr>
            <a:spLocks noGrp="1"/>
          </p:cNvSpPr>
          <p:nvPr>
            <p:ph idx="1"/>
          </p:nvPr>
        </p:nvSpPr>
        <p:spPr/>
        <p:txBody>
          <a:bodyPr/>
          <a:lstStyle/>
          <a:p>
            <a:r>
              <a:rPr lang="en-US" dirty="0">
                <a:solidFill>
                  <a:srgbClr val="002060"/>
                </a:solidFill>
                <a:hlinkClick r:id="rId4">
                  <a:extLst>
                    <a:ext uri="{A12FA001-AC4F-418D-AE19-62706E023703}">
                      <ahyp:hlinkClr xmlns:ahyp="http://schemas.microsoft.com/office/drawing/2018/hyperlinkcolor" val="tx"/>
                    </a:ext>
                  </a:extLst>
                </a:hlinkClick>
              </a:rPr>
              <a:t>Jesse_Petersen@Cargill.com</a:t>
            </a:r>
            <a:endParaRPr lang="en-US" dirty="0">
              <a:solidFill>
                <a:srgbClr val="002060"/>
              </a:solidFill>
            </a:endParaRPr>
          </a:p>
          <a:p>
            <a:endParaRPr lang="en-US" dirty="0"/>
          </a:p>
        </p:txBody>
      </p:sp>
      <p:pic>
        <p:nvPicPr>
          <p:cNvPr id="5" name="Audio 4">
            <a:hlinkClick r:id="" action="ppaction://media"/>
            <a:extLst>
              <a:ext uri="{FF2B5EF4-FFF2-40B4-BE49-F238E27FC236}">
                <a16:creationId xmlns:a16="http://schemas.microsoft.com/office/drawing/2014/main" id="{990B2F1A-F89F-4C75-9444-D4547CF571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1237260"/>
      </p:ext>
    </p:extLst>
  </p:cSld>
  <p:clrMapOvr>
    <a:masterClrMapping/>
  </p:clrMapOvr>
  <mc:AlternateContent xmlns:mc="http://schemas.openxmlformats.org/markup-compatibility/2006" xmlns:p14="http://schemas.microsoft.com/office/powerpoint/2010/main">
    <mc:Choice Requires="p14">
      <p:transition spd="slow" p14:dur="2000" advTm="8576"/>
    </mc:Choice>
    <mc:Fallback xmlns="">
      <p:transition spd="slow" advTm="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C4B4-7176-4297-9811-2089893B6597}"/>
              </a:ext>
            </a:extLst>
          </p:cNvPr>
          <p:cNvSpPr>
            <a:spLocks noGrp="1"/>
          </p:cNvSpPr>
          <p:nvPr>
            <p:ph type="title"/>
          </p:nvPr>
        </p:nvSpPr>
        <p:spPr/>
        <p:txBody>
          <a:bodyPr/>
          <a:lstStyle/>
          <a:p>
            <a:pPr algn="ctr"/>
            <a:r>
              <a:rPr lang="en-US" dirty="0"/>
              <a:t>It all starts with genetics!</a:t>
            </a:r>
          </a:p>
        </p:txBody>
      </p:sp>
      <p:pic>
        <p:nvPicPr>
          <p:cNvPr id="5" name="Picture 2" descr="http://musclebuildingprograms.org/wp-images/skinny-guy.jpg">
            <a:extLst>
              <a:ext uri="{FF2B5EF4-FFF2-40B4-BE49-F238E27FC236}">
                <a16:creationId xmlns:a16="http://schemas.microsoft.com/office/drawing/2014/main" id="{DCFB3557-1753-42F8-8F57-C30C5FAC7C6E}"/>
              </a:ext>
            </a:extLst>
          </p:cNvPr>
          <p:cNvPicPr>
            <a:picLocks noGrp="1" noChangeAspect="1" noChangeArrowheads="1"/>
          </p:cNvPicPr>
          <p:nvPr>
            <p:ph idx="1"/>
          </p:nvPr>
        </p:nvPicPr>
        <p:blipFill>
          <a:blip r:embed="rId4" cstate="print"/>
          <a:srcRect/>
          <a:stretch>
            <a:fillRect/>
          </a:stretch>
        </p:blipFill>
        <p:spPr bwMode="auto">
          <a:xfrm>
            <a:off x="1787857" y="1247776"/>
            <a:ext cx="3039814" cy="4845418"/>
          </a:xfrm>
          <a:prstGeom prst="rect">
            <a:avLst/>
          </a:prstGeom>
          <a:noFill/>
          <a:ln w="25400">
            <a:solidFill>
              <a:schemeClr val="bg1"/>
            </a:solidFill>
            <a:miter lim="800000"/>
            <a:headEnd/>
            <a:tailEnd/>
          </a:ln>
        </p:spPr>
      </p:pic>
      <p:pic>
        <p:nvPicPr>
          <p:cNvPr id="6" name="Picture 9" descr="http://www.ilovemuscle.com/images/04-16-01/hughes99nationals004.jpg">
            <a:extLst>
              <a:ext uri="{FF2B5EF4-FFF2-40B4-BE49-F238E27FC236}">
                <a16:creationId xmlns:a16="http://schemas.microsoft.com/office/drawing/2014/main" id="{FEBD9A9F-87FC-4C57-8D87-D50D89F34E5E}"/>
              </a:ext>
            </a:extLst>
          </p:cNvPr>
          <p:cNvPicPr>
            <a:picLocks noChangeAspect="1" noChangeArrowheads="1"/>
          </p:cNvPicPr>
          <p:nvPr/>
        </p:nvPicPr>
        <p:blipFill>
          <a:blip r:embed="rId5" cstate="print"/>
          <a:srcRect/>
          <a:stretch>
            <a:fillRect/>
          </a:stretch>
        </p:blipFill>
        <p:spPr bwMode="auto">
          <a:xfrm>
            <a:off x="7229955" y="1308606"/>
            <a:ext cx="3401951" cy="4784587"/>
          </a:xfrm>
          <a:prstGeom prst="rect">
            <a:avLst/>
          </a:prstGeom>
          <a:noFill/>
          <a:ln w="9525">
            <a:noFill/>
            <a:miter lim="800000"/>
            <a:headEnd/>
            <a:tailEnd/>
          </a:ln>
        </p:spPr>
      </p:pic>
      <p:pic>
        <p:nvPicPr>
          <p:cNvPr id="4" name="Audio 3">
            <a:hlinkClick r:id="" action="ppaction://media"/>
            <a:extLst>
              <a:ext uri="{FF2B5EF4-FFF2-40B4-BE49-F238E27FC236}">
                <a16:creationId xmlns:a16="http://schemas.microsoft.com/office/drawing/2014/main" id="{671AF9DC-9BEF-474F-BF30-B6C774D65F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3682053"/>
      </p:ext>
    </p:extLst>
  </p:cSld>
  <p:clrMapOvr>
    <a:masterClrMapping/>
  </p:clrMapOvr>
  <mc:AlternateContent xmlns:mc="http://schemas.openxmlformats.org/markup-compatibility/2006" xmlns:p14="http://schemas.microsoft.com/office/powerpoint/2010/main">
    <mc:Choice Requires="p14">
      <p:transition spd="slow" p14:dur="2000" advTm="14870"/>
    </mc:Choice>
    <mc:Fallback xmlns="">
      <p:transition spd="slow" advTm="1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E869-DB18-435A-ADF2-04ABC27896BF}"/>
              </a:ext>
            </a:extLst>
          </p:cNvPr>
          <p:cNvSpPr>
            <a:spLocks noGrp="1"/>
          </p:cNvSpPr>
          <p:nvPr>
            <p:ph type="title"/>
          </p:nvPr>
        </p:nvSpPr>
        <p:spPr/>
        <p:txBody>
          <a:bodyPr/>
          <a:lstStyle/>
          <a:p>
            <a:r>
              <a:rPr lang="en-US" dirty="0"/>
              <a:t>Animal Selection</a:t>
            </a:r>
          </a:p>
        </p:txBody>
      </p:sp>
      <p:sp>
        <p:nvSpPr>
          <p:cNvPr id="3" name="Content Placeholder 2">
            <a:extLst>
              <a:ext uri="{FF2B5EF4-FFF2-40B4-BE49-F238E27FC236}">
                <a16:creationId xmlns:a16="http://schemas.microsoft.com/office/drawing/2014/main" id="{C677B67F-DAD4-44B1-9E42-721DC28C5CE4}"/>
              </a:ext>
            </a:extLst>
          </p:cNvPr>
          <p:cNvSpPr>
            <a:spLocks noGrp="1"/>
          </p:cNvSpPr>
          <p:nvPr>
            <p:ph idx="1"/>
          </p:nvPr>
        </p:nvSpPr>
        <p:spPr/>
        <p:txBody>
          <a:bodyPr>
            <a:normAutofit/>
          </a:bodyPr>
          <a:lstStyle/>
          <a:p>
            <a:pPr marL="0" indent="0">
              <a:buNone/>
            </a:pPr>
            <a:r>
              <a:rPr lang="en-US" sz="3200" dirty="0">
                <a:solidFill>
                  <a:schemeClr val="accent3"/>
                </a:solidFill>
              </a:rPr>
              <a:t>1. </a:t>
            </a:r>
            <a:r>
              <a:rPr lang="en-US" sz="3600" dirty="0"/>
              <a:t>Structural Soundness and Skeletal Correctness</a:t>
            </a:r>
          </a:p>
          <a:p>
            <a:pPr>
              <a:buAutoNum type="arabicPeriod" startAt="2"/>
            </a:pPr>
            <a:r>
              <a:rPr lang="en-US" sz="3600" dirty="0"/>
              <a:t>Muscle and Volume</a:t>
            </a:r>
          </a:p>
          <a:p>
            <a:pPr>
              <a:buAutoNum type="arabicPeriod" startAt="2"/>
            </a:pPr>
            <a:r>
              <a:rPr lang="en-US" sz="3600" dirty="0"/>
              <a:t>Balance and Correctness</a:t>
            </a:r>
          </a:p>
          <a:p>
            <a:pPr>
              <a:buAutoNum type="arabicPeriod" startAt="2"/>
            </a:pPr>
            <a:r>
              <a:rPr lang="en-US" sz="3600" dirty="0"/>
              <a:t>Style and Eye appeal</a:t>
            </a:r>
          </a:p>
        </p:txBody>
      </p:sp>
      <p:sp>
        <p:nvSpPr>
          <p:cNvPr id="4" name="Text Placeholder 3">
            <a:extLst>
              <a:ext uri="{FF2B5EF4-FFF2-40B4-BE49-F238E27FC236}">
                <a16:creationId xmlns:a16="http://schemas.microsoft.com/office/drawing/2014/main" id="{55FF9DB2-D10C-49AF-A9F3-3D0EB25F01EF}"/>
              </a:ext>
            </a:extLst>
          </p:cNvPr>
          <p:cNvSpPr>
            <a:spLocks noGrp="1"/>
          </p:cNvSpPr>
          <p:nvPr>
            <p:ph type="body" sz="quarter" idx="12"/>
          </p:nvPr>
        </p:nvSpPr>
        <p:spPr/>
        <p:txBody>
          <a:bodyPr>
            <a:normAutofit fontScale="92500" lnSpcReduction="20000"/>
          </a:bodyPr>
          <a:lstStyle/>
          <a:p>
            <a:r>
              <a:rPr lang="en-US" dirty="0"/>
              <a:t>Criteria to Consider – In Order of Importance</a:t>
            </a:r>
          </a:p>
        </p:txBody>
      </p:sp>
      <p:pic>
        <p:nvPicPr>
          <p:cNvPr id="7" name="Audio 6">
            <a:hlinkClick r:id="" action="ppaction://media"/>
            <a:extLst>
              <a:ext uri="{FF2B5EF4-FFF2-40B4-BE49-F238E27FC236}">
                <a16:creationId xmlns:a16="http://schemas.microsoft.com/office/drawing/2014/main" id="{C67408BE-8008-41E7-91EE-C813098695F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73507672"/>
      </p:ext>
    </p:extLst>
  </p:cSld>
  <p:clrMapOvr>
    <a:masterClrMapping/>
  </p:clrMapOvr>
  <mc:AlternateContent xmlns:mc="http://schemas.openxmlformats.org/markup-compatibility/2006" xmlns:p14="http://schemas.microsoft.com/office/powerpoint/2010/main">
    <mc:Choice Requires="p14">
      <p:transition spd="slow" p14:dur="2000" advTm="28717"/>
    </mc:Choice>
    <mc:Fallback xmlns="">
      <p:transition spd="slow" advTm="28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3847-E60C-4303-A889-11D10D1EBD17}"/>
              </a:ext>
            </a:extLst>
          </p:cNvPr>
          <p:cNvSpPr>
            <a:spLocks noGrp="1"/>
          </p:cNvSpPr>
          <p:nvPr>
            <p:ph type="title"/>
          </p:nvPr>
        </p:nvSpPr>
        <p:spPr/>
        <p:txBody>
          <a:bodyPr/>
          <a:lstStyle/>
          <a:p>
            <a:r>
              <a:rPr lang="en-US" dirty="0"/>
              <a:t>Sheep</a:t>
            </a:r>
          </a:p>
        </p:txBody>
      </p:sp>
      <p:sp>
        <p:nvSpPr>
          <p:cNvPr id="3" name="Content Placeholder 2">
            <a:extLst>
              <a:ext uri="{FF2B5EF4-FFF2-40B4-BE49-F238E27FC236}">
                <a16:creationId xmlns:a16="http://schemas.microsoft.com/office/drawing/2014/main" id="{6B5CA6F5-6E67-46B7-8C4A-481E28F9A85F}"/>
              </a:ext>
            </a:extLst>
          </p:cNvPr>
          <p:cNvSpPr>
            <a:spLocks noGrp="1"/>
          </p:cNvSpPr>
          <p:nvPr>
            <p:ph idx="1"/>
          </p:nvPr>
        </p:nvSpPr>
        <p:spPr/>
        <p:txBody>
          <a:bodyPr>
            <a:normAutofit fontScale="70000" lnSpcReduction="20000"/>
          </a:bodyPr>
          <a:lstStyle/>
          <a:p>
            <a:pPr marL="0" indent="0">
              <a:buNone/>
            </a:pPr>
            <a:r>
              <a:rPr lang="en-US" dirty="0"/>
              <a:t>Shop for a “Complete” Lamb</a:t>
            </a:r>
          </a:p>
          <a:p>
            <a:r>
              <a:rPr lang="en-US" dirty="0"/>
              <a:t>Muscling</a:t>
            </a:r>
          </a:p>
          <a:p>
            <a:pPr lvl="1"/>
            <a:r>
              <a:rPr lang="en-US" dirty="0" err="1"/>
              <a:t>Hindsaddle</a:t>
            </a:r>
            <a:r>
              <a:rPr lang="en-US" dirty="0"/>
              <a:t> (last rib and back) – highest priced cut</a:t>
            </a:r>
          </a:p>
          <a:p>
            <a:pPr lvl="1"/>
            <a:r>
              <a:rPr lang="en-US" dirty="0"/>
              <a:t>Depth and width through the loin</a:t>
            </a:r>
          </a:p>
          <a:p>
            <a:pPr lvl="1"/>
            <a:r>
              <a:rPr lang="en-US" dirty="0"/>
              <a:t>Fullness and length through the rump</a:t>
            </a:r>
          </a:p>
          <a:p>
            <a:pPr lvl="1"/>
            <a:r>
              <a:rPr lang="en-US" dirty="0"/>
              <a:t>Full leg and stifle</a:t>
            </a:r>
          </a:p>
          <a:p>
            <a:r>
              <a:rPr lang="en-US" dirty="0"/>
              <a:t>Frame Size</a:t>
            </a:r>
          </a:p>
          <a:p>
            <a:pPr lvl="1"/>
            <a:r>
              <a:rPr lang="en-US" dirty="0"/>
              <a:t>Predicts growth and potential size. </a:t>
            </a:r>
          </a:p>
          <a:p>
            <a:pPr lvl="1"/>
            <a:r>
              <a:rPr lang="en-US" dirty="0"/>
              <a:t>Avoid extremes. Moderate – large is desired (depending on breed).</a:t>
            </a:r>
          </a:p>
          <a:p>
            <a:pPr lvl="1"/>
            <a:r>
              <a:rPr lang="en-US" dirty="0"/>
              <a:t>Includes: Height, length and capacity</a:t>
            </a:r>
          </a:p>
          <a:p>
            <a:r>
              <a:rPr lang="en-US" dirty="0"/>
              <a:t>Structural Correctness</a:t>
            </a:r>
          </a:p>
          <a:p>
            <a:pPr lvl="1"/>
            <a:r>
              <a:rPr lang="en-US" dirty="0"/>
              <a:t>Sound mouths and normal eyes </a:t>
            </a:r>
          </a:p>
          <a:p>
            <a:pPr lvl="1"/>
            <a:r>
              <a:rPr lang="en-US" dirty="0"/>
              <a:t>Square feet and leg placement</a:t>
            </a:r>
          </a:p>
          <a:p>
            <a:pPr lvl="1"/>
            <a:r>
              <a:rPr lang="en-US" dirty="0"/>
              <a:t>Be weary of limps and other feet and leg issues</a:t>
            </a:r>
          </a:p>
        </p:txBody>
      </p:sp>
      <p:sp>
        <p:nvSpPr>
          <p:cNvPr id="4" name="Text Placeholder 3">
            <a:extLst>
              <a:ext uri="{FF2B5EF4-FFF2-40B4-BE49-F238E27FC236}">
                <a16:creationId xmlns:a16="http://schemas.microsoft.com/office/drawing/2014/main" id="{4021C549-8ED3-4777-844A-048F668DC2D6}"/>
              </a:ext>
            </a:extLst>
          </p:cNvPr>
          <p:cNvSpPr>
            <a:spLocks noGrp="1"/>
          </p:cNvSpPr>
          <p:nvPr>
            <p:ph type="body" sz="quarter" idx="12"/>
          </p:nvPr>
        </p:nvSpPr>
        <p:spPr/>
        <p:txBody>
          <a:bodyPr>
            <a:normAutofit fontScale="92500" lnSpcReduction="20000"/>
          </a:bodyPr>
          <a:lstStyle/>
          <a:p>
            <a:r>
              <a:rPr lang="en-US" dirty="0"/>
              <a:t>Selecting the Right One – The Ideal Market Lamb</a:t>
            </a:r>
          </a:p>
        </p:txBody>
      </p:sp>
      <p:pic>
        <p:nvPicPr>
          <p:cNvPr id="5" name="Audio 4">
            <a:hlinkClick r:id="" action="ppaction://media"/>
            <a:extLst>
              <a:ext uri="{FF2B5EF4-FFF2-40B4-BE49-F238E27FC236}">
                <a16:creationId xmlns:a16="http://schemas.microsoft.com/office/drawing/2014/main" id="{FC7B6D96-9704-438C-AB5B-826401CA0C4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23296818"/>
      </p:ext>
    </p:extLst>
  </p:cSld>
  <p:clrMapOvr>
    <a:masterClrMapping/>
  </p:clrMapOvr>
  <mc:AlternateContent xmlns:mc="http://schemas.openxmlformats.org/markup-compatibility/2006" xmlns:p14="http://schemas.microsoft.com/office/powerpoint/2010/main">
    <mc:Choice Requires="p14">
      <p:transition spd="slow" p14:dur="2000" advTm="17091"/>
    </mc:Choice>
    <mc:Fallback xmlns="">
      <p:transition spd="slow" advTm="17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3AF6-F082-4C53-9641-EC166621DAB8}"/>
              </a:ext>
            </a:extLst>
          </p:cNvPr>
          <p:cNvSpPr>
            <a:spLocks noGrp="1"/>
          </p:cNvSpPr>
          <p:nvPr>
            <p:ph type="title"/>
          </p:nvPr>
        </p:nvSpPr>
        <p:spPr/>
        <p:txBody>
          <a:bodyPr/>
          <a:lstStyle/>
          <a:p>
            <a:r>
              <a:rPr lang="en-US" dirty="0"/>
              <a:t>Sheep</a:t>
            </a:r>
          </a:p>
        </p:txBody>
      </p:sp>
      <p:sp>
        <p:nvSpPr>
          <p:cNvPr id="3" name="Content Placeholder 2">
            <a:extLst>
              <a:ext uri="{FF2B5EF4-FFF2-40B4-BE49-F238E27FC236}">
                <a16:creationId xmlns:a16="http://schemas.microsoft.com/office/drawing/2014/main" id="{F244006C-015C-4494-AC8E-E0927AC3749F}"/>
              </a:ext>
            </a:extLst>
          </p:cNvPr>
          <p:cNvSpPr>
            <a:spLocks noGrp="1"/>
          </p:cNvSpPr>
          <p:nvPr>
            <p:ph idx="1"/>
          </p:nvPr>
        </p:nvSpPr>
        <p:spPr/>
        <p:txBody>
          <a:bodyPr/>
          <a:lstStyle/>
          <a:p>
            <a:r>
              <a:rPr lang="en-US" dirty="0"/>
              <a:t>Balance and Eye Appeal</a:t>
            </a:r>
          </a:p>
          <a:p>
            <a:pPr lvl="1"/>
            <a:r>
              <a:rPr lang="en-US" dirty="0"/>
              <a:t>Level topped</a:t>
            </a:r>
          </a:p>
          <a:p>
            <a:pPr lvl="1"/>
            <a:r>
              <a:rPr lang="en-US" dirty="0"/>
              <a:t>Strait and square over rump</a:t>
            </a:r>
          </a:p>
          <a:p>
            <a:pPr lvl="1"/>
            <a:r>
              <a:rPr lang="en-US" dirty="0"/>
              <a:t>Smooth shoulders that tie into the neck/brisket</a:t>
            </a:r>
          </a:p>
          <a:p>
            <a:pPr lvl="1"/>
            <a:r>
              <a:rPr lang="en-US" dirty="0"/>
              <a:t>Neck ties into the top of the shoulder</a:t>
            </a:r>
          </a:p>
          <a:p>
            <a:pPr lvl="1"/>
            <a:r>
              <a:rPr lang="en-US" dirty="0"/>
              <a:t>Even in it’s thirds</a:t>
            </a:r>
          </a:p>
          <a:p>
            <a:pPr lvl="1"/>
            <a:r>
              <a:rPr lang="en-US" dirty="0"/>
              <a:t>Slightly uphill</a:t>
            </a:r>
          </a:p>
          <a:p>
            <a:pPr lvl="1"/>
            <a:endParaRPr lang="en-US" dirty="0"/>
          </a:p>
        </p:txBody>
      </p:sp>
      <p:sp>
        <p:nvSpPr>
          <p:cNvPr id="4" name="Text Placeholder 3">
            <a:extLst>
              <a:ext uri="{FF2B5EF4-FFF2-40B4-BE49-F238E27FC236}">
                <a16:creationId xmlns:a16="http://schemas.microsoft.com/office/drawing/2014/main" id="{A5CC4DCC-79DA-4CE6-9EF4-E4504B8E2081}"/>
              </a:ext>
            </a:extLst>
          </p:cNvPr>
          <p:cNvSpPr>
            <a:spLocks noGrp="1"/>
          </p:cNvSpPr>
          <p:nvPr>
            <p:ph type="body" sz="quarter" idx="12"/>
          </p:nvPr>
        </p:nvSpPr>
        <p:spPr/>
        <p:txBody>
          <a:bodyPr>
            <a:normAutofit fontScale="92500" lnSpcReduction="20000"/>
          </a:bodyPr>
          <a:lstStyle/>
          <a:p>
            <a:r>
              <a:rPr lang="en-US" dirty="0"/>
              <a:t>Selecting the Right One – The Ideal Market Lamb</a:t>
            </a:r>
          </a:p>
        </p:txBody>
      </p:sp>
      <p:pic>
        <p:nvPicPr>
          <p:cNvPr id="5" name="Audio 4">
            <a:hlinkClick r:id="" action="ppaction://media"/>
            <a:extLst>
              <a:ext uri="{FF2B5EF4-FFF2-40B4-BE49-F238E27FC236}">
                <a16:creationId xmlns:a16="http://schemas.microsoft.com/office/drawing/2014/main" id="{CB2F6C81-E630-4392-A621-1B0C205330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9862232"/>
      </p:ext>
    </p:extLst>
  </p:cSld>
  <p:clrMapOvr>
    <a:masterClrMapping/>
  </p:clrMapOvr>
  <mc:AlternateContent xmlns:mc="http://schemas.openxmlformats.org/markup-compatibility/2006" xmlns:p14="http://schemas.microsoft.com/office/powerpoint/2010/main">
    <mc:Choice Requires="p14">
      <p:transition spd="slow" p14:dur="2000" advTm="16720"/>
    </mc:Choice>
    <mc:Fallback xmlns="">
      <p:transition spd="slow" advTm="1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6582-E099-4218-AE28-30B7B6CE1C0D}"/>
              </a:ext>
            </a:extLst>
          </p:cNvPr>
          <p:cNvSpPr>
            <a:spLocks noGrp="1"/>
          </p:cNvSpPr>
          <p:nvPr>
            <p:ph type="ctrTitle"/>
          </p:nvPr>
        </p:nvSpPr>
        <p:spPr>
          <a:xfrm>
            <a:off x="3917577" y="474216"/>
            <a:ext cx="7780712" cy="2855277"/>
          </a:xfrm>
        </p:spPr>
        <p:txBody>
          <a:bodyPr>
            <a:normAutofit/>
          </a:bodyPr>
          <a:lstStyle/>
          <a:p>
            <a:r>
              <a:rPr lang="en-US" sz="9600" dirty="0"/>
              <a:t>Nutrition 101</a:t>
            </a:r>
          </a:p>
        </p:txBody>
      </p:sp>
      <p:sp>
        <p:nvSpPr>
          <p:cNvPr id="3" name="Subtitle 2">
            <a:extLst>
              <a:ext uri="{FF2B5EF4-FFF2-40B4-BE49-F238E27FC236}">
                <a16:creationId xmlns:a16="http://schemas.microsoft.com/office/drawing/2014/main" id="{48C5F856-0AB6-4E6A-B09D-949430B953EE}"/>
              </a:ext>
            </a:extLst>
          </p:cNvPr>
          <p:cNvSpPr>
            <a:spLocks noGrp="1"/>
          </p:cNvSpPr>
          <p:nvPr>
            <p:ph type="subTitle" idx="1"/>
          </p:nvPr>
        </p:nvSpPr>
        <p:spPr>
          <a:xfrm>
            <a:off x="3917577" y="3329493"/>
            <a:ext cx="7780712" cy="1217815"/>
          </a:xfrm>
        </p:spPr>
        <p:txBody>
          <a:bodyPr>
            <a:normAutofit/>
          </a:bodyPr>
          <a:lstStyle/>
          <a:p>
            <a:endParaRPr lang="en-US" sz="2000" dirty="0"/>
          </a:p>
        </p:txBody>
      </p:sp>
      <p:pic>
        <p:nvPicPr>
          <p:cNvPr id="4" name="Audio 3">
            <a:hlinkClick r:id="" action="ppaction://media"/>
            <a:extLst>
              <a:ext uri="{FF2B5EF4-FFF2-40B4-BE49-F238E27FC236}">
                <a16:creationId xmlns:a16="http://schemas.microsoft.com/office/drawing/2014/main" id="{427F431B-5CBB-47B6-89A5-F93CAB8899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3727024"/>
      </p:ext>
    </p:extLst>
  </p:cSld>
  <p:clrMapOvr>
    <a:masterClrMapping/>
  </p:clrMapOvr>
  <mc:AlternateContent xmlns:mc="http://schemas.openxmlformats.org/markup-compatibility/2006" xmlns:p14="http://schemas.microsoft.com/office/powerpoint/2010/main">
    <mc:Choice Requires="p14">
      <p:transition spd="slow" p14:dur="2000" advTm="2975"/>
    </mc:Choice>
    <mc:Fallback xmlns="">
      <p:transition spd="slow" advTm="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Nutrition?</a:t>
            </a:r>
          </a:p>
        </p:txBody>
      </p:sp>
      <p:sp>
        <p:nvSpPr>
          <p:cNvPr id="4" name="Text Placeholder 3"/>
          <p:cNvSpPr>
            <a:spLocks noGrp="1"/>
          </p:cNvSpPr>
          <p:nvPr>
            <p:ph type="body" sz="quarter" idx="12"/>
          </p:nvPr>
        </p:nvSpPr>
        <p:spPr/>
        <p:txBody>
          <a:bodyPr>
            <a:normAutofit fontScale="92500" lnSpcReduction="20000"/>
          </a:bodyPr>
          <a:lstStyle/>
          <a:p>
            <a:r>
              <a:rPr lang="en-US" dirty="0"/>
              <a:t>“the science of transforming food into body tissues and activities”</a:t>
            </a:r>
          </a:p>
        </p:txBody>
      </p:sp>
      <p:pic>
        <p:nvPicPr>
          <p:cNvPr id="5" name="Picture 2" descr="Image result for animal fe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725" y="1884931"/>
            <a:ext cx="2709714" cy="17640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Image result for market ste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1913" y="2004326"/>
            <a:ext cx="2176536" cy="14567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barrel hor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1436" y="2135653"/>
            <a:ext cx="1889961" cy="13579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paghetti dinn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4365" y="4244703"/>
            <a:ext cx="2709714" cy="16980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flexed bice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5604" y="4173236"/>
            <a:ext cx="1195897" cy="15447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playing softba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31436" y="4381873"/>
            <a:ext cx="1903561" cy="1560920"/>
          </a:xfrm>
          <a:prstGeom prst="rect">
            <a:avLst/>
          </a:prstGeom>
          <a:noFill/>
          <a:extLst>
            <a:ext uri="{909E8E84-426E-40DD-AFC4-6F175D3DCCD1}">
              <a14:hiddenFill xmlns:a14="http://schemas.microsoft.com/office/drawing/2010/main">
                <a:solidFill>
                  <a:srgbClr val="FFFFFF"/>
                </a:solidFill>
              </a14:hiddenFill>
            </a:ext>
          </a:extLst>
        </p:spPr>
      </p:pic>
      <p:sp>
        <p:nvSpPr>
          <p:cNvPr id="11" name="Equal 10"/>
          <p:cNvSpPr/>
          <p:nvPr/>
        </p:nvSpPr>
        <p:spPr>
          <a:xfrm>
            <a:off x="4001348" y="2159377"/>
            <a:ext cx="1874807" cy="1213449"/>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3" name="Equal 12"/>
          <p:cNvSpPr/>
          <p:nvPr/>
        </p:nvSpPr>
        <p:spPr>
          <a:xfrm>
            <a:off x="8156629" y="2157317"/>
            <a:ext cx="1874807" cy="1213449"/>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4" name="Equal 13"/>
          <p:cNvSpPr/>
          <p:nvPr/>
        </p:nvSpPr>
        <p:spPr>
          <a:xfrm>
            <a:off x="4129475" y="4564135"/>
            <a:ext cx="1874807" cy="1059226"/>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5" name="Equal 14"/>
          <p:cNvSpPr/>
          <p:nvPr/>
        </p:nvSpPr>
        <p:spPr>
          <a:xfrm>
            <a:off x="8062823" y="4564135"/>
            <a:ext cx="1874807" cy="1213449"/>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3" name="Audio 2">
            <a:hlinkClick r:id="" action="ppaction://media"/>
            <a:extLst>
              <a:ext uri="{FF2B5EF4-FFF2-40B4-BE49-F238E27FC236}">
                <a16:creationId xmlns:a16="http://schemas.microsoft.com/office/drawing/2014/main" id="{35A71446-C197-4BB1-8A5A-44B3ABCDE6F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51396007"/>
      </p:ext>
    </p:extLst>
  </p:cSld>
  <p:clrMapOvr>
    <a:masterClrMapping/>
  </p:clrMapOvr>
  <mc:AlternateContent xmlns:mc="http://schemas.openxmlformats.org/markup-compatibility/2006" xmlns:p14="http://schemas.microsoft.com/office/powerpoint/2010/main">
    <mc:Choice Requires="p14">
      <p:transition spd="slow" p14:dur="2000" advTm="25225"/>
    </mc:Choice>
    <mc:Fallback xmlns="">
      <p:transition spd="slow" advTm="25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Nutrition Important?</a:t>
            </a:r>
          </a:p>
        </p:txBody>
      </p:sp>
      <p:sp>
        <p:nvSpPr>
          <p:cNvPr id="4" name="Text Placeholder 3"/>
          <p:cNvSpPr>
            <a:spLocks noGrp="1"/>
          </p:cNvSpPr>
          <p:nvPr>
            <p:ph type="body" sz="quarter" idx="12"/>
          </p:nvPr>
        </p:nvSpPr>
        <p:spPr/>
        <p:txBody>
          <a:bodyPr>
            <a:normAutofit fontScale="92500" lnSpcReduction="20000"/>
          </a:bodyPr>
          <a:lstStyle/>
          <a:p>
            <a:r>
              <a:rPr lang="en-US" dirty="0"/>
              <a:t>Without proper nutrition animals are NOT healthy and CANNOT produce:</a:t>
            </a:r>
          </a:p>
        </p:txBody>
      </p:sp>
      <p:pic>
        <p:nvPicPr>
          <p:cNvPr id="16" name="Picture 15"/>
          <p:cNvPicPr>
            <a:picLocks noChangeAspect="1"/>
          </p:cNvPicPr>
          <p:nvPr/>
        </p:nvPicPr>
        <p:blipFill>
          <a:blip r:embed="rId4"/>
          <a:stretch>
            <a:fillRect/>
          </a:stretch>
        </p:blipFill>
        <p:spPr>
          <a:xfrm>
            <a:off x="580424" y="3768002"/>
            <a:ext cx="1960354" cy="1547279"/>
          </a:xfrm>
          <a:prstGeom prst="rect">
            <a:avLst/>
          </a:prstGeom>
        </p:spPr>
      </p:pic>
      <p:pic>
        <p:nvPicPr>
          <p:cNvPr id="17" name="Picture 16"/>
          <p:cNvPicPr>
            <a:picLocks noChangeAspect="1"/>
          </p:cNvPicPr>
          <p:nvPr/>
        </p:nvPicPr>
        <p:blipFill>
          <a:blip r:embed="rId5"/>
          <a:stretch>
            <a:fillRect/>
          </a:stretch>
        </p:blipFill>
        <p:spPr>
          <a:xfrm>
            <a:off x="2704845" y="4071732"/>
            <a:ext cx="2019929" cy="1322494"/>
          </a:xfrm>
          <a:prstGeom prst="rect">
            <a:avLst/>
          </a:prstGeom>
        </p:spPr>
      </p:pic>
      <p:pic>
        <p:nvPicPr>
          <p:cNvPr id="18" name="Picture 17"/>
          <p:cNvPicPr>
            <a:picLocks noChangeAspect="1"/>
          </p:cNvPicPr>
          <p:nvPr/>
        </p:nvPicPr>
        <p:blipFill>
          <a:blip r:embed="rId6"/>
          <a:stretch>
            <a:fillRect/>
          </a:stretch>
        </p:blipFill>
        <p:spPr>
          <a:xfrm>
            <a:off x="5132115" y="3920770"/>
            <a:ext cx="1330895" cy="1922404"/>
          </a:xfrm>
          <a:prstGeom prst="rect">
            <a:avLst/>
          </a:prstGeom>
        </p:spPr>
      </p:pic>
      <p:pic>
        <p:nvPicPr>
          <p:cNvPr id="19" name="Picture 6" descr="Image result for knitting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421" y="4000692"/>
            <a:ext cx="1944867" cy="13673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8"/>
          <a:stretch>
            <a:fillRect/>
          </a:stretch>
        </p:blipFill>
        <p:spPr>
          <a:xfrm>
            <a:off x="8928699" y="3457984"/>
            <a:ext cx="2857500" cy="2847975"/>
          </a:xfrm>
          <a:prstGeom prst="rect">
            <a:avLst/>
          </a:prstGeom>
        </p:spPr>
      </p:pic>
      <p:sp>
        <p:nvSpPr>
          <p:cNvPr id="3" name="TextBox 2"/>
          <p:cNvSpPr txBox="1"/>
          <p:nvPr/>
        </p:nvSpPr>
        <p:spPr>
          <a:xfrm>
            <a:off x="540689" y="2687541"/>
            <a:ext cx="11410121" cy="523220"/>
          </a:xfrm>
          <a:prstGeom prst="rect">
            <a:avLst/>
          </a:prstGeom>
          <a:noFill/>
        </p:spPr>
        <p:txBody>
          <a:bodyPr wrap="square" rtlCol="0">
            <a:spAutoFit/>
          </a:bodyPr>
          <a:lstStyle/>
          <a:p>
            <a:r>
              <a:rPr lang="en-US" sz="2400" dirty="0"/>
              <a:t>       </a:t>
            </a:r>
            <a:r>
              <a:rPr lang="en-US" sz="2800" dirty="0"/>
              <a:t>Meat               Eggs            Milk	            Fiber                 Banners</a:t>
            </a:r>
          </a:p>
        </p:txBody>
      </p:sp>
      <p:pic>
        <p:nvPicPr>
          <p:cNvPr id="5" name="Audio 4">
            <a:hlinkClick r:id="" action="ppaction://media"/>
            <a:extLst>
              <a:ext uri="{FF2B5EF4-FFF2-40B4-BE49-F238E27FC236}">
                <a16:creationId xmlns:a16="http://schemas.microsoft.com/office/drawing/2014/main" id="{3698D772-51A0-47F7-914C-83D0E0C829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9394009"/>
      </p:ext>
    </p:extLst>
  </p:cSld>
  <p:clrMapOvr>
    <a:masterClrMapping/>
  </p:clrMapOvr>
  <mc:AlternateContent xmlns:mc="http://schemas.openxmlformats.org/markup-compatibility/2006" xmlns:p14="http://schemas.microsoft.com/office/powerpoint/2010/main">
    <mc:Choice Requires="p14">
      <p:transition spd="slow" p14:dur="2000" advTm="18873"/>
    </mc:Choice>
    <mc:Fallback xmlns="">
      <p:transition spd="slow" advTm="18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0.9|0.7|0.8"/>
</p:tagLst>
</file>

<file path=ppt/tags/tag2.xml><?xml version="1.0" encoding="utf-8"?>
<p:tagLst xmlns:a="http://schemas.openxmlformats.org/drawingml/2006/main" xmlns:r="http://schemas.openxmlformats.org/officeDocument/2006/relationships" xmlns:p="http://schemas.openxmlformats.org/presentationml/2006/main">
  <p:tag name="TIMING" val="|2.1|4.7|1.2"/>
</p:tagLst>
</file>

<file path=ppt/tags/tag3.xml><?xml version="1.0" encoding="utf-8"?>
<p:tagLst xmlns:a="http://schemas.openxmlformats.org/drawingml/2006/main" xmlns:r="http://schemas.openxmlformats.org/officeDocument/2006/relationships" xmlns:p="http://schemas.openxmlformats.org/presentationml/2006/main">
  <p:tag name="TIMING" val="|1.8|0.7|0.8|0.7|2.2|1.2"/>
</p:tagLst>
</file>

<file path=ppt/tags/tag4.xml><?xml version="1.0" encoding="utf-8"?>
<p:tagLst xmlns:a="http://schemas.openxmlformats.org/drawingml/2006/main" xmlns:r="http://schemas.openxmlformats.org/officeDocument/2006/relationships" xmlns:p="http://schemas.openxmlformats.org/presentationml/2006/main">
  <p:tag name="TIMING" val="|6.8|9.7|11.1|21.2|19.7|12"/>
</p:tagLst>
</file>

<file path=ppt/tags/tag5.xml><?xml version="1.0" encoding="utf-8"?>
<p:tagLst xmlns:a="http://schemas.openxmlformats.org/drawingml/2006/main" xmlns:r="http://schemas.openxmlformats.org/officeDocument/2006/relationships" xmlns:p="http://schemas.openxmlformats.org/presentationml/2006/main">
  <p:tag name="TIMING" val="|1.8|32.2"/>
</p:tagLst>
</file>

<file path=ppt/theme/theme1.xml><?xml version="1.0" encoding="utf-8"?>
<a:theme xmlns:a="http://schemas.openxmlformats.org/drawingml/2006/main" name="Nutrena PowerPoint Template">
  <a:themeElements>
    <a:clrScheme name="Nutren 2.0 Colors">
      <a:dk1>
        <a:srgbClr val="006325"/>
      </a:dk1>
      <a:lt1>
        <a:srgbClr val="FFFFFF"/>
      </a:lt1>
      <a:dk2>
        <a:srgbClr val="000000"/>
      </a:dk2>
      <a:lt2>
        <a:srgbClr val="D6D2C4"/>
      </a:lt2>
      <a:accent1>
        <a:srgbClr val="4F758B"/>
      </a:accent1>
      <a:accent2>
        <a:srgbClr val="717C7D"/>
      </a:accent2>
      <a:accent3>
        <a:srgbClr val="00BD3F"/>
      </a:accent3>
      <a:accent4>
        <a:srgbClr val="A4343A"/>
      </a:accent4>
      <a:accent5>
        <a:srgbClr val="F3DD6D"/>
      </a:accent5>
      <a:accent6>
        <a:srgbClr val="BD472A"/>
      </a:accent6>
      <a:hlink>
        <a:srgbClr val="B6CFD0"/>
      </a:hlink>
      <a:folHlink>
        <a:srgbClr val="F3DD6D"/>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utrena PowerPoint Template" id="{3A838E91-87E8-4374-9F6B-262324BD7C11}" vid="{BFB4E9CE-16F3-45B3-A54B-161CE45636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84701147366D48A14A00810FC29111" ma:contentTypeVersion="2" ma:contentTypeDescription="Create a new document." ma:contentTypeScope="" ma:versionID="cc83bbbee277d0cb3939864e83fdad7c">
  <xsd:schema xmlns:xsd="http://www.w3.org/2001/XMLSchema" xmlns:xs="http://www.w3.org/2001/XMLSchema" xmlns:p="http://schemas.microsoft.com/office/2006/metadata/properties" targetNamespace="http://schemas.microsoft.com/office/2006/metadata/properties" ma:root="true" ma:fieldsID="f4e31967014288f9c66f0c1f8036389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A2F0CD-9C56-4757-BA8B-DCA15010B52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4D0EC6F-7EA5-4F93-90D2-01F4F7CDDA85}">
  <ds:schemaRefs>
    <ds:schemaRef ds:uri="http://schemas.microsoft.com/sharepoint/v3/contenttype/forms"/>
  </ds:schemaRefs>
</ds:datastoreItem>
</file>

<file path=customXml/itemProps3.xml><?xml version="1.0" encoding="utf-8"?>
<ds:datastoreItem xmlns:ds="http://schemas.openxmlformats.org/officeDocument/2006/customXml" ds:itemID="{3C47AF85-4535-4324-AA5E-65BB7B2EBD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Nutrena PowerPoint Template</Template>
  <TotalTime>0</TotalTime>
  <Words>2200</Words>
  <Application>Microsoft Macintosh PowerPoint</Application>
  <PresentationFormat>Widescreen</PresentationFormat>
  <Paragraphs>272</Paragraphs>
  <Slides>27</Slides>
  <Notes>14</Notes>
  <HiddenSlides>0</HiddenSlides>
  <MMClips>27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Georgia</vt:lpstr>
      <vt:lpstr>Nutrena PowerPoint Template</vt:lpstr>
      <vt:lpstr>PowerPoint Presentation</vt:lpstr>
      <vt:lpstr>Animal  Selection</vt:lpstr>
      <vt:lpstr>It all starts with genetics!</vt:lpstr>
      <vt:lpstr>Animal Selection</vt:lpstr>
      <vt:lpstr>Sheep</vt:lpstr>
      <vt:lpstr>Sheep</vt:lpstr>
      <vt:lpstr>Nutrition 101</vt:lpstr>
      <vt:lpstr>What is Nutrition?</vt:lpstr>
      <vt:lpstr>Why is Nutrition Important?</vt:lpstr>
      <vt:lpstr>6 Key Nutrients</vt:lpstr>
      <vt:lpstr>Feed Forms  </vt:lpstr>
      <vt:lpstr>Nutrena Show Edge</vt:lpstr>
      <vt:lpstr>What Does Show Edge Offer?</vt:lpstr>
      <vt:lpstr>All Species Feeding Tips</vt:lpstr>
      <vt:lpstr>PowerPoint Presentation</vt:lpstr>
      <vt:lpstr>PowerPoint Presentation</vt:lpstr>
      <vt:lpstr>Lambs</vt:lpstr>
      <vt:lpstr>Goat Nutrition</vt:lpstr>
      <vt:lpstr>What Does Show Edge Offer?</vt:lpstr>
      <vt:lpstr>PowerPoint Presentation</vt:lpstr>
      <vt:lpstr>Show Lamb Feed</vt:lpstr>
      <vt:lpstr>Feeding Rates</vt:lpstr>
      <vt:lpstr>Daily Care &amp; Grooming</vt:lpstr>
      <vt:lpstr>Lambs</vt:lpstr>
      <vt:lpstr>Lambs</vt:lpstr>
      <vt:lpstr>PowerPoint Presentation</vt:lpstr>
      <vt:lpstr>PowerPoint Presentation</vt:lpstr>
    </vt:vector>
  </TitlesOfParts>
  <Company>Cargill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Becklin</dc:creator>
  <cp:lastModifiedBy>Laura Holmgren</cp:lastModifiedBy>
  <cp:revision>184</cp:revision>
  <cp:lastPrinted>2019-03-27T20:36:34Z</cp:lastPrinted>
  <dcterms:created xsi:type="dcterms:W3CDTF">2017-05-25T12:37:27Z</dcterms:created>
  <dcterms:modified xsi:type="dcterms:W3CDTF">2020-03-24T23:11:24Z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0x0101002F84701147366D48A14A00810FC29111</vt:lpwstr>
  </property>
</Properties>
</file>