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055"/>
    <a:srgbClr val="002349"/>
    <a:srgbClr val="3A3A3C"/>
    <a:srgbClr val="ABA082"/>
    <a:srgbClr val="CAC3B9"/>
    <a:srgbClr val="EDEBE6"/>
    <a:srgbClr val="5E9AA4"/>
    <a:srgbClr val="C5D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/>
    <p:restoredTop sz="94678"/>
  </p:normalViewPr>
  <p:slideViewPr>
    <p:cSldViewPr snapToGrid="0" snapToObjects="1">
      <p:cViewPr varScale="1">
        <p:scale>
          <a:sx n="26" d="100"/>
          <a:sy n="26" d="100"/>
        </p:scale>
        <p:origin x="150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Research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08240" y="4154715"/>
            <a:ext cx="501662" cy="66888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36092" y="585938"/>
            <a:ext cx="42419016" cy="4617720"/>
          </a:xfrm>
          <a:prstGeom prst="rect">
            <a:avLst/>
          </a:prstGeom>
          <a:solidFill>
            <a:srgbClr val="5E9AA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36092" y="30852568"/>
            <a:ext cx="42419016" cy="1398193"/>
          </a:xfrm>
          <a:prstGeom prst="rect">
            <a:avLst/>
          </a:prstGeom>
          <a:solidFill>
            <a:srgbClr val="CA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5190952" y="5885847"/>
            <a:ext cx="13509297" cy="24144973"/>
          </a:xfrm>
          <a:prstGeom prst="rect">
            <a:avLst/>
          </a:prstGeom>
          <a:solidFill>
            <a:srgbClr val="ED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9645811" y="5885847"/>
            <a:ext cx="13509297" cy="24144973"/>
          </a:xfrm>
          <a:prstGeom prst="rect">
            <a:avLst/>
          </a:prstGeom>
          <a:solidFill>
            <a:srgbClr val="ED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36092" y="5885847"/>
            <a:ext cx="13509297" cy="24144973"/>
          </a:xfrm>
          <a:prstGeom prst="rect">
            <a:avLst/>
          </a:prstGeom>
          <a:solidFill>
            <a:srgbClr val="ED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7066330" y="1628587"/>
            <a:ext cx="6443572" cy="2531164"/>
          </a:xfrm>
          <a:prstGeom prst="rect">
            <a:avLst/>
          </a:prstGeom>
          <a:solidFill>
            <a:srgbClr val="D8D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0237404" y="13341170"/>
            <a:ext cx="12326112" cy="8119791"/>
          </a:xfrm>
          <a:prstGeom prst="rect">
            <a:avLst/>
          </a:prstGeo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pic>
        <p:nvPicPr>
          <p:cNvPr id="3" name="Picture 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87AAFB2-FAA7-0942-B384-5830DBCA86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167972" y="2376257"/>
            <a:ext cx="6240287" cy="117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49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190952" y="5885848"/>
            <a:ext cx="13509297" cy="1766236"/>
          </a:xfrm>
          <a:prstGeom prst="rect">
            <a:avLst/>
          </a:prstGeom>
          <a:solidFill>
            <a:srgbClr val="CA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645811" y="5885848"/>
            <a:ext cx="13509297" cy="1766236"/>
          </a:xfrm>
          <a:prstGeom prst="rect">
            <a:avLst/>
          </a:prstGeom>
          <a:solidFill>
            <a:srgbClr val="CA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6092" y="5885848"/>
            <a:ext cx="13509297" cy="1766236"/>
          </a:xfrm>
          <a:prstGeom prst="rect">
            <a:avLst/>
          </a:prstGeom>
          <a:solidFill>
            <a:srgbClr val="CA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7684" y="8195533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27684" y="9369783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27684" y="21301933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327684" y="22476183"/>
            <a:ext cx="12326112" cy="5827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27684" y="6319711"/>
            <a:ext cx="12121913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4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5782544" y="6272357"/>
            <a:ext cx="12121913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4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237403" y="6210986"/>
            <a:ext cx="12121913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4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5782544" y="8453482"/>
            <a:ext cx="12326112" cy="5173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237403" y="9369783"/>
            <a:ext cx="12326112" cy="3211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782544" y="18511139"/>
            <a:ext cx="12326112" cy="975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lnSpc>
                <a:spcPts val="5120"/>
              </a:lnSpc>
            </a:pPr>
            <a:endParaRPr lang="en-US" sz="3600" dirty="0">
              <a:solidFill>
                <a:srgbClr val="3A3A3C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ts val="5120"/>
              </a:lnSpc>
            </a:pP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0237403" y="24507287"/>
            <a:ext cx="12326112" cy="45197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5120"/>
              </a:lnSpc>
            </a:pP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Body Text.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dolor. Lorem ipsum dolor sit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3600" dirty="0" err="1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3600" dirty="0">
                <a:solidFill>
                  <a:srgbClr val="3A3A3C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0237403" y="8086808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237403" y="23228093"/>
            <a:ext cx="12121913" cy="1094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000" b="1" dirty="0">
                <a:solidFill>
                  <a:srgbClr val="ABA082"/>
                </a:solidFill>
                <a:latin typeface="Arial" charset="0"/>
                <a:ea typeface="Arial" charset="0"/>
                <a:cs typeface="Arial" charset="0"/>
              </a:rPr>
              <a:t>Smaller Headline Example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5190953" y="16072827"/>
            <a:ext cx="13509296" cy="1766236"/>
          </a:xfrm>
          <a:prstGeom prst="rect">
            <a:avLst/>
          </a:prstGeom>
          <a:solidFill>
            <a:srgbClr val="CAC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82544" y="16459336"/>
            <a:ext cx="12326112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74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HEADLINE EXAMPLE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327683" y="31175937"/>
            <a:ext cx="7697047" cy="721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4700" b="1" spc="420" dirty="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EXTENSION.USU.EDU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553903" y="31422183"/>
            <a:ext cx="3312888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431233" y="2666722"/>
            <a:ext cx="33793044" cy="2046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3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Enter Title of Research Poster Right Here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431233" y="1291939"/>
            <a:ext cx="21691342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4500" b="1" spc="420">
                <a:solidFill>
                  <a:srgbClr val="002349"/>
                </a:solidFill>
                <a:latin typeface="Arial" charset="0"/>
                <a:ea typeface="Arial" charset="0"/>
                <a:cs typeface="Arial" charset="0"/>
              </a:rPr>
              <a:t>UTAH STATE UNIVERSITY EXTENSION</a:t>
            </a:r>
            <a:endParaRPr lang="en-US" sz="4500" b="1" spc="420" dirty="0">
              <a:solidFill>
                <a:srgbClr val="00234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36092" y="2264777"/>
            <a:ext cx="15405056" cy="0"/>
          </a:xfrm>
          <a:prstGeom prst="line">
            <a:avLst/>
          </a:prstGeom>
          <a:ln w="50800">
            <a:solidFill>
              <a:srgbClr val="0730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icture Placeholder 70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39792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628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Olivia Yeip</dc:creator>
  <cp:lastModifiedBy>Mike Whitesides</cp:lastModifiedBy>
  <cp:revision>16</cp:revision>
  <dcterms:created xsi:type="dcterms:W3CDTF">2016-09-07T15:12:38Z</dcterms:created>
  <dcterms:modified xsi:type="dcterms:W3CDTF">2021-10-06T19:18:44Z</dcterms:modified>
</cp:coreProperties>
</file>