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45"/>
  </p:notesMasterIdLst>
  <p:sldIdLst>
    <p:sldId id="256" r:id="rId2"/>
    <p:sldId id="281" r:id="rId3"/>
    <p:sldId id="257" r:id="rId4"/>
    <p:sldId id="280" r:id="rId5"/>
    <p:sldId id="282" r:id="rId6"/>
    <p:sldId id="284" r:id="rId7"/>
    <p:sldId id="259" r:id="rId8"/>
    <p:sldId id="283" r:id="rId9"/>
    <p:sldId id="285" r:id="rId10"/>
    <p:sldId id="286" r:id="rId11"/>
    <p:sldId id="289" r:id="rId12"/>
    <p:sldId id="287" r:id="rId13"/>
    <p:sldId id="306" r:id="rId14"/>
    <p:sldId id="290" r:id="rId15"/>
    <p:sldId id="277" r:id="rId16"/>
    <p:sldId id="291" r:id="rId17"/>
    <p:sldId id="274" r:id="rId18"/>
    <p:sldId id="293" r:id="rId19"/>
    <p:sldId id="294" r:id="rId20"/>
    <p:sldId id="301" r:id="rId21"/>
    <p:sldId id="307" r:id="rId22"/>
    <p:sldId id="302" r:id="rId23"/>
    <p:sldId id="308" r:id="rId24"/>
    <p:sldId id="303" r:id="rId25"/>
    <p:sldId id="309" r:id="rId26"/>
    <p:sldId id="310" r:id="rId27"/>
    <p:sldId id="304" r:id="rId28"/>
    <p:sldId id="311" r:id="rId29"/>
    <p:sldId id="305" r:id="rId30"/>
    <p:sldId id="312" r:id="rId31"/>
    <p:sldId id="318" r:id="rId32"/>
    <p:sldId id="317" r:id="rId33"/>
    <p:sldId id="319" r:id="rId34"/>
    <p:sldId id="315" r:id="rId35"/>
    <p:sldId id="295" r:id="rId36"/>
    <p:sldId id="296" r:id="rId37"/>
    <p:sldId id="297" r:id="rId38"/>
    <p:sldId id="298" r:id="rId39"/>
    <p:sldId id="316" r:id="rId40"/>
    <p:sldId id="313" r:id="rId41"/>
    <p:sldId id="314" r:id="rId42"/>
    <p:sldId id="299" r:id="rId43"/>
    <p:sldId id="30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105" d="100"/>
          <a:sy n="105" d="100"/>
        </p:scale>
        <p:origin x="22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Typical Dissolved Oxygen in East Canyon Creek</a:t>
            </a: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1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(DO!$C$4558,DO!$C$4654,DO!$C$4751,DO!$C$4846,DO!$C$4935,DO!$C$5031,DO!$C$5129)</c:f>
              <c:numCache>
                <c:formatCode>m/d/yyyy\ h:mm</c:formatCode>
                <c:ptCount val="7"/>
                <c:pt idx="0">
                  <c:v>40363.5</c:v>
                </c:pt>
                <c:pt idx="1">
                  <c:v>40364.5</c:v>
                </c:pt>
                <c:pt idx="2">
                  <c:v>40365.510416666664</c:v>
                </c:pt>
                <c:pt idx="3">
                  <c:v>40366.572916666664</c:v>
                </c:pt>
                <c:pt idx="4">
                  <c:v>40367.5</c:v>
                </c:pt>
                <c:pt idx="5">
                  <c:v>40368.5</c:v>
                </c:pt>
                <c:pt idx="6">
                  <c:v>40369.520833333336</c:v>
                </c:pt>
              </c:numCache>
            </c:numRef>
          </c:xVal>
          <c:yVal>
            <c:numRef>
              <c:f>(DO!$E$4558,DO!$E$4654,DO!$E$4751,DO!$E$4846,DO!$E$4935,DO!$E$5031,DO!$E$5129)</c:f>
              <c:numCache>
                <c:formatCode>General</c:formatCode>
                <c:ptCount val="7"/>
                <c:pt idx="0">
                  <c:v>10.4</c:v>
                </c:pt>
                <c:pt idx="1">
                  <c:v>10.4</c:v>
                </c:pt>
                <c:pt idx="2">
                  <c:v>10.199999999999999</c:v>
                </c:pt>
                <c:pt idx="3">
                  <c:v>9.9</c:v>
                </c:pt>
                <c:pt idx="4">
                  <c:v>9.8000000000000007</c:v>
                </c:pt>
                <c:pt idx="5">
                  <c:v>10</c:v>
                </c:pt>
                <c:pt idx="6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B74-4466-A1F9-8F022830B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415168"/>
        <c:axId val="39454592"/>
      </c:scatterChart>
      <c:valAx>
        <c:axId val="39415168"/>
        <c:scaling>
          <c:orientation val="minMax"/>
          <c:max val="40370"/>
          <c:min val="4036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Date</a:t>
                </a:r>
              </a:p>
            </c:rich>
          </c:tx>
          <c:overlay val="0"/>
        </c:title>
        <c:numFmt formatCode="[$-409]mmmm\ d;@" sourceLinked="0"/>
        <c:majorTickMark val="none"/>
        <c:minorTickMark val="none"/>
        <c:tickLblPos val="nextTo"/>
        <c:crossAx val="39454592"/>
        <c:crosses val="autoZero"/>
        <c:crossBetween val="midCat"/>
        <c:majorUnit val="2"/>
      </c:valAx>
      <c:valAx>
        <c:axId val="39454592"/>
        <c:scaling>
          <c:orientation val="minMax"/>
          <c:max val="12"/>
          <c:min val="2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Dissolved Oxygen in milligrams</a:t>
                </a:r>
                <a:r>
                  <a:rPr lang="en-US" sz="1400" baseline="0"/>
                  <a:t> per liter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3941516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Typical Dissolved Oxygen in East Canyon Creek</a:t>
            </a: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DO!$C$4510:$C$5174</c:f>
              <c:numCache>
                <c:formatCode>m/d/yyyy\ h:mm</c:formatCode>
                <c:ptCount val="665"/>
                <c:pt idx="0">
                  <c:v>40363</c:v>
                </c:pt>
                <c:pt idx="1">
                  <c:v>40363.010416666664</c:v>
                </c:pt>
                <c:pt idx="2">
                  <c:v>40363.020833333336</c:v>
                </c:pt>
                <c:pt idx="3">
                  <c:v>40363.03125</c:v>
                </c:pt>
                <c:pt idx="4">
                  <c:v>40363.041666666664</c:v>
                </c:pt>
                <c:pt idx="5">
                  <c:v>40363.052083333336</c:v>
                </c:pt>
                <c:pt idx="6">
                  <c:v>40363.0625</c:v>
                </c:pt>
                <c:pt idx="7">
                  <c:v>40363.072916666664</c:v>
                </c:pt>
                <c:pt idx="8">
                  <c:v>40363.083333333336</c:v>
                </c:pt>
                <c:pt idx="9">
                  <c:v>40363.09375</c:v>
                </c:pt>
                <c:pt idx="10">
                  <c:v>40363.104166666664</c:v>
                </c:pt>
                <c:pt idx="11">
                  <c:v>40363.114583333336</c:v>
                </c:pt>
                <c:pt idx="12">
                  <c:v>40363.125</c:v>
                </c:pt>
                <c:pt idx="13">
                  <c:v>40363.135416666664</c:v>
                </c:pt>
                <c:pt idx="14">
                  <c:v>40363.145833333336</c:v>
                </c:pt>
                <c:pt idx="15">
                  <c:v>40363.15625</c:v>
                </c:pt>
                <c:pt idx="16">
                  <c:v>40363.166666666664</c:v>
                </c:pt>
                <c:pt idx="17">
                  <c:v>40363.177083333336</c:v>
                </c:pt>
                <c:pt idx="18">
                  <c:v>40363.1875</c:v>
                </c:pt>
                <c:pt idx="19">
                  <c:v>40363.197916666664</c:v>
                </c:pt>
                <c:pt idx="20">
                  <c:v>40363.208333333336</c:v>
                </c:pt>
                <c:pt idx="21">
                  <c:v>40363.21875</c:v>
                </c:pt>
                <c:pt idx="22">
                  <c:v>40363.229166666664</c:v>
                </c:pt>
                <c:pt idx="23">
                  <c:v>40363.239583333336</c:v>
                </c:pt>
                <c:pt idx="24">
                  <c:v>40363.25</c:v>
                </c:pt>
                <c:pt idx="25">
                  <c:v>40363.260416666664</c:v>
                </c:pt>
                <c:pt idx="26">
                  <c:v>40363.270833333336</c:v>
                </c:pt>
                <c:pt idx="27">
                  <c:v>40363.28125</c:v>
                </c:pt>
                <c:pt idx="28">
                  <c:v>40363.291666666664</c:v>
                </c:pt>
                <c:pt idx="29">
                  <c:v>40363.302083333336</c:v>
                </c:pt>
                <c:pt idx="30">
                  <c:v>40363.3125</c:v>
                </c:pt>
                <c:pt idx="31">
                  <c:v>40363.322916666664</c:v>
                </c:pt>
                <c:pt idx="32">
                  <c:v>40363.333333333336</c:v>
                </c:pt>
                <c:pt idx="33">
                  <c:v>40363.34375</c:v>
                </c:pt>
                <c:pt idx="34">
                  <c:v>40363.354166666664</c:v>
                </c:pt>
                <c:pt idx="35">
                  <c:v>40363.364583333336</c:v>
                </c:pt>
                <c:pt idx="36">
                  <c:v>40363.375</c:v>
                </c:pt>
                <c:pt idx="37">
                  <c:v>40363.385416666664</c:v>
                </c:pt>
                <c:pt idx="38">
                  <c:v>40363.395833333336</c:v>
                </c:pt>
                <c:pt idx="39">
                  <c:v>40363.40625</c:v>
                </c:pt>
                <c:pt idx="40">
                  <c:v>40363.416666666664</c:v>
                </c:pt>
                <c:pt idx="41">
                  <c:v>40363.427083333336</c:v>
                </c:pt>
                <c:pt idx="42">
                  <c:v>40363.4375</c:v>
                </c:pt>
                <c:pt idx="43">
                  <c:v>40363.447916666664</c:v>
                </c:pt>
                <c:pt idx="44">
                  <c:v>40363.458333333336</c:v>
                </c:pt>
                <c:pt idx="45">
                  <c:v>40363.46875</c:v>
                </c:pt>
                <c:pt idx="46">
                  <c:v>40363.479166666664</c:v>
                </c:pt>
                <c:pt idx="47">
                  <c:v>40363.489583333336</c:v>
                </c:pt>
                <c:pt idx="48">
                  <c:v>40363.5</c:v>
                </c:pt>
                <c:pt idx="49">
                  <c:v>40363.510416666664</c:v>
                </c:pt>
                <c:pt idx="50">
                  <c:v>40363.520833333336</c:v>
                </c:pt>
                <c:pt idx="51">
                  <c:v>40363.53125</c:v>
                </c:pt>
                <c:pt idx="52">
                  <c:v>40363.541666666664</c:v>
                </c:pt>
                <c:pt idx="53">
                  <c:v>40363.552083333336</c:v>
                </c:pt>
                <c:pt idx="54">
                  <c:v>40363.5625</c:v>
                </c:pt>
                <c:pt idx="55">
                  <c:v>40363.572916666664</c:v>
                </c:pt>
                <c:pt idx="56">
                  <c:v>40363.583333333336</c:v>
                </c:pt>
                <c:pt idx="57">
                  <c:v>40363.59375</c:v>
                </c:pt>
                <c:pt idx="58">
                  <c:v>40363.604166666664</c:v>
                </c:pt>
                <c:pt idx="59">
                  <c:v>40363.614583333336</c:v>
                </c:pt>
                <c:pt idx="60">
                  <c:v>40363.625</c:v>
                </c:pt>
                <c:pt idx="61">
                  <c:v>40363.635416666664</c:v>
                </c:pt>
                <c:pt idx="62">
                  <c:v>40363.645833333336</c:v>
                </c:pt>
                <c:pt idx="63">
                  <c:v>40363.65625</c:v>
                </c:pt>
                <c:pt idx="64">
                  <c:v>40363.666666666664</c:v>
                </c:pt>
                <c:pt idx="65">
                  <c:v>40363.677083333336</c:v>
                </c:pt>
                <c:pt idx="66">
                  <c:v>40363.6875</c:v>
                </c:pt>
                <c:pt idx="67">
                  <c:v>40363.697916666664</c:v>
                </c:pt>
                <c:pt idx="68">
                  <c:v>40363.708333333336</c:v>
                </c:pt>
                <c:pt idx="69">
                  <c:v>40363.71875</c:v>
                </c:pt>
                <c:pt idx="70">
                  <c:v>40363.729166666664</c:v>
                </c:pt>
                <c:pt idx="71">
                  <c:v>40363.739583333336</c:v>
                </c:pt>
                <c:pt idx="72">
                  <c:v>40363.75</c:v>
                </c:pt>
                <c:pt idx="73">
                  <c:v>40363.760416666664</c:v>
                </c:pt>
                <c:pt idx="74">
                  <c:v>40363.770833333336</c:v>
                </c:pt>
                <c:pt idx="75">
                  <c:v>40363.78125</c:v>
                </c:pt>
                <c:pt idx="76">
                  <c:v>40363.791666666664</c:v>
                </c:pt>
                <c:pt idx="77">
                  <c:v>40363.802083333336</c:v>
                </c:pt>
                <c:pt idx="78">
                  <c:v>40363.8125</c:v>
                </c:pt>
                <c:pt idx="79">
                  <c:v>40363.822916666664</c:v>
                </c:pt>
                <c:pt idx="80">
                  <c:v>40363.833333333336</c:v>
                </c:pt>
                <c:pt idx="81">
                  <c:v>40363.84375</c:v>
                </c:pt>
                <c:pt idx="82">
                  <c:v>40363.854166666664</c:v>
                </c:pt>
                <c:pt idx="83">
                  <c:v>40363.864583333336</c:v>
                </c:pt>
                <c:pt idx="84">
                  <c:v>40363.875</c:v>
                </c:pt>
                <c:pt idx="85">
                  <c:v>40363.885416666664</c:v>
                </c:pt>
                <c:pt idx="86">
                  <c:v>40363.895833333336</c:v>
                </c:pt>
                <c:pt idx="87">
                  <c:v>40363.90625</c:v>
                </c:pt>
                <c:pt idx="88">
                  <c:v>40363.916666666664</c:v>
                </c:pt>
                <c:pt idx="89">
                  <c:v>40363.927083333336</c:v>
                </c:pt>
                <c:pt idx="90">
                  <c:v>40363.9375</c:v>
                </c:pt>
                <c:pt idx="91">
                  <c:v>40363.947916666664</c:v>
                </c:pt>
                <c:pt idx="92">
                  <c:v>40363.958333333336</c:v>
                </c:pt>
                <c:pt idx="93">
                  <c:v>40363.96875</c:v>
                </c:pt>
                <c:pt idx="94">
                  <c:v>40363.979166666664</c:v>
                </c:pt>
                <c:pt idx="95">
                  <c:v>40363.989583333336</c:v>
                </c:pt>
                <c:pt idx="96">
                  <c:v>40364</c:v>
                </c:pt>
                <c:pt idx="97">
                  <c:v>40364.010416666664</c:v>
                </c:pt>
                <c:pt idx="98">
                  <c:v>40364.020833333336</c:v>
                </c:pt>
                <c:pt idx="99">
                  <c:v>40364.03125</c:v>
                </c:pt>
                <c:pt idx="100">
                  <c:v>40364.041666666664</c:v>
                </c:pt>
                <c:pt idx="101">
                  <c:v>40364.052083333336</c:v>
                </c:pt>
                <c:pt idx="102">
                  <c:v>40364.0625</c:v>
                </c:pt>
                <c:pt idx="103">
                  <c:v>40364.072916666664</c:v>
                </c:pt>
                <c:pt idx="104">
                  <c:v>40364.083333333336</c:v>
                </c:pt>
                <c:pt idx="105">
                  <c:v>40364.09375</c:v>
                </c:pt>
                <c:pt idx="106">
                  <c:v>40364.104166666664</c:v>
                </c:pt>
                <c:pt idx="107">
                  <c:v>40364.114583333336</c:v>
                </c:pt>
                <c:pt idx="108">
                  <c:v>40364.125</c:v>
                </c:pt>
                <c:pt idx="109">
                  <c:v>40364.135416666664</c:v>
                </c:pt>
                <c:pt idx="110">
                  <c:v>40364.145833333336</c:v>
                </c:pt>
                <c:pt idx="111">
                  <c:v>40364.15625</c:v>
                </c:pt>
                <c:pt idx="112">
                  <c:v>40364.166666666664</c:v>
                </c:pt>
                <c:pt idx="113">
                  <c:v>40364.177083333336</c:v>
                </c:pt>
                <c:pt idx="114">
                  <c:v>40364.1875</c:v>
                </c:pt>
                <c:pt idx="115">
                  <c:v>40364.197916666664</c:v>
                </c:pt>
                <c:pt idx="116">
                  <c:v>40364.208333333336</c:v>
                </c:pt>
                <c:pt idx="117">
                  <c:v>40364.21875</c:v>
                </c:pt>
                <c:pt idx="118">
                  <c:v>40364.229166666664</c:v>
                </c:pt>
                <c:pt idx="119">
                  <c:v>40364.239583333336</c:v>
                </c:pt>
                <c:pt idx="120">
                  <c:v>40364.25</c:v>
                </c:pt>
                <c:pt idx="121">
                  <c:v>40364.260416666664</c:v>
                </c:pt>
                <c:pt idx="122">
                  <c:v>40364.270833333336</c:v>
                </c:pt>
                <c:pt idx="123">
                  <c:v>40364.28125</c:v>
                </c:pt>
                <c:pt idx="124">
                  <c:v>40364.291666666664</c:v>
                </c:pt>
                <c:pt idx="125">
                  <c:v>40364.302083333336</c:v>
                </c:pt>
                <c:pt idx="126">
                  <c:v>40364.3125</c:v>
                </c:pt>
                <c:pt idx="127">
                  <c:v>40364.322916666664</c:v>
                </c:pt>
                <c:pt idx="128">
                  <c:v>40364.333333333336</c:v>
                </c:pt>
                <c:pt idx="129">
                  <c:v>40364.34375</c:v>
                </c:pt>
                <c:pt idx="130">
                  <c:v>40364.354166666664</c:v>
                </c:pt>
                <c:pt idx="131">
                  <c:v>40364.364583333336</c:v>
                </c:pt>
                <c:pt idx="132">
                  <c:v>40364.375</c:v>
                </c:pt>
                <c:pt idx="133">
                  <c:v>40364.385416666664</c:v>
                </c:pt>
                <c:pt idx="134">
                  <c:v>40364.395833333336</c:v>
                </c:pt>
                <c:pt idx="135">
                  <c:v>40364.40625</c:v>
                </c:pt>
                <c:pt idx="136">
                  <c:v>40364.416666666664</c:v>
                </c:pt>
                <c:pt idx="137">
                  <c:v>40364.427083333336</c:v>
                </c:pt>
                <c:pt idx="138">
                  <c:v>40364.4375</c:v>
                </c:pt>
                <c:pt idx="139">
                  <c:v>40364.447916666664</c:v>
                </c:pt>
                <c:pt idx="140">
                  <c:v>40364.458333333336</c:v>
                </c:pt>
                <c:pt idx="141">
                  <c:v>40364.46875</c:v>
                </c:pt>
                <c:pt idx="142">
                  <c:v>40364.479166666664</c:v>
                </c:pt>
                <c:pt idx="143">
                  <c:v>40364.489583333336</c:v>
                </c:pt>
                <c:pt idx="144">
                  <c:v>40364.5</c:v>
                </c:pt>
                <c:pt idx="145">
                  <c:v>40364.510416666664</c:v>
                </c:pt>
                <c:pt idx="146">
                  <c:v>40364.520833333336</c:v>
                </c:pt>
                <c:pt idx="147">
                  <c:v>40364.53125</c:v>
                </c:pt>
                <c:pt idx="148">
                  <c:v>40364.541666666664</c:v>
                </c:pt>
                <c:pt idx="149">
                  <c:v>40364.552083333336</c:v>
                </c:pt>
                <c:pt idx="150">
                  <c:v>40364.5625</c:v>
                </c:pt>
                <c:pt idx="151">
                  <c:v>40364.572916666664</c:v>
                </c:pt>
                <c:pt idx="152">
                  <c:v>40364.583333333336</c:v>
                </c:pt>
                <c:pt idx="153">
                  <c:v>40364.59375</c:v>
                </c:pt>
                <c:pt idx="154">
                  <c:v>40364.604166666664</c:v>
                </c:pt>
                <c:pt idx="155">
                  <c:v>40364.614583333336</c:v>
                </c:pt>
                <c:pt idx="156">
                  <c:v>40364.625</c:v>
                </c:pt>
                <c:pt idx="157">
                  <c:v>40364.635416666664</c:v>
                </c:pt>
                <c:pt idx="158">
                  <c:v>40364.645833333336</c:v>
                </c:pt>
                <c:pt idx="159">
                  <c:v>40364.65625</c:v>
                </c:pt>
                <c:pt idx="160">
                  <c:v>40364.666666666664</c:v>
                </c:pt>
                <c:pt idx="161">
                  <c:v>40364.677083333336</c:v>
                </c:pt>
                <c:pt idx="162">
                  <c:v>40364.6875</c:v>
                </c:pt>
                <c:pt idx="163">
                  <c:v>40364.697916666664</c:v>
                </c:pt>
                <c:pt idx="164">
                  <c:v>40364.708333333336</c:v>
                </c:pt>
                <c:pt idx="165">
                  <c:v>40364.71875</c:v>
                </c:pt>
                <c:pt idx="166">
                  <c:v>40364.729166666664</c:v>
                </c:pt>
                <c:pt idx="167">
                  <c:v>40364.739583333336</c:v>
                </c:pt>
                <c:pt idx="168">
                  <c:v>40364.75</c:v>
                </c:pt>
                <c:pt idx="169">
                  <c:v>40364.760416666664</c:v>
                </c:pt>
                <c:pt idx="170">
                  <c:v>40364.770833333336</c:v>
                </c:pt>
                <c:pt idx="171">
                  <c:v>40364.78125</c:v>
                </c:pt>
                <c:pt idx="172">
                  <c:v>40364.791666666664</c:v>
                </c:pt>
                <c:pt idx="173">
                  <c:v>40364.802083333336</c:v>
                </c:pt>
                <c:pt idx="174">
                  <c:v>40364.8125</c:v>
                </c:pt>
                <c:pt idx="175">
                  <c:v>40364.822916666664</c:v>
                </c:pt>
                <c:pt idx="176">
                  <c:v>40364.833333333336</c:v>
                </c:pt>
                <c:pt idx="177">
                  <c:v>40364.84375</c:v>
                </c:pt>
                <c:pt idx="178">
                  <c:v>40364.854166666664</c:v>
                </c:pt>
                <c:pt idx="179">
                  <c:v>40364.864583333336</c:v>
                </c:pt>
                <c:pt idx="180">
                  <c:v>40364.875</c:v>
                </c:pt>
                <c:pt idx="181">
                  <c:v>40364.885416666664</c:v>
                </c:pt>
                <c:pt idx="182">
                  <c:v>40364.895833333336</c:v>
                </c:pt>
                <c:pt idx="183">
                  <c:v>40364.90625</c:v>
                </c:pt>
                <c:pt idx="184">
                  <c:v>40364.916666666664</c:v>
                </c:pt>
                <c:pt idx="185">
                  <c:v>40364.927083333336</c:v>
                </c:pt>
                <c:pt idx="186">
                  <c:v>40364.9375</c:v>
                </c:pt>
                <c:pt idx="187">
                  <c:v>40364.947916666664</c:v>
                </c:pt>
                <c:pt idx="188">
                  <c:v>40364.958333333336</c:v>
                </c:pt>
                <c:pt idx="189">
                  <c:v>40364.96875</c:v>
                </c:pt>
                <c:pt idx="190">
                  <c:v>40364.979166666664</c:v>
                </c:pt>
                <c:pt idx="191">
                  <c:v>40364.989583333336</c:v>
                </c:pt>
                <c:pt idx="192">
                  <c:v>40365</c:v>
                </c:pt>
                <c:pt idx="193">
                  <c:v>40365.010416666664</c:v>
                </c:pt>
                <c:pt idx="194">
                  <c:v>40365.020833333336</c:v>
                </c:pt>
                <c:pt idx="195">
                  <c:v>40365.03125</c:v>
                </c:pt>
                <c:pt idx="196">
                  <c:v>40365.041666666664</c:v>
                </c:pt>
                <c:pt idx="197">
                  <c:v>40365.052083333336</c:v>
                </c:pt>
                <c:pt idx="198">
                  <c:v>40365.0625</c:v>
                </c:pt>
                <c:pt idx="199">
                  <c:v>40365.072916666664</c:v>
                </c:pt>
                <c:pt idx="200">
                  <c:v>40365.083333333336</c:v>
                </c:pt>
                <c:pt idx="201">
                  <c:v>40365.09375</c:v>
                </c:pt>
                <c:pt idx="202">
                  <c:v>40365.104166666664</c:v>
                </c:pt>
                <c:pt idx="203">
                  <c:v>40365.114583333336</c:v>
                </c:pt>
                <c:pt idx="204">
                  <c:v>40365.125</c:v>
                </c:pt>
                <c:pt idx="205">
                  <c:v>40365.135416666664</c:v>
                </c:pt>
                <c:pt idx="206">
                  <c:v>40365.145833333336</c:v>
                </c:pt>
                <c:pt idx="207">
                  <c:v>40365.15625</c:v>
                </c:pt>
                <c:pt idx="208">
                  <c:v>40365.166666666664</c:v>
                </c:pt>
                <c:pt idx="209">
                  <c:v>40365.177083333336</c:v>
                </c:pt>
                <c:pt idx="210">
                  <c:v>40365.1875</c:v>
                </c:pt>
                <c:pt idx="211">
                  <c:v>40365.197916666664</c:v>
                </c:pt>
                <c:pt idx="212">
                  <c:v>40365.208333333336</c:v>
                </c:pt>
                <c:pt idx="213">
                  <c:v>40365.21875</c:v>
                </c:pt>
                <c:pt idx="214">
                  <c:v>40365.229166666664</c:v>
                </c:pt>
                <c:pt idx="215">
                  <c:v>40365.239583333336</c:v>
                </c:pt>
                <c:pt idx="216">
                  <c:v>40365.25</c:v>
                </c:pt>
                <c:pt idx="217">
                  <c:v>40365.260416666664</c:v>
                </c:pt>
                <c:pt idx="218">
                  <c:v>40365.270833333336</c:v>
                </c:pt>
                <c:pt idx="219">
                  <c:v>40365.28125</c:v>
                </c:pt>
                <c:pt idx="220">
                  <c:v>40365.291666666664</c:v>
                </c:pt>
                <c:pt idx="221">
                  <c:v>40365.302083333336</c:v>
                </c:pt>
                <c:pt idx="222">
                  <c:v>40365.3125</c:v>
                </c:pt>
                <c:pt idx="223">
                  <c:v>40365.322916666664</c:v>
                </c:pt>
                <c:pt idx="224">
                  <c:v>40365.333333333336</c:v>
                </c:pt>
                <c:pt idx="225">
                  <c:v>40365.34375</c:v>
                </c:pt>
                <c:pt idx="226">
                  <c:v>40365.354166666664</c:v>
                </c:pt>
                <c:pt idx="227">
                  <c:v>40365.364583333336</c:v>
                </c:pt>
                <c:pt idx="228">
                  <c:v>40365.375</c:v>
                </c:pt>
                <c:pt idx="229">
                  <c:v>40365.385416666664</c:v>
                </c:pt>
                <c:pt idx="230">
                  <c:v>40365.395833333336</c:v>
                </c:pt>
                <c:pt idx="231">
                  <c:v>40365.40625</c:v>
                </c:pt>
                <c:pt idx="232">
                  <c:v>40365.416666666664</c:v>
                </c:pt>
                <c:pt idx="233">
                  <c:v>40365.427083333336</c:v>
                </c:pt>
                <c:pt idx="234">
                  <c:v>40365.4375</c:v>
                </c:pt>
                <c:pt idx="235">
                  <c:v>40365.447916666664</c:v>
                </c:pt>
                <c:pt idx="236">
                  <c:v>40365.458333333336</c:v>
                </c:pt>
                <c:pt idx="237">
                  <c:v>40365.46875</c:v>
                </c:pt>
                <c:pt idx="238">
                  <c:v>40365.479166666664</c:v>
                </c:pt>
                <c:pt idx="239">
                  <c:v>40365.489583333336</c:v>
                </c:pt>
                <c:pt idx="240">
                  <c:v>40365.5</c:v>
                </c:pt>
                <c:pt idx="241">
                  <c:v>40365.510416666664</c:v>
                </c:pt>
                <c:pt idx="242">
                  <c:v>40365.520833333336</c:v>
                </c:pt>
                <c:pt idx="243">
                  <c:v>40365.53125</c:v>
                </c:pt>
                <c:pt idx="244">
                  <c:v>40365.541666666664</c:v>
                </c:pt>
                <c:pt idx="245">
                  <c:v>40365.552083333336</c:v>
                </c:pt>
                <c:pt idx="246">
                  <c:v>40365.5625</c:v>
                </c:pt>
                <c:pt idx="247">
                  <c:v>40365.572916666664</c:v>
                </c:pt>
                <c:pt idx="248">
                  <c:v>40365.583333333336</c:v>
                </c:pt>
                <c:pt idx="249">
                  <c:v>40365.59375</c:v>
                </c:pt>
                <c:pt idx="250">
                  <c:v>40365.604166666664</c:v>
                </c:pt>
                <c:pt idx="251">
                  <c:v>40365.614583333336</c:v>
                </c:pt>
                <c:pt idx="252">
                  <c:v>40365.625</c:v>
                </c:pt>
                <c:pt idx="253">
                  <c:v>40365.635416666664</c:v>
                </c:pt>
                <c:pt idx="254">
                  <c:v>40365.645833333336</c:v>
                </c:pt>
                <c:pt idx="255">
                  <c:v>40365.65625</c:v>
                </c:pt>
                <c:pt idx="256">
                  <c:v>40365.666666666664</c:v>
                </c:pt>
                <c:pt idx="257">
                  <c:v>40365.677083333336</c:v>
                </c:pt>
                <c:pt idx="258">
                  <c:v>40365.6875</c:v>
                </c:pt>
                <c:pt idx="259">
                  <c:v>40365.697916666664</c:v>
                </c:pt>
                <c:pt idx="260">
                  <c:v>40365.708333333336</c:v>
                </c:pt>
                <c:pt idx="261">
                  <c:v>40365.71875</c:v>
                </c:pt>
                <c:pt idx="262">
                  <c:v>40365.729166666664</c:v>
                </c:pt>
                <c:pt idx="263">
                  <c:v>40365.739583333336</c:v>
                </c:pt>
                <c:pt idx="264">
                  <c:v>40365.75</c:v>
                </c:pt>
                <c:pt idx="265">
                  <c:v>40365.760416666664</c:v>
                </c:pt>
                <c:pt idx="266">
                  <c:v>40365.770833333336</c:v>
                </c:pt>
                <c:pt idx="267">
                  <c:v>40365.78125</c:v>
                </c:pt>
                <c:pt idx="268">
                  <c:v>40365.791666666664</c:v>
                </c:pt>
                <c:pt idx="269">
                  <c:v>40365.802083333336</c:v>
                </c:pt>
                <c:pt idx="270">
                  <c:v>40365.8125</c:v>
                </c:pt>
                <c:pt idx="271">
                  <c:v>40365.822916666664</c:v>
                </c:pt>
                <c:pt idx="272">
                  <c:v>40365.833333333336</c:v>
                </c:pt>
                <c:pt idx="273">
                  <c:v>40365.84375</c:v>
                </c:pt>
                <c:pt idx="274">
                  <c:v>40365.854166666664</c:v>
                </c:pt>
                <c:pt idx="275">
                  <c:v>40365.864583333336</c:v>
                </c:pt>
                <c:pt idx="276">
                  <c:v>40365.875</c:v>
                </c:pt>
                <c:pt idx="277">
                  <c:v>40365.885416666664</c:v>
                </c:pt>
                <c:pt idx="278">
                  <c:v>40365.895833333336</c:v>
                </c:pt>
                <c:pt idx="279">
                  <c:v>40365.90625</c:v>
                </c:pt>
                <c:pt idx="280">
                  <c:v>40365.916666666664</c:v>
                </c:pt>
                <c:pt idx="281">
                  <c:v>40365.927083333336</c:v>
                </c:pt>
                <c:pt idx="282">
                  <c:v>40365.9375</c:v>
                </c:pt>
                <c:pt idx="283">
                  <c:v>40365.947916666664</c:v>
                </c:pt>
                <c:pt idx="284">
                  <c:v>40365.958333333336</c:v>
                </c:pt>
                <c:pt idx="285">
                  <c:v>40365.96875</c:v>
                </c:pt>
                <c:pt idx="286">
                  <c:v>40365.979166666664</c:v>
                </c:pt>
                <c:pt idx="287">
                  <c:v>40365.989583333336</c:v>
                </c:pt>
                <c:pt idx="288">
                  <c:v>40366</c:v>
                </c:pt>
                <c:pt idx="289">
                  <c:v>40366.010416666664</c:v>
                </c:pt>
                <c:pt idx="290">
                  <c:v>40366.020833333336</c:v>
                </c:pt>
                <c:pt idx="291">
                  <c:v>40366.03125</c:v>
                </c:pt>
                <c:pt idx="292">
                  <c:v>40366.041666666664</c:v>
                </c:pt>
                <c:pt idx="293">
                  <c:v>40366.052083333336</c:v>
                </c:pt>
                <c:pt idx="294">
                  <c:v>40366.0625</c:v>
                </c:pt>
                <c:pt idx="295">
                  <c:v>40366.072916666664</c:v>
                </c:pt>
                <c:pt idx="296">
                  <c:v>40366.083333333336</c:v>
                </c:pt>
                <c:pt idx="297">
                  <c:v>40366.09375</c:v>
                </c:pt>
                <c:pt idx="298">
                  <c:v>40366.104166666664</c:v>
                </c:pt>
                <c:pt idx="299">
                  <c:v>40366.114583333336</c:v>
                </c:pt>
                <c:pt idx="300">
                  <c:v>40366.125</c:v>
                </c:pt>
                <c:pt idx="301">
                  <c:v>40366.135416666664</c:v>
                </c:pt>
                <c:pt idx="302">
                  <c:v>40366.145833333336</c:v>
                </c:pt>
                <c:pt idx="303">
                  <c:v>40366.15625</c:v>
                </c:pt>
                <c:pt idx="304">
                  <c:v>40366.166666666664</c:v>
                </c:pt>
                <c:pt idx="305">
                  <c:v>40366.177083333336</c:v>
                </c:pt>
                <c:pt idx="306">
                  <c:v>40366.1875</c:v>
                </c:pt>
                <c:pt idx="307">
                  <c:v>40366.197916666664</c:v>
                </c:pt>
                <c:pt idx="308">
                  <c:v>40366.208333333336</c:v>
                </c:pt>
                <c:pt idx="309">
                  <c:v>40366.21875</c:v>
                </c:pt>
                <c:pt idx="310">
                  <c:v>40366.229166666664</c:v>
                </c:pt>
                <c:pt idx="311">
                  <c:v>40366.239583333336</c:v>
                </c:pt>
                <c:pt idx="312">
                  <c:v>40366.25</c:v>
                </c:pt>
                <c:pt idx="313">
                  <c:v>40366.260416666664</c:v>
                </c:pt>
                <c:pt idx="314">
                  <c:v>40366.270833333336</c:v>
                </c:pt>
                <c:pt idx="315">
                  <c:v>40366.28125</c:v>
                </c:pt>
                <c:pt idx="316">
                  <c:v>40366.291666666664</c:v>
                </c:pt>
                <c:pt idx="317">
                  <c:v>40366.302083333336</c:v>
                </c:pt>
                <c:pt idx="318">
                  <c:v>40366.3125</c:v>
                </c:pt>
                <c:pt idx="319">
                  <c:v>40366.322916666664</c:v>
                </c:pt>
                <c:pt idx="320">
                  <c:v>40366.333333333336</c:v>
                </c:pt>
                <c:pt idx="321">
                  <c:v>40366.34375</c:v>
                </c:pt>
                <c:pt idx="322">
                  <c:v>40366.354166666664</c:v>
                </c:pt>
                <c:pt idx="323">
                  <c:v>40366.364583333336</c:v>
                </c:pt>
                <c:pt idx="324">
                  <c:v>40366.375</c:v>
                </c:pt>
                <c:pt idx="325">
                  <c:v>40366.385416666664</c:v>
                </c:pt>
                <c:pt idx="326">
                  <c:v>40366.395833333336</c:v>
                </c:pt>
                <c:pt idx="327">
                  <c:v>40366.40625</c:v>
                </c:pt>
                <c:pt idx="328">
                  <c:v>40366.416666666664</c:v>
                </c:pt>
                <c:pt idx="329">
                  <c:v>40366.427083333336</c:v>
                </c:pt>
                <c:pt idx="330">
                  <c:v>40366.4375</c:v>
                </c:pt>
                <c:pt idx="331">
                  <c:v>40366.447916666664</c:v>
                </c:pt>
                <c:pt idx="332">
                  <c:v>40366.458333333336</c:v>
                </c:pt>
                <c:pt idx="333">
                  <c:v>40366.46875</c:v>
                </c:pt>
                <c:pt idx="334">
                  <c:v>40366.479166666664</c:v>
                </c:pt>
                <c:pt idx="335">
                  <c:v>40366.489583333336</c:v>
                </c:pt>
                <c:pt idx="336">
                  <c:v>40366.572916666664</c:v>
                </c:pt>
                <c:pt idx="337">
                  <c:v>40366.583333333336</c:v>
                </c:pt>
                <c:pt idx="338">
                  <c:v>40366.59375</c:v>
                </c:pt>
                <c:pt idx="339">
                  <c:v>40366.604166666664</c:v>
                </c:pt>
                <c:pt idx="340">
                  <c:v>40366.614583333336</c:v>
                </c:pt>
                <c:pt idx="341">
                  <c:v>40366.625</c:v>
                </c:pt>
                <c:pt idx="342">
                  <c:v>40366.635416666664</c:v>
                </c:pt>
                <c:pt idx="343">
                  <c:v>40366.645833333336</c:v>
                </c:pt>
                <c:pt idx="344">
                  <c:v>40366.65625</c:v>
                </c:pt>
                <c:pt idx="345">
                  <c:v>40366.666666666664</c:v>
                </c:pt>
                <c:pt idx="346">
                  <c:v>40366.677083333336</c:v>
                </c:pt>
                <c:pt idx="347">
                  <c:v>40366.6875</c:v>
                </c:pt>
                <c:pt idx="348">
                  <c:v>40366.697916666664</c:v>
                </c:pt>
                <c:pt idx="349">
                  <c:v>40366.708333333336</c:v>
                </c:pt>
                <c:pt idx="350">
                  <c:v>40366.71875</c:v>
                </c:pt>
                <c:pt idx="351">
                  <c:v>40366.729166666664</c:v>
                </c:pt>
                <c:pt idx="352">
                  <c:v>40366.739583333336</c:v>
                </c:pt>
                <c:pt idx="353">
                  <c:v>40366.75</c:v>
                </c:pt>
                <c:pt idx="354">
                  <c:v>40366.760416666664</c:v>
                </c:pt>
                <c:pt idx="355">
                  <c:v>40366.770833333336</c:v>
                </c:pt>
                <c:pt idx="356">
                  <c:v>40366.78125</c:v>
                </c:pt>
                <c:pt idx="357">
                  <c:v>40366.791666666664</c:v>
                </c:pt>
                <c:pt idx="358">
                  <c:v>40366.802083333336</c:v>
                </c:pt>
                <c:pt idx="359">
                  <c:v>40366.8125</c:v>
                </c:pt>
                <c:pt idx="360">
                  <c:v>40366.822916666664</c:v>
                </c:pt>
                <c:pt idx="361">
                  <c:v>40366.833333333336</c:v>
                </c:pt>
                <c:pt idx="362">
                  <c:v>40366.84375</c:v>
                </c:pt>
                <c:pt idx="363">
                  <c:v>40366.854166666664</c:v>
                </c:pt>
                <c:pt idx="364">
                  <c:v>40366.864583333336</c:v>
                </c:pt>
                <c:pt idx="365">
                  <c:v>40366.875</c:v>
                </c:pt>
                <c:pt idx="366">
                  <c:v>40366.885416666664</c:v>
                </c:pt>
                <c:pt idx="367">
                  <c:v>40366.895833333336</c:v>
                </c:pt>
                <c:pt idx="368">
                  <c:v>40366.90625</c:v>
                </c:pt>
                <c:pt idx="369">
                  <c:v>40366.916666666664</c:v>
                </c:pt>
                <c:pt idx="370">
                  <c:v>40366.927083333336</c:v>
                </c:pt>
                <c:pt idx="371">
                  <c:v>40366.9375</c:v>
                </c:pt>
                <c:pt idx="372">
                  <c:v>40366.947916666664</c:v>
                </c:pt>
                <c:pt idx="373">
                  <c:v>40366.958333333336</c:v>
                </c:pt>
                <c:pt idx="374">
                  <c:v>40366.96875</c:v>
                </c:pt>
                <c:pt idx="375">
                  <c:v>40366.979166666664</c:v>
                </c:pt>
                <c:pt idx="376">
                  <c:v>40366.989583333336</c:v>
                </c:pt>
                <c:pt idx="377">
                  <c:v>40367</c:v>
                </c:pt>
                <c:pt idx="378">
                  <c:v>40367.010416666664</c:v>
                </c:pt>
                <c:pt idx="379">
                  <c:v>40367.020833333336</c:v>
                </c:pt>
                <c:pt idx="380">
                  <c:v>40367.03125</c:v>
                </c:pt>
                <c:pt idx="381">
                  <c:v>40367.041666666664</c:v>
                </c:pt>
                <c:pt idx="382">
                  <c:v>40367.052083333336</c:v>
                </c:pt>
                <c:pt idx="383">
                  <c:v>40367.0625</c:v>
                </c:pt>
                <c:pt idx="384">
                  <c:v>40367.072916666664</c:v>
                </c:pt>
                <c:pt idx="385">
                  <c:v>40367.083333333336</c:v>
                </c:pt>
                <c:pt idx="386">
                  <c:v>40367.09375</c:v>
                </c:pt>
                <c:pt idx="387">
                  <c:v>40367.104166666664</c:v>
                </c:pt>
                <c:pt idx="388">
                  <c:v>40367.114583333336</c:v>
                </c:pt>
                <c:pt idx="389">
                  <c:v>40367.125</c:v>
                </c:pt>
                <c:pt idx="390">
                  <c:v>40367.135416666664</c:v>
                </c:pt>
                <c:pt idx="391">
                  <c:v>40367.145833333336</c:v>
                </c:pt>
                <c:pt idx="392">
                  <c:v>40367.15625</c:v>
                </c:pt>
                <c:pt idx="393">
                  <c:v>40367.166666666664</c:v>
                </c:pt>
                <c:pt idx="394">
                  <c:v>40367.177083333336</c:v>
                </c:pt>
                <c:pt idx="395">
                  <c:v>40367.1875</c:v>
                </c:pt>
                <c:pt idx="396">
                  <c:v>40367.197916666664</c:v>
                </c:pt>
                <c:pt idx="397">
                  <c:v>40367.208333333336</c:v>
                </c:pt>
                <c:pt idx="398">
                  <c:v>40367.21875</c:v>
                </c:pt>
                <c:pt idx="399">
                  <c:v>40367.229166666664</c:v>
                </c:pt>
                <c:pt idx="400">
                  <c:v>40367.239583333336</c:v>
                </c:pt>
                <c:pt idx="401">
                  <c:v>40367.25</c:v>
                </c:pt>
                <c:pt idx="402">
                  <c:v>40367.260416666664</c:v>
                </c:pt>
                <c:pt idx="403">
                  <c:v>40367.270833333336</c:v>
                </c:pt>
                <c:pt idx="404">
                  <c:v>40367.28125</c:v>
                </c:pt>
                <c:pt idx="405">
                  <c:v>40367.291666666664</c:v>
                </c:pt>
                <c:pt idx="406">
                  <c:v>40367.302083333336</c:v>
                </c:pt>
                <c:pt idx="407">
                  <c:v>40367.3125</c:v>
                </c:pt>
                <c:pt idx="408">
                  <c:v>40367.322916666664</c:v>
                </c:pt>
                <c:pt idx="409">
                  <c:v>40367.333333333336</c:v>
                </c:pt>
                <c:pt idx="410">
                  <c:v>40367.34375</c:v>
                </c:pt>
                <c:pt idx="411">
                  <c:v>40367.354166666664</c:v>
                </c:pt>
                <c:pt idx="412">
                  <c:v>40367.364583333336</c:v>
                </c:pt>
                <c:pt idx="413">
                  <c:v>40367.375</c:v>
                </c:pt>
                <c:pt idx="414">
                  <c:v>40367.385416666664</c:v>
                </c:pt>
                <c:pt idx="415">
                  <c:v>40367.395833333336</c:v>
                </c:pt>
                <c:pt idx="416">
                  <c:v>40367.40625</c:v>
                </c:pt>
                <c:pt idx="417">
                  <c:v>40367.416666666664</c:v>
                </c:pt>
                <c:pt idx="418">
                  <c:v>40367.427083333336</c:v>
                </c:pt>
                <c:pt idx="419">
                  <c:v>40367.4375</c:v>
                </c:pt>
                <c:pt idx="420">
                  <c:v>40367.447916666664</c:v>
                </c:pt>
                <c:pt idx="421">
                  <c:v>40367.458333333336</c:v>
                </c:pt>
                <c:pt idx="422">
                  <c:v>40367.46875</c:v>
                </c:pt>
                <c:pt idx="423">
                  <c:v>40367.479166666664</c:v>
                </c:pt>
                <c:pt idx="424">
                  <c:v>40367.489583333336</c:v>
                </c:pt>
                <c:pt idx="425">
                  <c:v>40367.5</c:v>
                </c:pt>
                <c:pt idx="426">
                  <c:v>40367.510416666664</c:v>
                </c:pt>
                <c:pt idx="427">
                  <c:v>40367.520833333336</c:v>
                </c:pt>
                <c:pt idx="428">
                  <c:v>40367.53125</c:v>
                </c:pt>
                <c:pt idx="429">
                  <c:v>40367.541666666664</c:v>
                </c:pt>
                <c:pt idx="430">
                  <c:v>40367.552083333336</c:v>
                </c:pt>
                <c:pt idx="431">
                  <c:v>40367.5625</c:v>
                </c:pt>
                <c:pt idx="432">
                  <c:v>40367.572916666664</c:v>
                </c:pt>
                <c:pt idx="433">
                  <c:v>40367.583333333336</c:v>
                </c:pt>
                <c:pt idx="434">
                  <c:v>40367.59375</c:v>
                </c:pt>
                <c:pt idx="435">
                  <c:v>40367.604166666664</c:v>
                </c:pt>
                <c:pt idx="436">
                  <c:v>40367.614583333336</c:v>
                </c:pt>
                <c:pt idx="437">
                  <c:v>40367.625</c:v>
                </c:pt>
                <c:pt idx="438">
                  <c:v>40367.635416666664</c:v>
                </c:pt>
                <c:pt idx="439">
                  <c:v>40367.645833333336</c:v>
                </c:pt>
                <c:pt idx="440">
                  <c:v>40367.65625</c:v>
                </c:pt>
                <c:pt idx="441">
                  <c:v>40367.666666666664</c:v>
                </c:pt>
                <c:pt idx="442">
                  <c:v>40367.677083333336</c:v>
                </c:pt>
                <c:pt idx="443">
                  <c:v>40367.6875</c:v>
                </c:pt>
                <c:pt idx="444">
                  <c:v>40367.697916666664</c:v>
                </c:pt>
                <c:pt idx="445">
                  <c:v>40367.708333333336</c:v>
                </c:pt>
                <c:pt idx="446">
                  <c:v>40367.71875</c:v>
                </c:pt>
                <c:pt idx="447">
                  <c:v>40367.729166666664</c:v>
                </c:pt>
                <c:pt idx="448">
                  <c:v>40367.739583333336</c:v>
                </c:pt>
                <c:pt idx="449">
                  <c:v>40367.75</c:v>
                </c:pt>
                <c:pt idx="450">
                  <c:v>40367.760416666664</c:v>
                </c:pt>
                <c:pt idx="451">
                  <c:v>40367.770833333336</c:v>
                </c:pt>
                <c:pt idx="452">
                  <c:v>40367.78125</c:v>
                </c:pt>
                <c:pt idx="453">
                  <c:v>40367.791666666664</c:v>
                </c:pt>
                <c:pt idx="454">
                  <c:v>40367.802083333336</c:v>
                </c:pt>
                <c:pt idx="455">
                  <c:v>40367.8125</c:v>
                </c:pt>
                <c:pt idx="456">
                  <c:v>40367.822916666664</c:v>
                </c:pt>
                <c:pt idx="457">
                  <c:v>40367.833333333336</c:v>
                </c:pt>
                <c:pt idx="458">
                  <c:v>40367.84375</c:v>
                </c:pt>
                <c:pt idx="459">
                  <c:v>40367.854166666664</c:v>
                </c:pt>
                <c:pt idx="460">
                  <c:v>40367.864583333336</c:v>
                </c:pt>
                <c:pt idx="461">
                  <c:v>40367.875</c:v>
                </c:pt>
                <c:pt idx="462">
                  <c:v>40367.885416666664</c:v>
                </c:pt>
                <c:pt idx="463">
                  <c:v>40367.895833333336</c:v>
                </c:pt>
                <c:pt idx="464">
                  <c:v>40367.90625</c:v>
                </c:pt>
                <c:pt idx="465">
                  <c:v>40367.916666666664</c:v>
                </c:pt>
                <c:pt idx="466">
                  <c:v>40367.927083333336</c:v>
                </c:pt>
                <c:pt idx="467">
                  <c:v>40367.9375</c:v>
                </c:pt>
                <c:pt idx="468">
                  <c:v>40367.947916666664</c:v>
                </c:pt>
                <c:pt idx="469">
                  <c:v>40367.958333333336</c:v>
                </c:pt>
                <c:pt idx="470">
                  <c:v>40367.96875</c:v>
                </c:pt>
                <c:pt idx="471">
                  <c:v>40367.979166666664</c:v>
                </c:pt>
                <c:pt idx="472">
                  <c:v>40367.989583333336</c:v>
                </c:pt>
                <c:pt idx="473">
                  <c:v>40368</c:v>
                </c:pt>
                <c:pt idx="474">
                  <c:v>40368.010416666664</c:v>
                </c:pt>
                <c:pt idx="475">
                  <c:v>40368.020833333336</c:v>
                </c:pt>
                <c:pt idx="476">
                  <c:v>40368.03125</c:v>
                </c:pt>
                <c:pt idx="477">
                  <c:v>40368.041666666664</c:v>
                </c:pt>
                <c:pt idx="478">
                  <c:v>40368.052083333336</c:v>
                </c:pt>
                <c:pt idx="479">
                  <c:v>40368.0625</c:v>
                </c:pt>
                <c:pt idx="480">
                  <c:v>40368.072916666664</c:v>
                </c:pt>
                <c:pt idx="481">
                  <c:v>40368.083333333336</c:v>
                </c:pt>
                <c:pt idx="482">
                  <c:v>40368.09375</c:v>
                </c:pt>
                <c:pt idx="483">
                  <c:v>40368.104166666664</c:v>
                </c:pt>
                <c:pt idx="484">
                  <c:v>40368.114583333336</c:v>
                </c:pt>
                <c:pt idx="485">
                  <c:v>40368.125</c:v>
                </c:pt>
                <c:pt idx="486">
                  <c:v>40368.135416666664</c:v>
                </c:pt>
                <c:pt idx="487">
                  <c:v>40368.145833333336</c:v>
                </c:pt>
                <c:pt idx="488">
                  <c:v>40368.15625</c:v>
                </c:pt>
                <c:pt idx="489">
                  <c:v>40368.166666666664</c:v>
                </c:pt>
                <c:pt idx="490">
                  <c:v>40368.177083333336</c:v>
                </c:pt>
                <c:pt idx="491">
                  <c:v>40368.1875</c:v>
                </c:pt>
                <c:pt idx="492">
                  <c:v>40368.197916666664</c:v>
                </c:pt>
                <c:pt idx="493">
                  <c:v>40368.208333333336</c:v>
                </c:pt>
                <c:pt idx="494">
                  <c:v>40368.21875</c:v>
                </c:pt>
                <c:pt idx="495">
                  <c:v>40368.229166666664</c:v>
                </c:pt>
                <c:pt idx="496">
                  <c:v>40368.239583333336</c:v>
                </c:pt>
                <c:pt idx="497">
                  <c:v>40368.25</c:v>
                </c:pt>
                <c:pt idx="498">
                  <c:v>40368.260416666664</c:v>
                </c:pt>
                <c:pt idx="499">
                  <c:v>40368.270833333336</c:v>
                </c:pt>
                <c:pt idx="500">
                  <c:v>40368.28125</c:v>
                </c:pt>
                <c:pt idx="501">
                  <c:v>40368.291666666664</c:v>
                </c:pt>
                <c:pt idx="502">
                  <c:v>40368.302083333336</c:v>
                </c:pt>
                <c:pt idx="503">
                  <c:v>40368.3125</c:v>
                </c:pt>
                <c:pt idx="504">
                  <c:v>40368.322916666664</c:v>
                </c:pt>
                <c:pt idx="505">
                  <c:v>40368.333333333336</c:v>
                </c:pt>
                <c:pt idx="506">
                  <c:v>40368.34375</c:v>
                </c:pt>
                <c:pt idx="507">
                  <c:v>40368.354166666664</c:v>
                </c:pt>
                <c:pt idx="508">
                  <c:v>40368.364583333336</c:v>
                </c:pt>
                <c:pt idx="509">
                  <c:v>40368.375</c:v>
                </c:pt>
                <c:pt idx="510">
                  <c:v>40368.385416666664</c:v>
                </c:pt>
                <c:pt idx="511">
                  <c:v>40368.395833333336</c:v>
                </c:pt>
                <c:pt idx="512">
                  <c:v>40368.40625</c:v>
                </c:pt>
                <c:pt idx="513">
                  <c:v>40368.416666666664</c:v>
                </c:pt>
                <c:pt idx="514">
                  <c:v>40368.427083333336</c:v>
                </c:pt>
                <c:pt idx="515">
                  <c:v>40368.4375</c:v>
                </c:pt>
                <c:pt idx="516">
                  <c:v>40368.447916666664</c:v>
                </c:pt>
                <c:pt idx="517">
                  <c:v>40368.458333333336</c:v>
                </c:pt>
                <c:pt idx="518">
                  <c:v>40368.46875</c:v>
                </c:pt>
                <c:pt idx="519">
                  <c:v>40368.479166666664</c:v>
                </c:pt>
                <c:pt idx="520">
                  <c:v>40368.489583333336</c:v>
                </c:pt>
                <c:pt idx="521">
                  <c:v>40368.5</c:v>
                </c:pt>
                <c:pt idx="522">
                  <c:v>40368.510416666664</c:v>
                </c:pt>
                <c:pt idx="523">
                  <c:v>40368.520833333336</c:v>
                </c:pt>
                <c:pt idx="524">
                  <c:v>40368.53125</c:v>
                </c:pt>
                <c:pt idx="525">
                  <c:v>40368.541666666664</c:v>
                </c:pt>
                <c:pt idx="526">
                  <c:v>40368.552083333336</c:v>
                </c:pt>
                <c:pt idx="527">
                  <c:v>40368.5625</c:v>
                </c:pt>
                <c:pt idx="528">
                  <c:v>40368.572916666664</c:v>
                </c:pt>
                <c:pt idx="529">
                  <c:v>40368.583333333336</c:v>
                </c:pt>
                <c:pt idx="530">
                  <c:v>40368.59375</c:v>
                </c:pt>
                <c:pt idx="531">
                  <c:v>40368.604166666664</c:v>
                </c:pt>
                <c:pt idx="532">
                  <c:v>40368.614583333336</c:v>
                </c:pt>
                <c:pt idx="533">
                  <c:v>40368.625</c:v>
                </c:pt>
                <c:pt idx="534">
                  <c:v>40368.635416666664</c:v>
                </c:pt>
                <c:pt idx="535">
                  <c:v>40368.645833333336</c:v>
                </c:pt>
                <c:pt idx="536">
                  <c:v>40368.65625</c:v>
                </c:pt>
                <c:pt idx="537">
                  <c:v>40368.666666666664</c:v>
                </c:pt>
                <c:pt idx="538">
                  <c:v>40368.677083333336</c:v>
                </c:pt>
                <c:pt idx="539">
                  <c:v>40368.6875</c:v>
                </c:pt>
                <c:pt idx="540">
                  <c:v>40368.697916666664</c:v>
                </c:pt>
                <c:pt idx="541">
                  <c:v>40368.708333333336</c:v>
                </c:pt>
                <c:pt idx="542">
                  <c:v>40368.71875</c:v>
                </c:pt>
                <c:pt idx="543">
                  <c:v>40368.729166666664</c:v>
                </c:pt>
                <c:pt idx="544">
                  <c:v>40368.739583333336</c:v>
                </c:pt>
                <c:pt idx="545">
                  <c:v>40368.75</c:v>
                </c:pt>
                <c:pt idx="546">
                  <c:v>40368.760416666664</c:v>
                </c:pt>
                <c:pt idx="547">
                  <c:v>40368.770833333336</c:v>
                </c:pt>
                <c:pt idx="548">
                  <c:v>40368.78125</c:v>
                </c:pt>
                <c:pt idx="549">
                  <c:v>40368.791666666664</c:v>
                </c:pt>
                <c:pt idx="550">
                  <c:v>40368.802083333336</c:v>
                </c:pt>
                <c:pt idx="551">
                  <c:v>40368.8125</c:v>
                </c:pt>
                <c:pt idx="552">
                  <c:v>40368.822916666664</c:v>
                </c:pt>
                <c:pt idx="553">
                  <c:v>40368.833333333336</c:v>
                </c:pt>
                <c:pt idx="554">
                  <c:v>40368.84375</c:v>
                </c:pt>
                <c:pt idx="555">
                  <c:v>40368.854166666664</c:v>
                </c:pt>
                <c:pt idx="556">
                  <c:v>40368.864583333336</c:v>
                </c:pt>
                <c:pt idx="557">
                  <c:v>40368.875</c:v>
                </c:pt>
                <c:pt idx="558">
                  <c:v>40368.885416666664</c:v>
                </c:pt>
                <c:pt idx="559">
                  <c:v>40368.895833333336</c:v>
                </c:pt>
                <c:pt idx="560">
                  <c:v>40368.90625</c:v>
                </c:pt>
                <c:pt idx="561">
                  <c:v>40368.916666666664</c:v>
                </c:pt>
                <c:pt idx="562">
                  <c:v>40368.927083333336</c:v>
                </c:pt>
                <c:pt idx="563">
                  <c:v>40368.9375</c:v>
                </c:pt>
                <c:pt idx="564">
                  <c:v>40368.947916666664</c:v>
                </c:pt>
                <c:pt idx="565">
                  <c:v>40368.958333333336</c:v>
                </c:pt>
                <c:pt idx="566">
                  <c:v>40368.96875</c:v>
                </c:pt>
                <c:pt idx="567">
                  <c:v>40368.979166666664</c:v>
                </c:pt>
                <c:pt idx="568">
                  <c:v>40368.989583333336</c:v>
                </c:pt>
                <c:pt idx="569">
                  <c:v>40369</c:v>
                </c:pt>
                <c:pt idx="570">
                  <c:v>40369.010416666664</c:v>
                </c:pt>
                <c:pt idx="571">
                  <c:v>40369.020833333336</c:v>
                </c:pt>
                <c:pt idx="572">
                  <c:v>40369.03125</c:v>
                </c:pt>
                <c:pt idx="573">
                  <c:v>40369.041666666664</c:v>
                </c:pt>
                <c:pt idx="574">
                  <c:v>40369.052083333336</c:v>
                </c:pt>
                <c:pt idx="575">
                  <c:v>40369.0625</c:v>
                </c:pt>
                <c:pt idx="576">
                  <c:v>40369.072916666664</c:v>
                </c:pt>
                <c:pt idx="577">
                  <c:v>40369.083333333336</c:v>
                </c:pt>
                <c:pt idx="578">
                  <c:v>40369.09375</c:v>
                </c:pt>
                <c:pt idx="579">
                  <c:v>40369.104166666664</c:v>
                </c:pt>
                <c:pt idx="580">
                  <c:v>40369.114583333336</c:v>
                </c:pt>
                <c:pt idx="581">
                  <c:v>40369.125</c:v>
                </c:pt>
                <c:pt idx="582">
                  <c:v>40369.135416666664</c:v>
                </c:pt>
                <c:pt idx="583">
                  <c:v>40369.145833333336</c:v>
                </c:pt>
                <c:pt idx="584">
                  <c:v>40369.15625</c:v>
                </c:pt>
                <c:pt idx="585">
                  <c:v>40369.166666666664</c:v>
                </c:pt>
                <c:pt idx="586">
                  <c:v>40369.177083333336</c:v>
                </c:pt>
                <c:pt idx="587">
                  <c:v>40369.1875</c:v>
                </c:pt>
                <c:pt idx="588">
                  <c:v>40369.197916666664</c:v>
                </c:pt>
                <c:pt idx="589">
                  <c:v>40369.208333333336</c:v>
                </c:pt>
                <c:pt idx="590">
                  <c:v>40369.21875</c:v>
                </c:pt>
                <c:pt idx="591">
                  <c:v>40369.229166666664</c:v>
                </c:pt>
                <c:pt idx="592">
                  <c:v>40369.239583333336</c:v>
                </c:pt>
                <c:pt idx="593">
                  <c:v>40369.25</c:v>
                </c:pt>
                <c:pt idx="594">
                  <c:v>40369.260416666664</c:v>
                </c:pt>
                <c:pt idx="595">
                  <c:v>40369.270833333336</c:v>
                </c:pt>
                <c:pt idx="596">
                  <c:v>40369.28125</c:v>
                </c:pt>
                <c:pt idx="597">
                  <c:v>40369.291666666664</c:v>
                </c:pt>
                <c:pt idx="598">
                  <c:v>40369.302083333336</c:v>
                </c:pt>
                <c:pt idx="599">
                  <c:v>40369.3125</c:v>
                </c:pt>
                <c:pt idx="600">
                  <c:v>40369.322916666664</c:v>
                </c:pt>
                <c:pt idx="601">
                  <c:v>40369.333333333336</c:v>
                </c:pt>
                <c:pt idx="602">
                  <c:v>40369.34375</c:v>
                </c:pt>
                <c:pt idx="603">
                  <c:v>40369.354166666664</c:v>
                </c:pt>
                <c:pt idx="604">
                  <c:v>40369.364583333336</c:v>
                </c:pt>
                <c:pt idx="605">
                  <c:v>40369.375</c:v>
                </c:pt>
                <c:pt idx="606">
                  <c:v>40369.385416666664</c:v>
                </c:pt>
                <c:pt idx="607">
                  <c:v>40369.395833333336</c:v>
                </c:pt>
                <c:pt idx="608">
                  <c:v>40369.40625</c:v>
                </c:pt>
                <c:pt idx="609">
                  <c:v>40369.416666666664</c:v>
                </c:pt>
                <c:pt idx="610">
                  <c:v>40369.427083333336</c:v>
                </c:pt>
                <c:pt idx="611">
                  <c:v>40369.4375</c:v>
                </c:pt>
                <c:pt idx="612">
                  <c:v>40369.447916666664</c:v>
                </c:pt>
                <c:pt idx="613">
                  <c:v>40369.458333333336</c:v>
                </c:pt>
                <c:pt idx="614">
                  <c:v>40369.46875</c:v>
                </c:pt>
                <c:pt idx="615">
                  <c:v>40369.479166666664</c:v>
                </c:pt>
                <c:pt idx="616">
                  <c:v>40369.489583333336</c:v>
                </c:pt>
                <c:pt idx="617">
                  <c:v>40369.5</c:v>
                </c:pt>
                <c:pt idx="618">
                  <c:v>40369.510416666664</c:v>
                </c:pt>
                <c:pt idx="619">
                  <c:v>40369.520833333336</c:v>
                </c:pt>
                <c:pt idx="620">
                  <c:v>40369.53125</c:v>
                </c:pt>
                <c:pt idx="621">
                  <c:v>40369.541666666664</c:v>
                </c:pt>
                <c:pt idx="622">
                  <c:v>40369.552083333336</c:v>
                </c:pt>
                <c:pt idx="623">
                  <c:v>40369.5625</c:v>
                </c:pt>
                <c:pt idx="624">
                  <c:v>40369.572916666664</c:v>
                </c:pt>
                <c:pt idx="625">
                  <c:v>40369.583333333336</c:v>
                </c:pt>
                <c:pt idx="626">
                  <c:v>40369.59375</c:v>
                </c:pt>
                <c:pt idx="627">
                  <c:v>40369.604166666664</c:v>
                </c:pt>
                <c:pt idx="628">
                  <c:v>40369.614583333336</c:v>
                </c:pt>
                <c:pt idx="629">
                  <c:v>40369.625</c:v>
                </c:pt>
                <c:pt idx="630">
                  <c:v>40369.635416666664</c:v>
                </c:pt>
                <c:pt idx="631">
                  <c:v>40369.645833333336</c:v>
                </c:pt>
                <c:pt idx="632">
                  <c:v>40369.65625</c:v>
                </c:pt>
                <c:pt idx="633">
                  <c:v>40369.666666666664</c:v>
                </c:pt>
                <c:pt idx="634">
                  <c:v>40369.677083333336</c:v>
                </c:pt>
                <c:pt idx="635">
                  <c:v>40369.6875</c:v>
                </c:pt>
                <c:pt idx="636">
                  <c:v>40369.697916666664</c:v>
                </c:pt>
                <c:pt idx="637">
                  <c:v>40369.708333333336</c:v>
                </c:pt>
                <c:pt idx="638">
                  <c:v>40369.71875</c:v>
                </c:pt>
                <c:pt idx="639">
                  <c:v>40369.729166666664</c:v>
                </c:pt>
                <c:pt idx="640">
                  <c:v>40369.739583333336</c:v>
                </c:pt>
                <c:pt idx="641">
                  <c:v>40369.75</c:v>
                </c:pt>
                <c:pt idx="642">
                  <c:v>40369.760416666664</c:v>
                </c:pt>
                <c:pt idx="643">
                  <c:v>40369.770833333336</c:v>
                </c:pt>
                <c:pt idx="644">
                  <c:v>40369.78125</c:v>
                </c:pt>
                <c:pt idx="645">
                  <c:v>40369.791666666664</c:v>
                </c:pt>
                <c:pt idx="646">
                  <c:v>40369.802083333336</c:v>
                </c:pt>
                <c:pt idx="647">
                  <c:v>40369.8125</c:v>
                </c:pt>
                <c:pt idx="648">
                  <c:v>40369.822916666664</c:v>
                </c:pt>
                <c:pt idx="649">
                  <c:v>40369.833333333336</c:v>
                </c:pt>
                <c:pt idx="650">
                  <c:v>40369.84375</c:v>
                </c:pt>
                <c:pt idx="651">
                  <c:v>40369.854166666664</c:v>
                </c:pt>
                <c:pt idx="652">
                  <c:v>40369.864583333336</c:v>
                </c:pt>
                <c:pt idx="653">
                  <c:v>40369.875</c:v>
                </c:pt>
                <c:pt idx="654">
                  <c:v>40369.885416666664</c:v>
                </c:pt>
                <c:pt idx="655">
                  <c:v>40369.895833333336</c:v>
                </c:pt>
                <c:pt idx="656">
                  <c:v>40369.90625</c:v>
                </c:pt>
                <c:pt idx="657">
                  <c:v>40369.916666666664</c:v>
                </c:pt>
                <c:pt idx="658">
                  <c:v>40369.927083333336</c:v>
                </c:pt>
                <c:pt idx="659">
                  <c:v>40369.9375</c:v>
                </c:pt>
                <c:pt idx="660">
                  <c:v>40369.947916666664</c:v>
                </c:pt>
                <c:pt idx="661">
                  <c:v>40369.958333333336</c:v>
                </c:pt>
                <c:pt idx="662">
                  <c:v>40369.96875</c:v>
                </c:pt>
                <c:pt idx="663">
                  <c:v>40369.979166666664</c:v>
                </c:pt>
                <c:pt idx="664">
                  <c:v>40369.989583333336</c:v>
                </c:pt>
              </c:numCache>
            </c:numRef>
          </c:xVal>
          <c:yVal>
            <c:numRef>
              <c:f>DO!$E$4510:$E$5174</c:f>
              <c:numCache>
                <c:formatCode>General</c:formatCode>
                <c:ptCount val="665"/>
                <c:pt idx="0">
                  <c:v>6.3</c:v>
                </c:pt>
                <c:pt idx="1">
                  <c:v>6.3</c:v>
                </c:pt>
                <c:pt idx="2">
                  <c:v>6.4</c:v>
                </c:pt>
                <c:pt idx="3">
                  <c:v>6.4</c:v>
                </c:pt>
                <c:pt idx="4">
                  <c:v>6.4</c:v>
                </c:pt>
                <c:pt idx="5">
                  <c:v>6.5</c:v>
                </c:pt>
                <c:pt idx="6">
                  <c:v>6.5</c:v>
                </c:pt>
                <c:pt idx="7">
                  <c:v>6.5</c:v>
                </c:pt>
                <c:pt idx="8">
                  <c:v>6.5</c:v>
                </c:pt>
                <c:pt idx="9">
                  <c:v>6.6</c:v>
                </c:pt>
                <c:pt idx="10">
                  <c:v>6.6</c:v>
                </c:pt>
                <c:pt idx="11">
                  <c:v>6.7</c:v>
                </c:pt>
                <c:pt idx="12">
                  <c:v>6.7</c:v>
                </c:pt>
                <c:pt idx="13">
                  <c:v>6.8</c:v>
                </c:pt>
                <c:pt idx="14">
                  <c:v>6.8</c:v>
                </c:pt>
                <c:pt idx="15">
                  <c:v>6.8</c:v>
                </c:pt>
                <c:pt idx="16">
                  <c:v>6.8</c:v>
                </c:pt>
                <c:pt idx="17">
                  <c:v>6.9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7.1</c:v>
                </c:pt>
                <c:pt idx="23">
                  <c:v>7.1</c:v>
                </c:pt>
                <c:pt idx="24">
                  <c:v>7.2</c:v>
                </c:pt>
                <c:pt idx="25">
                  <c:v>7.2</c:v>
                </c:pt>
                <c:pt idx="26">
                  <c:v>7.3</c:v>
                </c:pt>
                <c:pt idx="27">
                  <c:v>7.4</c:v>
                </c:pt>
                <c:pt idx="28">
                  <c:v>7.5</c:v>
                </c:pt>
                <c:pt idx="29">
                  <c:v>7.7</c:v>
                </c:pt>
                <c:pt idx="30">
                  <c:v>7.8</c:v>
                </c:pt>
                <c:pt idx="31">
                  <c:v>7.9</c:v>
                </c:pt>
                <c:pt idx="32">
                  <c:v>8.1</c:v>
                </c:pt>
                <c:pt idx="33">
                  <c:v>8.1</c:v>
                </c:pt>
                <c:pt idx="34">
                  <c:v>8.1999999999999993</c:v>
                </c:pt>
                <c:pt idx="35">
                  <c:v>8.4</c:v>
                </c:pt>
                <c:pt idx="36">
                  <c:v>8.6</c:v>
                </c:pt>
                <c:pt idx="37">
                  <c:v>8.6999999999999993</c:v>
                </c:pt>
                <c:pt idx="38">
                  <c:v>8.8000000000000007</c:v>
                </c:pt>
                <c:pt idx="39">
                  <c:v>9</c:v>
                </c:pt>
                <c:pt idx="40">
                  <c:v>9.3000000000000007</c:v>
                </c:pt>
                <c:pt idx="41">
                  <c:v>9.5</c:v>
                </c:pt>
                <c:pt idx="42">
                  <c:v>9.6</c:v>
                </c:pt>
                <c:pt idx="43">
                  <c:v>9.8000000000000007</c:v>
                </c:pt>
                <c:pt idx="44">
                  <c:v>9.9</c:v>
                </c:pt>
                <c:pt idx="45">
                  <c:v>10.1</c:v>
                </c:pt>
                <c:pt idx="46">
                  <c:v>10.1</c:v>
                </c:pt>
                <c:pt idx="47">
                  <c:v>10.3</c:v>
                </c:pt>
                <c:pt idx="48">
                  <c:v>10.4</c:v>
                </c:pt>
                <c:pt idx="49">
                  <c:v>10.5</c:v>
                </c:pt>
                <c:pt idx="50">
                  <c:v>10.5</c:v>
                </c:pt>
                <c:pt idx="51">
                  <c:v>10.6</c:v>
                </c:pt>
                <c:pt idx="52">
                  <c:v>10.5</c:v>
                </c:pt>
                <c:pt idx="53">
                  <c:v>10.5</c:v>
                </c:pt>
                <c:pt idx="54">
                  <c:v>10.5</c:v>
                </c:pt>
                <c:pt idx="55">
                  <c:v>10.6</c:v>
                </c:pt>
                <c:pt idx="56">
                  <c:v>10.6</c:v>
                </c:pt>
                <c:pt idx="57">
                  <c:v>10.6</c:v>
                </c:pt>
                <c:pt idx="58">
                  <c:v>10.6</c:v>
                </c:pt>
                <c:pt idx="59">
                  <c:v>10.6</c:v>
                </c:pt>
                <c:pt idx="60">
                  <c:v>10.6</c:v>
                </c:pt>
                <c:pt idx="61">
                  <c:v>10.5</c:v>
                </c:pt>
                <c:pt idx="62">
                  <c:v>10.4</c:v>
                </c:pt>
                <c:pt idx="63">
                  <c:v>10.4</c:v>
                </c:pt>
                <c:pt idx="64">
                  <c:v>10.199999999999999</c:v>
                </c:pt>
                <c:pt idx="65">
                  <c:v>10.199999999999999</c:v>
                </c:pt>
                <c:pt idx="66">
                  <c:v>10.1</c:v>
                </c:pt>
                <c:pt idx="67">
                  <c:v>10</c:v>
                </c:pt>
                <c:pt idx="68">
                  <c:v>9.9</c:v>
                </c:pt>
                <c:pt idx="69">
                  <c:v>9.8000000000000007</c:v>
                </c:pt>
                <c:pt idx="70">
                  <c:v>9.6</c:v>
                </c:pt>
                <c:pt idx="71">
                  <c:v>9.5</c:v>
                </c:pt>
                <c:pt idx="72">
                  <c:v>9.4</c:v>
                </c:pt>
                <c:pt idx="73">
                  <c:v>9.1999999999999993</c:v>
                </c:pt>
                <c:pt idx="74">
                  <c:v>9.1</c:v>
                </c:pt>
                <c:pt idx="75">
                  <c:v>8.9</c:v>
                </c:pt>
                <c:pt idx="76">
                  <c:v>8.8000000000000007</c:v>
                </c:pt>
                <c:pt idx="77">
                  <c:v>8.6</c:v>
                </c:pt>
                <c:pt idx="78">
                  <c:v>8.4</c:v>
                </c:pt>
                <c:pt idx="79">
                  <c:v>8.1999999999999993</c:v>
                </c:pt>
                <c:pt idx="80">
                  <c:v>8</c:v>
                </c:pt>
                <c:pt idx="81">
                  <c:v>7.9</c:v>
                </c:pt>
                <c:pt idx="82">
                  <c:v>7.7</c:v>
                </c:pt>
                <c:pt idx="83">
                  <c:v>7.5</c:v>
                </c:pt>
                <c:pt idx="84">
                  <c:v>7.4</c:v>
                </c:pt>
                <c:pt idx="85">
                  <c:v>7.2</c:v>
                </c:pt>
                <c:pt idx="86">
                  <c:v>7.2</c:v>
                </c:pt>
                <c:pt idx="87">
                  <c:v>7.1</c:v>
                </c:pt>
                <c:pt idx="88">
                  <c:v>7</c:v>
                </c:pt>
                <c:pt idx="89">
                  <c:v>6.9</c:v>
                </c:pt>
                <c:pt idx="90">
                  <c:v>6.9</c:v>
                </c:pt>
                <c:pt idx="91">
                  <c:v>6.9</c:v>
                </c:pt>
                <c:pt idx="92">
                  <c:v>6.9</c:v>
                </c:pt>
                <c:pt idx="93">
                  <c:v>6.9</c:v>
                </c:pt>
                <c:pt idx="94">
                  <c:v>6.9</c:v>
                </c:pt>
                <c:pt idx="95">
                  <c:v>6.9</c:v>
                </c:pt>
                <c:pt idx="96">
                  <c:v>6.9</c:v>
                </c:pt>
                <c:pt idx="97">
                  <c:v>6.9</c:v>
                </c:pt>
                <c:pt idx="98">
                  <c:v>7</c:v>
                </c:pt>
                <c:pt idx="99">
                  <c:v>7</c:v>
                </c:pt>
                <c:pt idx="100">
                  <c:v>7</c:v>
                </c:pt>
                <c:pt idx="101">
                  <c:v>7.1</c:v>
                </c:pt>
                <c:pt idx="102">
                  <c:v>7.1</c:v>
                </c:pt>
                <c:pt idx="103">
                  <c:v>7.2</c:v>
                </c:pt>
                <c:pt idx="104">
                  <c:v>7.2</c:v>
                </c:pt>
                <c:pt idx="105">
                  <c:v>7.2</c:v>
                </c:pt>
                <c:pt idx="106">
                  <c:v>7.3</c:v>
                </c:pt>
                <c:pt idx="107">
                  <c:v>7.3</c:v>
                </c:pt>
                <c:pt idx="108">
                  <c:v>7.4</c:v>
                </c:pt>
                <c:pt idx="109">
                  <c:v>7.4</c:v>
                </c:pt>
                <c:pt idx="110">
                  <c:v>7.5</c:v>
                </c:pt>
                <c:pt idx="111">
                  <c:v>7.5</c:v>
                </c:pt>
                <c:pt idx="112">
                  <c:v>7.6</c:v>
                </c:pt>
                <c:pt idx="113">
                  <c:v>7.6</c:v>
                </c:pt>
                <c:pt idx="114">
                  <c:v>7.6</c:v>
                </c:pt>
                <c:pt idx="115">
                  <c:v>7.7</c:v>
                </c:pt>
                <c:pt idx="116">
                  <c:v>7.7</c:v>
                </c:pt>
                <c:pt idx="117">
                  <c:v>7.8</c:v>
                </c:pt>
                <c:pt idx="118">
                  <c:v>7.8</c:v>
                </c:pt>
                <c:pt idx="119">
                  <c:v>7.8</c:v>
                </c:pt>
                <c:pt idx="120">
                  <c:v>7.9</c:v>
                </c:pt>
                <c:pt idx="121">
                  <c:v>7.9</c:v>
                </c:pt>
                <c:pt idx="122">
                  <c:v>8</c:v>
                </c:pt>
                <c:pt idx="123">
                  <c:v>8.1</c:v>
                </c:pt>
                <c:pt idx="124">
                  <c:v>8.1999999999999993</c:v>
                </c:pt>
                <c:pt idx="125">
                  <c:v>8.3000000000000007</c:v>
                </c:pt>
                <c:pt idx="126">
                  <c:v>8.4</c:v>
                </c:pt>
                <c:pt idx="127">
                  <c:v>8.5</c:v>
                </c:pt>
                <c:pt idx="128">
                  <c:v>8.6999999999999993</c:v>
                </c:pt>
                <c:pt idx="129">
                  <c:v>8.8000000000000007</c:v>
                </c:pt>
                <c:pt idx="130">
                  <c:v>9</c:v>
                </c:pt>
                <c:pt idx="131">
                  <c:v>9.1</c:v>
                </c:pt>
                <c:pt idx="132">
                  <c:v>9.3000000000000007</c:v>
                </c:pt>
                <c:pt idx="133">
                  <c:v>9.5</c:v>
                </c:pt>
                <c:pt idx="134">
                  <c:v>9.6</c:v>
                </c:pt>
                <c:pt idx="135">
                  <c:v>9.8000000000000007</c:v>
                </c:pt>
                <c:pt idx="136">
                  <c:v>9.9</c:v>
                </c:pt>
                <c:pt idx="137">
                  <c:v>10</c:v>
                </c:pt>
                <c:pt idx="138">
                  <c:v>10.1</c:v>
                </c:pt>
                <c:pt idx="139">
                  <c:v>10.199999999999999</c:v>
                </c:pt>
                <c:pt idx="140">
                  <c:v>10.199999999999999</c:v>
                </c:pt>
                <c:pt idx="141">
                  <c:v>10.3</c:v>
                </c:pt>
                <c:pt idx="142">
                  <c:v>10.4</c:v>
                </c:pt>
                <c:pt idx="143">
                  <c:v>10.4</c:v>
                </c:pt>
                <c:pt idx="144">
                  <c:v>10.4</c:v>
                </c:pt>
                <c:pt idx="145">
                  <c:v>10.4</c:v>
                </c:pt>
                <c:pt idx="146">
                  <c:v>10.4</c:v>
                </c:pt>
                <c:pt idx="147">
                  <c:v>10.4</c:v>
                </c:pt>
                <c:pt idx="148">
                  <c:v>10.4</c:v>
                </c:pt>
                <c:pt idx="149">
                  <c:v>10.4</c:v>
                </c:pt>
                <c:pt idx="150">
                  <c:v>10.4</c:v>
                </c:pt>
                <c:pt idx="151">
                  <c:v>10.3</c:v>
                </c:pt>
                <c:pt idx="152">
                  <c:v>10.3</c:v>
                </c:pt>
                <c:pt idx="153">
                  <c:v>10.199999999999999</c:v>
                </c:pt>
                <c:pt idx="154">
                  <c:v>10.199999999999999</c:v>
                </c:pt>
                <c:pt idx="155">
                  <c:v>10.199999999999999</c:v>
                </c:pt>
                <c:pt idx="156">
                  <c:v>10.1</c:v>
                </c:pt>
                <c:pt idx="157">
                  <c:v>10</c:v>
                </c:pt>
                <c:pt idx="158">
                  <c:v>9.9</c:v>
                </c:pt>
                <c:pt idx="159">
                  <c:v>9.8000000000000007</c:v>
                </c:pt>
                <c:pt idx="160">
                  <c:v>9.8000000000000007</c:v>
                </c:pt>
                <c:pt idx="161">
                  <c:v>9.6999999999999993</c:v>
                </c:pt>
                <c:pt idx="162">
                  <c:v>9.6</c:v>
                </c:pt>
                <c:pt idx="163">
                  <c:v>9.5</c:v>
                </c:pt>
                <c:pt idx="164">
                  <c:v>9.4</c:v>
                </c:pt>
                <c:pt idx="165">
                  <c:v>9.3000000000000007</c:v>
                </c:pt>
                <c:pt idx="166">
                  <c:v>9.1</c:v>
                </c:pt>
                <c:pt idx="167">
                  <c:v>9</c:v>
                </c:pt>
                <c:pt idx="168">
                  <c:v>8.9</c:v>
                </c:pt>
                <c:pt idx="169">
                  <c:v>8.6999999999999993</c:v>
                </c:pt>
                <c:pt idx="170">
                  <c:v>8.6</c:v>
                </c:pt>
                <c:pt idx="171">
                  <c:v>8.4</c:v>
                </c:pt>
                <c:pt idx="172">
                  <c:v>8.1999999999999993</c:v>
                </c:pt>
                <c:pt idx="173">
                  <c:v>8.1</c:v>
                </c:pt>
                <c:pt idx="174">
                  <c:v>7.9</c:v>
                </c:pt>
                <c:pt idx="175">
                  <c:v>7.7</c:v>
                </c:pt>
                <c:pt idx="176">
                  <c:v>7.5</c:v>
                </c:pt>
                <c:pt idx="177">
                  <c:v>7.3</c:v>
                </c:pt>
                <c:pt idx="178">
                  <c:v>7.1</c:v>
                </c:pt>
                <c:pt idx="179">
                  <c:v>7</c:v>
                </c:pt>
                <c:pt idx="180">
                  <c:v>6.8</c:v>
                </c:pt>
                <c:pt idx="181">
                  <c:v>6.7</c:v>
                </c:pt>
                <c:pt idx="182">
                  <c:v>6.6</c:v>
                </c:pt>
                <c:pt idx="183">
                  <c:v>6.5</c:v>
                </c:pt>
                <c:pt idx="184">
                  <c:v>6.4</c:v>
                </c:pt>
                <c:pt idx="185">
                  <c:v>6.4</c:v>
                </c:pt>
                <c:pt idx="186">
                  <c:v>6.4</c:v>
                </c:pt>
                <c:pt idx="187">
                  <c:v>6.4</c:v>
                </c:pt>
                <c:pt idx="188">
                  <c:v>6.4</c:v>
                </c:pt>
                <c:pt idx="189">
                  <c:v>6.4</c:v>
                </c:pt>
                <c:pt idx="190">
                  <c:v>6.4</c:v>
                </c:pt>
                <c:pt idx="191">
                  <c:v>6.4</c:v>
                </c:pt>
                <c:pt idx="192">
                  <c:v>6.4</c:v>
                </c:pt>
                <c:pt idx="193">
                  <c:v>6.5</c:v>
                </c:pt>
                <c:pt idx="194">
                  <c:v>6.5</c:v>
                </c:pt>
                <c:pt idx="195">
                  <c:v>6.5</c:v>
                </c:pt>
                <c:pt idx="196">
                  <c:v>6.6</c:v>
                </c:pt>
                <c:pt idx="197">
                  <c:v>6.6</c:v>
                </c:pt>
                <c:pt idx="198">
                  <c:v>6.7</c:v>
                </c:pt>
                <c:pt idx="199">
                  <c:v>6.7</c:v>
                </c:pt>
                <c:pt idx="200">
                  <c:v>6.8</c:v>
                </c:pt>
                <c:pt idx="201">
                  <c:v>6.8</c:v>
                </c:pt>
                <c:pt idx="202">
                  <c:v>6.9</c:v>
                </c:pt>
                <c:pt idx="203">
                  <c:v>6.9</c:v>
                </c:pt>
                <c:pt idx="204">
                  <c:v>7</c:v>
                </c:pt>
                <c:pt idx="205">
                  <c:v>7</c:v>
                </c:pt>
                <c:pt idx="206">
                  <c:v>7.1</c:v>
                </c:pt>
                <c:pt idx="207">
                  <c:v>7.1</c:v>
                </c:pt>
                <c:pt idx="208">
                  <c:v>7.1</c:v>
                </c:pt>
                <c:pt idx="209">
                  <c:v>7.2</c:v>
                </c:pt>
                <c:pt idx="210">
                  <c:v>7.2</c:v>
                </c:pt>
                <c:pt idx="211">
                  <c:v>7.3</c:v>
                </c:pt>
                <c:pt idx="212">
                  <c:v>7.3</c:v>
                </c:pt>
                <c:pt idx="213">
                  <c:v>7.3</c:v>
                </c:pt>
                <c:pt idx="214">
                  <c:v>7.4</c:v>
                </c:pt>
                <c:pt idx="215">
                  <c:v>7.4</c:v>
                </c:pt>
                <c:pt idx="216">
                  <c:v>7.5</c:v>
                </c:pt>
                <c:pt idx="217">
                  <c:v>7.5</c:v>
                </c:pt>
                <c:pt idx="218">
                  <c:v>7.6</c:v>
                </c:pt>
                <c:pt idx="219">
                  <c:v>7.7</c:v>
                </c:pt>
                <c:pt idx="220">
                  <c:v>7.8</c:v>
                </c:pt>
                <c:pt idx="221">
                  <c:v>7.9</c:v>
                </c:pt>
                <c:pt idx="222">
                  <c:v>8</c:v>
                </c:pt>
                <c:pt idx="223">
                  <c:v>8.1</c:v>
                </c:pt>
                <c:pt idx="224">
                  <c:v>8.3000000000000007</c:v>
                </c:pt>
                <c:pt idx="225">
                  <c:v>8.5</c:v>
                </c:pt>
                <c:pt idx="226">
                  <c:v>8.6</c:v>
                </c:pt>
                <c:pt idx="227">
                  <c:v>8.8000000000000007</c:v>
                </c:pt>
                <c:pt idx="228">
                  <c:v>9</c:v>
                </c:pt>
                <c:pt idx="229">
                  <c:v>9.1</c:v>
                </c:pt>
                <c:pt idx="230">
                  <c:v>9.3000000000000007</c:v>
                </c:pt>
                <c:pt idx="231">
                  <c:v>9.4</c:v>
                </c:pt>
                <c:pt idx="232">
                  <c:v>9.6</c:v>
                </c:pt>
                <c:pt idx="233">
                  <c:v>9.6999999999999993</c:v>
                </c:pt>
                <c:pt idx="234">
                  <c:v>9.8000000000000007</c:v>
                </c:pt>
                <c:pt idx="235">
                  <c:v>9.9</c:v>
                </c:pt>
                <c:pt idx="236">
                  <c:v>10</c:v>
                </c:pt>
                <c:pt idx="237">
                  <c:v>10</c:v>
                </c:pt>
                <c:pt idx="238">
                  <c:v>10.1</c:v>
                </c:pt>
                <c:pt idx="239">
                  <c:v>10.1</c:v>
                </c:pt>
                <c:pt idx="240">
                  <c:v>10.199999999999999</c:v>
                </c:pt>
                <c:pt idx="241">
                  <c:v>10.199999999999999</c:v>
                </c:pt>
                <c:pt idx="242">
                  <c:v>10.199999999999999</c:v>
                </c:pt>
                <c:pt idx="243">
                  <c:v>10.199999999999999</c:v>
                </c:pt>
                <c:pt idx="244">
                  <c:v>10.199999999999999</c:v>
                </c:pt>
                <c:pt idx="245">
                  <c:v>10.199999999999999</c:v>
                </c:pt>
                <c:pt idx="246">
                  <c:v>10.199999999999999</c:v>
                </c:pt>
                <c:pt idx="247">
                  <c:v>10.1</c:v>
                </c:pt>
                <c:pt idx="248">
                  <c:v>10.1</c:v>
                </c:pt>
                <c:pt idx="249">
                  <c:v>10.1</c:v>
                </c:pt>
                <c:pt idx="250">
                  <c:v>10</c:v>
                </c:pt>
                <c:pt idx="251">
                  <c:v>10</c:v>
                </c:pt>
                <c:pt idx="252">
                  <c:v>9.9</c:v>
                </c:pt>
                <c:pt idx="253">
                  <c:v>9.8000000000000007</c:v>
                </c:pt>
                <c:pt idx="254">
                  <c:v>9.8000000000000007</c:v>
                </c:pt>
                <c:pt idx="255">
                  <c:v>9.6999999999999993</c:v>
                </c:pt>
                <c:pt idx="256">
                  <c:v>9.6</c:v>
                </c:pt>
                <c:pt idx="257">
                  <c:v>9.5</c:v>
                </c:pt>
                <c:pt idx="258">
                  <c:v>9.4</c:v>
                </c:pt>
                <c:pt idx="259">
                  <c:v>9.3000000000000007</c:v>
                </c:pt>
                <c:pt idx="260">
                  <c:v>9.1999999999999993</c:v>
                </c:pt>
                <c:pt idx="261">
                  <c:v>9.1</c:v>
                </c:pt>
                <c:pt idx="262">
                  <c:v>9</c:v>
                </c:pt>
                <c:pt idx="263">
                  <c:v>8.8000000000000007</c:v>
                </c:pt>
                <c:pt idx="264">
                  <c:v>8.6999999999999993</c:v>
                </c:pt>
                <c:pt idx="265">
                  <c:v>8.6</c:v>
                </c:pt>
                <c:pt idx="266">
                  <c:v>8.4</c:v>
                </c:pt>
                <c:pt idx="267">
                  <c:v>8.3000000000000007</c:v>
                </c:pt>
                <c:pt idx="268">
                  <c:v>8.1</c:v>
                </c:pt>
                <c:pt idx="269">
                  <c:v>7.9</c:v>
                </c:pt>
                <c:pt idx="270">
                  <c:v>7.8</c:v>
                </c:pt>
                <c:pt idx="271">
                  <c:v>7.6</c:v>
                </c:pt>
                <c:pt idx="272">
                  <c:v>7.4</c:v>
                </c:pt>
                <c:pt idx="273">
                  <c:v>7.2</c:v>
                </c:pt>
                <c:pt idx="274">
                  <c:v>7.1</c:v>
                </c:pt>
                <c:pt idx="275">
                  <c:v>6.9</c:v>
                </c:pt>
                <c:pt idx="276">
                  <c:v>6.8</c:v>
                </c:pt>
                <c:pt idx="277">
                  <c:v>6.7</c:v>
                </c:pt>
                <c:pt idx="278">
                  <c:v>6.6</c:v>
                </c:pt>
                <c:pt idx="279">
                  <c:v>6.5</c:v>
                </c:pt>
                <c:pt idx="280">
                  <c:v>6.5</c:v>
                </c:pt>
                <c:pt idx="281">
                  <c:v>6.4</c:v>
                </c:pt>
                <c:pt idx="282">
                  <c:v>6.4</c:v>
                </c:pt>
                <c:pt idx="283">
                  <c:v>6.4</c:v>
                </c:pt>
                <c:pt idx="284">
                  <c:v>6.3</c:v>
                </c:pt>
                <c:pt idx="285">
                  <c:v>6.3</c:v>
                </c:pt>
                <c:pt idx="286">
                  <c:v>6.4</c:v>
                </c:pt>
                <c:pt idx="287">
                  <c:v>6.4</c:v>
                </c:pt>
                <c:pt idx="288">
                  <c:v>6.4</c:v>
                </c:pt>
                <c:pt idx="289">
                  <c:v>6.4</c:v>
                </c:pt>
                <c:pt idx="290">
                  <c:v>6.4</c:v>
                </c:pt>
                <c:pt idx="291">
                  <c:v>6.4</c:v>
                </c:pt>
                <c:pt idx="292">
                  <c:v>6.5</c:v>
                </c:pt>
                <c:pt idx="293">
                  <c:v>6.5</c:v>
                </c:pt>
                <c:pt idx="294">
                  <c:v>6.6</c:v>
                </c:pt>
                <c:pt idx="295">
                  <c:v>6.6</c:v>
                </c:pt>
                <c:pt idx="296">
                  <c:v>6.6</c:v>
                </c:pt>
                <c:pt idx="297">
                  <c:v>6.7</c:v>
                </c:pt>
                <c:pt idx="298">
                  <c:v>6.7</c:v>
                </c:pt>
                <c:pt idx="299">
                  <c:v>6.7</c:v>
                </c:pt>
                <c:pt idx="300">
                  <c:v>6.8</c:v>
                </c:pt>
                <c:pt idx="301">
                  <c:v>6.8</c:v>
                </c:pt>
                <c:pt idx="302">
                  <c:v>6.9</c:v>
                </c:pt>
                <c:pt idx="303">
                  <c:v>6.9</c:v>
                </c:pt>
                <c:pt idx="304">
                  <c:v>6.9</c:v>
                </c:pt>
                <c:pt idx="305">
                  <c:v>7</c:v>
                </c:pt>
                <c:pt idx="306">
                  <c:v>7</c:v>
                </c:pt>
                <c:pt idx="307">
                  <c:v>7</c:v>
                </c:pt>
                <c:pt idx="308">
                  <c:v>7.1</c:v>
                </c:pt>
                <c:pt idx="309">
                  <c:v>7.1</c:v>
                </c:pt>
                <c:pt idx="310">
                  <c:v>7.2</c:v>
                </c:pt>
                <c:pt idx="311">
                  <c:v>7.2</c:v>
                </c:pt>
                <c:pt idx="312">
                  <c:v>7.2</c:v>
                </c:pt>
                <c:pt idx="313">
                  <c:v>7.3</c:v>
                </c:pt>
                <c:pt idx="314">
                  <c:v>7.3</c:v>
                </c:pt>
                <c:pt idx="315">
                  <c:v>7.4</c:v>
                </c:pt>
                <c:pt idx="316">
                  <c:v>7.5</c:v>
                </c:pt>
                <c:pt idx="317">
                  <c:v>7.6</c:v>
                </c:pt>
                <c:pt idx="318">
                  <c:v>7.8</c:v>
                </c:pt>
                <c:pt idx="319">
                  <c:v>8</c:v>
                </c:pt>
                <c:pt idx="320">
                  <c:v>8.1</c:v>
                </c:pt>
                <c:pt idx="321">
                  <c:v>8.1999999999999993</c:v>
                </c:pt>
                <c:pt idx="322">
                  <c:v>8.4</c:v>
                </c:pt>
                <c:pt idx="323">
                  <c:v>8.6</c:v>
                </c:pt>
                <c:pt idx="324">
                  <c:v>8.6999999999999993</c:v>
                </c:pt>
                <c:pt idx="325">
                  <c:v>8.9</c:v>
                </c:pt>
                <c:pt idx="326">
                  <c:v>9</c:v>
                </c:pt>
                <c:pt idx="327">
                  <c:v>9.1999999999999993</c:v>
                </c:pt>
                <c:pt idx="328">
                  <c:v>9.3000000000000007</c:v>
                </c:pt>
                <c:pt idx="329">
                  <c:v>9.4</c:v>
                </c:pt>
                <c:pt idx="330">
                  <c:v>9.6</c:v>
                </c:pt>
                <c:pt idx="331">
                  <c:v>9.6999999999999993</c:v>
                </c:pt>
                <c:pt idx="332">
                  <c:v>9.8000000000000007</c:v>
                </c:pt>
                <c:pt idx="333">
                  <c:v>9.8000000000000007</c:v>
                </c:pt>
                <c:pt idx="334">
                  <c:v>9.9</c:v>
                </c:pt>
                <c:pt idx="335">
                  <c:v>9.9</c:v>
                </c:pt>
                <c:pt idx="336">
                  <c:v>9.9</c:v>
                </c:pt>
                <c:pt idx="337">
                  <c:v>9.9</c:v>
                </c:pt>
                <c:pt idx="338">
                  <c:v>9.8000000000000007</c:v>
                </c:pt>
                <c:pt idx="339">
                  <c:v>9.8000000000000007</c:v>
                </c:pt>
                <c:pt idx="340">
                  <c:v>9.6999999999999993</c:v>
                </c:pt>
                <c:pt idx="341">
                  <c:v>9.6999999999999993</c:v>
                </c:pt>
                <c:pt idx="342">
                  <c:v>9.6</c:v>
                </c:pt>
                <c:pt idx="343">
                  <c:v>9.5</c:v>
                </c:pt>
                <c:pt idx="344">
                  <c:v>9.4</c:v>
                </c:pt>
                <c:pt idx="345">
                  <c:v>9.3000000000000007</c:v>
                </c:pt>
                <c:pt idx="346">
                  <c:v>9.3000000000000007</c:v>
                </c:pt>
                <c:pt idx="347">
                  <c:v>9.1999999999999993</c:v>
                </c:pt>
                <c:pt idx="348">
                  <c:v>9.1</c:v>
                </c:pt>
                <c:pt idx="349">
                  <c:v>9</c:v>
                </c:pt>
                <c:pt idx="350">
                  <c:v>8.9</c:v>
                </c:pt>
                <c:pt idx="351">
                  <c:v>8.8000000000000007</c:v>
                </c:pt>
                <c:pt idx="352">
                  <c:v>8.6</c:v>
                </c:pt>
                <c:pt idx="353">
                  <c:v>8.5</c:v>
                </c:pt>
                <c:pt idx="354">
                  <c:v>8.4</c:v>
                </c:pt>
                <c:pt idx="355">
                  <c:v>8.1999999999999993</c:v>
                </c:pt>
                <c:pt idx="356">
                  <c:v>8</c:v>
                </c:pt>
                <c:pt idx="357">
                  <c:v>7.8</c:v>
                </c:pt>
                <c:pt idx="358">
                  <c:v>7.6</c:v>
                </c:pt>
                <c:pt idx="359">
                  <c:v>7.4</c:v>
                </c:pt>
                <c:pt idx="360">
                  <c:v>7.2</c:v>
                </c:pt>
                <c:pt idx="361">
                  <c:v>7.2</c:v>
                </c:pt>
                <c:pt idx="362">
                  <c:v>7</c:v>
                </c:pt>
                <c:pt idx="363">
                  <c:v>6.9</c:v>
                </c:pt>
                <c:pt idx="364">
                  <c:v>6.8</c:v>
                </c:pt>
                <c:pt idx="365">
                  <c:v>6.7</c:v>
                </c:pt>
                <c:pt idx="366">
                  <c:v>6.5</c:v>
                </c:pt>
                <c:pt idx="367">
                  <c:v>6.5</c:v>
                </c:pt>
                <c:pt idx="368">
                  <c:v>6.4</c:v>
                </c:pt>
                <c:pt idx="369">
                  <c:v>6.4</c:v>
                </c:pt>
                <c:pt idx="370">
                  <c:v>6.3</c:v>
                </c:pt>
                <c:pt idx="371">
                  <c:v>6.3</c:v>
                </c:pt>
                <c:pt idx="372">
                  <c:v>6.3</c:v>
                </c:pt>
                <c:pt idx="373">
                  <c:v>6.3</c:v>
                </c:pt>
                <c:pt idx="374">
                  <c:v>6.3</c:v>
                </c:pt>
                <c:pt idx="375">
                  <c:v>6.3</c:v>
                </c:pt>
                <c:pt idx="376">
                  <c:v>6.3</c:v>
                </c:pt>
                <c:pt idx="377">
                  <c:v>6.3</c:v>
                </c:pt>
                <c:pt idx="378">
                  <c:v>6.4</c:v>
                </c:pt>
                <c:pt idx="379">
                  <c:v>6.4</c:v>
                </c:pt>
                <c:pt idx="380">
                  <c:v>6.4</c:v>
                </c:pt>
                <c:pt idx="381">
                  <c:v>6.4</c:v>
                </c:pt>
                <c:pt idx="382">
                  <c:v>6.5</c:v>
                </c:pt>
                <c:pt idx="383">
                  <c:v>6.5</c:v>
                </c:pt>
                <c:pt idx="384">
                  <c:v>6.6</c:v>
                </c:pt>
                <c:pt idx="385">
                  <c:v>6.6</c:v>
                </c:pt>
                <c:pt idx="386">
                  <c:v>6.6</c:v>
                </c:pt>
                <c:pt idx="387">
                  <c:v>6.7</c:v>
                </c:pt>
                <c:pt idx="388">
                  <c:v>6.7</c:v>
                </c:pt>
                <c:pt idx="389">
                  <c:v>6.8</c:v>
                </c:pt>
                <c:pt idx="390">
                  <c:v>6.8</c:v>
                </c:pt>
                <c:pt idx="391">
                  <c:v>6.8</c:v>
                </c:pt>
                <c:pt idx="392">
                  <c:v>6.9</c:v>
                </c:pt>
                <c:pt idx="393">
                  <c:v>6.9</c:v>
                </c:pt>
                <c:pt idx="394">
                  <c:v>7</c:v>
                </c:pt>
                <c:pt idx="395">
                  <c:v>7</c:v>
                </c:pt>
                <c:pt idx="396">
                  <c:v>7</c:v>
                </c:pt>
                <c:pt idx="397">
                  <c:v>7.1</c:v>
                </c:pt>
                <c:pt idx="398">
                  <c:v>7.1</c:v>
                </c:pt>
                <c:pt idx="399">
                  <c:v>7.1</c:v>
                </c:pt>
                <c:pt idx="400">
                  <c:v>7.2</c:v>
                </c:pt>
                <c:pt idx="401">
                  <c:v>7.2</c:v>
                </c:pt>
                <c:pt idx="402">
                  <c:v>7.3</c:v>
                </c:pt>
                <c:pt idx="403">
                  <c:v>7.4</c:v>
                </c:pt>
                <c:pt idx="404">
                  <c:v>7.5</c:v>
                </c:pt>
                <c:pt idx="405">
                  <c:v>7.6</c:v>
                </c:pt>
                <c:pt idx="406">
                  <c:v>7.8</c:v>
                </c:pt>
                <c:pt idx="407">
                  <c:v>7.9</c:v>
                </c:pt>
                <c:pt idx="408">
                  <c:v>8.1</c:v>
                </c:pt>
                <c:pt idx="409">
                  <c:v>8.3000000000000007</c:v>
                </c:pt>
                <c:pt idx="410">
                  <c:v>8.4</c:v>
                </c:pt>
                <c:pt idx="411">
                  <c:v>8.5</c:v>
                </c:pt>
                <c:pt idx="412">
                  <c:v>8.6</c:v>
                </c:pt>
                <c:pt idx="413">
                  <c:v>8.8000000000000007</c:v>
                </c:pt>
                <c:pt idx="414">
                  <c:v>9</c:v>
                </c:pt>
                <c:pt idx="415">
                  <c:v>9.1</c:v>
                </c:pt>
                <c:pt idx="416">
                  <c:v>9.1999999999999993</c:v>
                </c:pt>
                <c:pt idx="417">
                  <c:v>9.4</c:v>
                </c:pt>
                <c:pt idx="418">
                  <c:v>9.6</c:v>
                </c:pt>
                <c:pt idx="419">
                  <c:v>9.4</c:v>
                </c:pt>
                <c:pt idx="420">
                  <c:v>9.1999999999999993</c:v>
                </c:pt>
                <c:pt idx="421">
                  <c:v>9.5</c:v>
                </c:pt>
                <c:pt idx="422">
                  <c:v>9.6</c:v>
                </c:pt>
                <c:pt idx="423">
                  <c:v>9.6999999999999993</c:v>
                </c:pt>
                <c:pt idx="424">
                  <c:v>9.8000000000000007</c:v>
                </c:pt>
                <c:pt idx="425">
                  <c:v>9.8000000000000007</c:v>
                </c:pt>
                <c:pt idx="426">
                  <c:v>9.9</c:v>
                </c:pt>
                <c:pt idx="427">
                  <c:v>9.8000000000000007</c:v>
                </c:pt>
                <c:pt idx="428">
                  <c:v>9.3000000000000007</c:v>
                </c:pt>
                <c:pt idx="429">
                  <c:v>9.3000000000000007</c:v>
                </c:pt>
                <c:pt idx="430">
                  <c:v>9.1999999999999993</c:v>
                </c:pt>
                <c:pt idx="431">
                  <c:v>8.9</c:v>
                </c:pt>
                <c:pt idx="432">
                  <c:v>8.9</c:v>
                </c:pt>
                <c:pt idx="433">
                  <c:v>9.1999999999999993</c:v>
                </c:pt>
                <c:pt idx="434">
                  <c:v>8.9</c:v>
                </c:pt>
                <c:pt idx="435">
                  <c:v>9</c:v>
                </c:pt>
                <c:pt idx="436">
                  <c:v>9.1999999999999993</c:v>
                </c:pt>
                <c:pt idx="437">
                  <c:v>9.1999999999999993</c:v>
                </c:pt>
                <c:pt idx="438">
                  <c:v>9.3000000000000007</c:v>
                </c:pt>
                <c:pt idx="439">
                  <c:v>9.3000000000000007</c:v>
                </c:pt>
                <c:pt idx="440">
                  <c:v>9.3000000000000007</c:v>
                </c:pt>
                <c:pt idx="441">
                  <c:v>9.3000000000000007</c:v>
                </c:pt>
                <c:pt idx="442">
                  <c:v>9.1999999999999993</c:v>
                </c:pt>
                <c:pt idx="443">
                  <c:v>9.1</c:v>
                </c:pt>
                <c:pt idx="444">
                  <c:v>9</c:v>
                </c:pt>
                <c:pt idx="445">
                  <c:v>8.9</c:v>
                </c:pt>
                <c:pt idx="446">
                  <c:v>8.8000000000000007</c:v>
                </c:pt>
                <c:pt idx="447">
                  <c:v>8.6999999999999993</c:v>
                </c:pt>
                <c:pt idx="448">
                  <c:v>8.6</c:v>
                </c:pt>
                <c:pt idx="449">
                  <c:v>8.4</c:v>
                </c:pt>
                <c:pt idx="450">
                  <c:v>8.4</c:v>
                </c:pt>
                <c:pt idx="451">
                  <c:v>8.6</c:v>
                </c:pt>
                <c:pt idx="452">
                  <c:v>8.5</c:v>
                </c:pt>
                <c:pt idx="453">
                  <c:v>8.4</c:v>
                </c:pt>
                <c:pt idx="454">
                  <c:v>8.3000000000000007</c:v>
                </c:pt>
                <c:pt idx="455">
                  <c:v>8.1999999999999993</c:v>
                </c:pt>
                <c:pt idx="456">
                  <c:v>7.9</c:v>
                </c:pt>
                <c:pt idx="457">
                  <c:v>7.8</c:v>
                </c:pt>
                <c:pt idx="458">
                  <c:v>7.6</c:v>
                </c:pt>
                <c:pt idx="459">
                  <c:v>7.5</c:v>
                </c:pt>
                <c:pt idx="460">
                  <c:v>7.4</c:v>
                </c:pt>
                <c:pt idx="461">
                  <c:v>7.2</c:v>
                </c:pt>
                <c:pt idx="462">
                  <c:v>7.2</c:v>
                </c:pt>
                <c:pt idx="463">
                  <c:v>7.1</c:v>
                </c:pt>
                <c:pt idx="464">
                  <c:v>7</c:v>
                </c:pt>
                <c:pt idx="465">
                  <c:v>7</c:v>
                </c:pt>
                <c:pt idx="466">
                  <c:v>6.9</c:v>
                </c:pt>
                <c:pt idx="467">
                  <c:v>6.9</c:v>
                </c:pt>
                <c:pt idx="468">
                  <c:v>6.8</c:v>
                </c:pt>
                <c:pt idx="469">
                  <c:v>6.8</c:v>
                </c:pt>
                <c:pt idx="470">
                  <c:v>6.8</c:v>
                </c:pt>
                <c:pt idx="471">
                  <c:v>6.8</c:v>
                </c:pt>
                <c:pt idx="472">
                  <c:v>6.8</c:v>
                </c:pt>
                <c:pt idx="473">
                  <c:v>6.8</c:v>
                </c:pt>
                <c:pt idx="474">
                  <c:v>6.9</c:v>
                </c:pt>
                <c:pt idx="475">
                  <c:v>6.9</c:v>
                </c:pt>
                <c:pt idx="476">
                  <c:v>6.9</c:v>
                </c:pt>
                <c:pt idx="477">
                  <c:v>6.9</c:v>
                </c:pt>
                <c:pt idx="478">
                  <c:v>6.9</c:v>
                </c:pt>
                <c:pt idx="479">
                  <c:v>6.9</c:v>
                </c:pt>
                <c:pt idx="480">
                  <c:v>7</c:v>
                </c:pt>
                <c:pt idx="481">
                  <c:v>7</c:v>
                </c:pt>
                <c:pt idx="482">
                  <c:v>7</c:v>
                </c:pt>
                <c:pt idx="483">
                  <c:v>7</c:v>
                </c:pt>
                <c:pt idx="484">
                  <c:v>7</c:v>
                </c:pt>
                <c:pt idx="485">
                  <c:v>7.1</c:v>
                </c:pt>
                <c:pt idx="486">
                  <c:v>7.1</c:v>
                </c:pt>
                <c:pt idx="487">
                  <c:v>7.2</c:v>
                </c:pt>
                <c:pt idx="488">
                  <c:v>7.2</c:v>
                </c:pt>
                <c:pt idx="489">
                  <c:v>7.2</c:v>
                </c:pt>
                <c:pt idx="490">
                  <c:v>7.3</c:v>
                </c:pt>
                <c:pt idx="491">
                  <c:v>7.3</c:v>
                </c:pt>
                <c:pt idx="492">
                  <c:v>7.3</c:v>
                </c:pt>
                <c:pt idx="493">
                  <c:v>7.4</c:v>
                </c:pt>
                <c:pt idx="494">
                  <c:v>7.4</c:v>
                </c:pt>
                <c:pt idx="495">
                  <c:v>7.4</c:v>
                </c:pt>
                <c:pt idx="496">
                  <c:v>7.5</c:v>
                </c:pt>
                <c:pt idx="497">
                  <c:v>7.5</c:v>
                </c:pt>
                <c:pt idx="498">
                  <c:v>7.6</c:v>
                </c:pt>
                <c:pt idx="499">
                  <c:v>7.6</c:v>
                </c:pt>
                <c:pt idx="500">
                  <c:v>7.7</c:v>
                </c:pt>
                <c:pt idx="501">
                  <c:v>7.8</c:v>
                </c:pt>
                <c:pt idx="502">
                  <c:v>7.9</c:v>
                </c:pt>
                <c:pt idx="503">
                  <c:v>8</c:v>
                </c:pt>
                <c:pt idx="504">
                  <c:v>8.1</c:v>
                </c:pt>
                <c:pt idx="505">
                  <c:v>8.1999999999999993</c:v>
                </c:pt>
                <c:pt idx="506">
                  <c:v>8.4</c:v>
                </c:pt>
                <c:pt idx="507">
                  <c:v>8.5</c:v>
                </c:pt>
                <c:pt idx="508">
                  <c:v>8.6999999999999993</c:v>
                </c:pt>
                <c:pt idx="509">
                  <c:v>8.9</c:v>
                </c:pt>
                <c:pt idx="510">
                  <c:v>9</c:v>
                </c:pt>
                <c:pt idx="511">
                  <c:v>9.1999999999999993</c:v>
                </c:pt>
                <c:pt idx="512">
                  <c:v>9.3000000000000007</c:v>
                </c:pt>
                <c:pt idx="513">
                  <c:v>9.4</c:v>
                </c:pt>
                <c:pt idx="514">
                  <c:v>9.5</c:v>
                </c:pt>
                <c:pt idx="515">
                  <c:v>9.6999999999999993</c:v>
                </c:pt>
                <c:pt idx="516">
                  <c:v>9.6999999999999993</c:v>
                </c:pt>
                <c:pt idx="517">
                  <c:v>9.8000000000000007</c:v>
                </c:pt>
                <c:pt idx="518">
                  <c:v>9.9</c:v>
                </c:pt>
                <c:pt idx="519">
                  <c:v>9.9</c:v>
                </c:pt>
                <c:pt idx="520">
                  <c:v>9.9</c:v>
                </c:pt>
                <c:pt idx="521">
                  <c:v>10</c:v>
                </c:pt>
                <c:pt idx="522">
                  <c:v>10</c:v>
                </c:pt>
                <c:pt idx="523">
                  <c:v>9.8000000000000007</c:v>
                </c:pt>
                <c:pt idx="524">
                  <c:v>9.8000000000000007</c:v>
                </c:pt>
                <c:pt idx="525">
                  <c:v>9.9</c:v>
                </c:pt>
                <c:pt idx="526">
                  <c:v>9.6999999999999993</c:v>
                </c:pt>
                <c:pt idx="527">
                  <c:v>9.4</c:v>
                </c:pt>
                <c:pt idx="528">
                  <c:v>9.4</c:v>
                </c:pt>
                <c:pt idx="529">
                  <c:v>9.4</c:v>
                </c:pt>
                <c:pt idx="530">
                  <c:v>9.3000000000000007</c:v>
                </c:pt>
                <c:pt idx="531">
                  <c:v>9.3000000000000007</c:v>
                </c:pt>
                <c:pt idx="532">
                  <c:v>9.1999999999999993</c:v>
                </c:pt>
                <c:pt idx="533">
                  <c:v>9.1999999999999993</c:v>
                </c:pt>
                <c:pt idx="534">
                  <c:v>9.3000000000000007</c:v>
                </c:pt>
                <c:pt idx="535">
                  <c:v>9.4</c:v>
                </c:pt>
                <c:pt idx="536">
                  <c:v>9.3000000000000007</c:v>
                </c:pt>
                <c:pt idx="537">
                  <c:v>9.4</c:v>
                </c:pt>
                <c:pt idx="538">
                  <c:v>9.4</c:v>
                </c:pt>
                <c:pt idx="539">
                  <c:v>9.3000000000000007</c:v>
                </c:pt>
                <c:pt idx="540">
                  <c:v>9.1999999999999993</c:v>
                </c:pt>
                <c:pt idx="541">
                  <c:v>9.1999999999999993</c:v>
                </c:pt>
                <c:pt idx="542">
                  <c:v>9.1</c:v>
                </c:pt>
                <c:pt idx="543">
                  <c:v>9.1</c:v>
                </c:pt>
                <c:pt idx="544">
                  <c:v>8.9</c:v>
                </c:pt>
                <c:pt idx="545">
                  <c:v>8.9</c:v>
                </c:pt>
                <c:pt idx="546">
                  <c:v>8.9</c:v>
                </c:pt>
                <c:pt idx="547">
                  <c:v>8.9</c:v>
                </c:pt>
                <c:pt idx="548">
                  <c:v>8.8000000000000007</c:v>
                </c:pt>
                <c:pt idx="549">
                  <c:v>8.6</c:v>
                </c:pt>
                <c:pt idx="550">
                  <c:v>8.4</c:v>
                </c:pt>
                <c:pt idx="551">
                  <c:v>8.1999999999999993</c:v>
                </c:pt>
                <c:pt idx="552">
                  <c:v>8.1</c:v>
                </c:pt>
                <c:pt idx="553">
                  <c:v>7.9</c:v>
                </c:pt>
                <c:pt idx="554">
                  <c:v>7.7</c:v>
                </c:pt>
                <c:pt idx="555">
                  <c:v>7.6</c:v>
                </c:pt>
                <c:pt idx="556">
                  <c:v>7.5</c:v>
                </c:pt>
                <c:pt idx="557">
                  <c:v>7.3</c:v>
                </c:pt>
                <c:pt idx="558">
                  <c:v>7.2</c:v>
                </c:pt>
                <c:pt idx="559">
                  <c:v>7.2</c:v>
                </c:pt>
                <c:pt idx="560">
                  <c:v>7.1</c:v>
                </c:pt>
                <c:pt idx="561">
                  <c:v>7</c:v>
                </c:pt>
                <c:pt idx="562">
                  <c:v>7</c:v>
                </c:pt>
                <c:pt idx="563">
                  <c:v>6.9</c:v>
                </c:pt>
                <c:pt idx="564">
                  <c:v>6.9</c:v>
                </c:pt>
                <c:pt idx="565">
                  <c:v>6.9</c:v>
                </c:pt>
                <c:pt idx="566">
                  <c:v>6.9</c:v>
                </c:pt>
                <c:pt idx="567">
                  <c:v>6.9</c:v>
                </c:pt>
                <c:pt idx="568">
                  <c:v>6.9</c:v>
                </c:pt>
                <c:pt idx="569">
                  <c:v>6.9</c:v>
                </c:pt>
                <c:pt idx="570">
                  <c:v>6.9</c:v>
                </c:pt>
                <c:pt idx="571">
                  <c:v>6.9</c:v>
                </c:pt>
                <c:pt idx="572">
                  <c:v>6.9</c:v>
                </c:pt>
                <c:pt idx="573">
                  <c:v>6.9</c:v>
                </c:pt>
                <c:pt idx="574">
                  <c:v>6.9</c:v>
                </c:pt>
                <c:pt idx="575">
                  <c:v>7</c:v>
                </c:pt>
                <c:pt idx="576">
                  <c:v>7</c:v>
                </c:pt>
                <c:pt idx="577">
                  <c:v>7</c:v>
                </c:pt>
                <c:pt idx="578">
                  <c:v>7</c:v>
                </c:pt>
                <c:pt idx="579">
                  <c:v>7</c:v>
                </c:pt>
                <c:pt idx="580">
                  <c:v>7.1</c:v>
                </c:pt>
                <c:pt idx="581">
                  <c:v>7.1</c:v>
                </c:pt>
                <c:pt idx="582">
                  <c:v>7.1</c:v>
                </c:pt>
                <c:pt idx="583">
                  <c:v>7.1</c:v>
                </c:pt>
                <c:pt idx="584">
                  <c:v>7.2</c:v>
                </c:pt>
                <c:pt idx="585">
                  <c:v>7.2</c:v>
                </c:pt>
                <c:pt idx="586">
                  <c:v>7.2</c:v>
                </c:pt>
                <c:pt idx="587">
                  <c:v>7.2</c:v>
                </c:pt>
                <c:pt idx="588">
                  <c:v>7.3</c:v>
                </c:pt>
                <c:pt idx="589">
                  <c:v>7.3</c:v>
                </c:pt>
                <c:pt idx="590">
                  <c:v>7.3</c:v>
                </c:pt>
                <c:pt idx="591">
                  <c:v>7.3</c:v>
                </c:pt>
                <c:pt idx="592">
                  <c:v>7.4</c:v>
                </c:pt>
                <c:pt idx="593">
                  <c:v>7.4</c:v>
                </c:pt>
                <c:pt idx="594">
                  <c:v>7.4</c:v>
                </c:pt>
                <c:pt idx="595">
                  <c:v>7.5</c:v>
                </c:pt>
                <c:pt idx="596">
                  <c:v>7.6</c:v>
                </c:pt>
                <c:pt idx="597">
                  <c:v>7.8</c:v>
                </c:pt>
                <c:pt idx="598">
                  <c:v>7.9</c:v>
                </c:pt>
                <c:pt idx="599">
                  <c:v>8</c:v>
                </c:pt>
                <c:pt idx="600">
                  <c:v>8.1</c:v>
                </c:pt>
                <c:pt idx="601">
                  <c:v>8.3000000000000007</c:v>
                </c:pt>
                <c:pt idx="602">
                  <c:v>8.4</c:v>
                </c:pt>
                <c:pt idx="603">
                  <c:v>8.6</c:v>
                </c:pt>
                <c:pt idx="604">
                  <c:v>8.6999999999999993</c:v>
                </c:pt>
                <c:pt idx="605">
                  <c:v>8.9</c:v>
                </c:pt>
                <c:pt idx="606">
                  <c:v>9</c:v>
                </c:pt>
                <c:pt idx="607">
                  <c:v>9.1999999999999993</c:v>
                </c:pt>
                <c:pt idx="608">
                  <c:v>9.3000000000000007</c:v>
                </c:pt>
                <c:pt idx="609">
                  <c:v>9.5</c:v>
                </c:pt>
                <c:pt idx="610">
                  <c:v>9.6</c:v>
                </c:pt>
                <c:pt idx="611">
                  <c:v>9.6999999999999993</c:v>
                </c:pt>
                <c:pt idx="612">
                  <c:v>9.8000000000000007</c:v>
                </c:pt>
                <c:pt idx="613">
                  <c:v>9.8000000000000007</c:v>
                </c:pt>
                <c:pt idx="614">
                  <c:v>9.9</c:v>
                </c:pt>
                <c:pt idx="615">
                  <c:v>10</c:v>
                </c:pt>
                <c:pt idx="616">
                  <c:v>10</c:v>
                </c:pt>
                <c:pt idx="617">
                  <c:v>10</c:v>
                </c:pt>
                <c:pt idx="618">
                  <c:v>10.1</c:v>
                </c:pt>
                <c:pt idx="619">
                  <c:v>10</c:v>
                </c:pt>
                <c:pt idx="620">
                  <c:v>9.9</c:v>
                </c:pt>
                <c:pt idx="621">
                  <c:v>10</c:v>
                </c:pt>
                <c:pt idx="622">
                  <c:v>10</c:v>
                </c:pt>
                <c:pt idx="623">
                  <c:v>10</c:v>
                </c:pt>
                <c:pt idx="624">
                  <c:v>10</c:v>
                </c:pt>
                <c:pt idx="625">
                  <c:v>9.9</c:v>
                </c:pt>
                <c:pt idx="626">
                  <c:v>9.9</c:v>
                </c:pt>
                <c:pt idx="627">
                  <c:v>9.9</c:v>
                </c:pt>
                <c:pt idx="628">
                  <c:v>9.8000000000000007</c:v>
                </c:pt>
                <c:pt idx="629">
                  <c:v>9.8000000000000007</c:v>
                </c:pt>
                <c:pt idx="630">
                  <c:v>9.6999999999999993</c:v>
                </c:pt>
                <c:pt idx="631">
                  <c:v>9.6999999999999993</c:v>
                </c:pt>
                <c:pt idx="632">
                  <c:v>9.6</c:v>
                </c:pt>
                <c:pt idx="633">
                  <c:v>9.3000000000000007</c:v>
                </c:pt>
                <c:pt idx="634">
                  <c:v>9.3000000000000007</c:v>
                </c:pt>
                <c:pt idx="635">
                  <c:v>9.1999999999999993</c:v>
                </c:pt>
                <c:pt idx="636">
                  <c:v>9.1</c:v>
                </c:pt>
                <c:pt idx="637">
                  <c:v>9.1</c:v>
                </c:pt>
                <c:pt idx="638">
                  <c:v>9</c:v>
                </c:pt>
                <c:pt idx="639">
                  <c:v>8.9</c:v>
                </c:pt>
                <c:pt idx="640">
                  <c:v>8.8000000000000007</c:v>
                </c:pt>
                <c:pt idx="641">
                  <c:v>8.6999999999999993</c:v>
                </c:pt>
                <c:pt idx="642">
                  <c:v>8.5</c:v>
                </c:pt>
                <c:pt idx="643">
                  <c:v>8.4</c:v>
                </c:pt>
                <c:pt idx="644">
                  <c:v>8.1999999999999993</c:v>
                </c:pt>
                <c:pt idx="645">
                  <c:v>8</c:v>
                </c:pt>
                <c:pt idx="646">
                  <c:v>7.8</c:v>
                </c:pt>
                <c:pt idx="647">
                  <c:v>7.7</c:v>
                </c:pt>
                <c:pt idx="648">
                  <c:v>7.5</c:v>
                </c:pt>
                <c:pt idx="649">
                  <c:v>7.3</c:v>
                </c:pt>
                <c:pt idx="650">
                  <c:v>7.1</c:v>
                </c:pt>
                <c:pt idx="651">
                  <c:v>7</c:v>
                </c:pt>
                <c:pt idx="652">
                  <c:v>6.8</c:v>
                </c:pt>
                <c:pt idx="653">
                  <c:v>6.7</c:v>
                </c:pt>
                <c:pt idx="654">
                  <c:v>6.6</c:v>
                </c:pt>
                <c:pt idx="655">
                  <c:v>6.6</c:v>
                </c:pt>
                <c:pt idx="656">
                  <c:v>6.5</c:v>
                </c:pt>
                <c:pt idx="657">
                  <c:v>6.4</c:v>
                </c:pt>
                <c:pt idx="658">
                  <c:v>6.4</c:v>
                </c:pt>
                <c:pt idx="659">
                  <c:v>6.4</c:v>
                </c:pt>
                <c:pt idx="660">
                  <c:v>6.4</c:v>
                </c:pt>
                <c:pt idx="661">
                  <c:v>6.4</c:v>
                </c:pt>
                <c:pt idx="662">
                  <c:v>6.4</c:v>
                </c:pt>
                <c:pt idx="663">
                  <c:v>6.4</c:v>
                </c:pt>
                <c:pt idx="664">
                  <c:v>6.4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E7D-4225-BEBB-3D1A9B06F77D}"/>
            </c:ext>
          </c:extLst>
        </c:ser>
        <c:ser>
          <c:idx val="1"/>
          <c:order val="1"/>
          <c:tx>
            <c:v>Point</c:v>
          </c:tx>
          <c:spPr>
            <a:ln>
              <a:noFill/>
            </a:ln>
          </c:spPr>
          <c:marker>
            <c:symbol val="diamond"/>
            <c:size val="10"/>
          </c:marker>
          <c:dPt>
            <c:idx val="0"/>
            <c:marker>
              <c:spPr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EE7D-4225-BEBB-3D1A9B06F77D}"/>
              </c:ext>
            </c:extLst>
          </c:dPt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EE7D-4225-BEBB-3D1A9B06F77D}"/>
              </c:ext>
            </c:extLst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EE7D-4225-BEBB-3D1A9B06F77D}"/>
              </c:ext>
            </c:extLst>
          </c:dPt>
          <c:dPt>
            <c:idx val="3"/>
            <c:marker>
              <c:spPr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EE7D-4225-BEBB-3D1A9B06F77D}"/>
              </c:ext>
            </c:extLst>
          </c:dPt>
          <c:dPt>
            <c:idx val="4"/>
            <c:marker>
              <c:spPr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EE7D-4225-BEBB-3D1A9B06F77D}"/>
              </c:ext>
            </c:extLst>
          </c:dPt>
          <c:dPt>
            <c:idx val="5"/>
            <c:marker>
              <c:spPr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EE7D-4225-BEBB-3D1A9B06F77D}"/>
              </c:ext>
            </c:extLst>
          </c:dPt>
          <c:dPt>
            <c:idx val="6"/>
            <c:marker>
              <c:spPr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EE7D-4225-BEBB-3D1A9B06F77D}"/>
              </c:ext>
            </c:extLst>
          </c:dPt>
          <c:xVal>
            <c:numRef>
              <c:f>(DO!$C$4558,DO!$C$4654,DO!$C$4750,DO!$C$4846,DO!$C$4935,DO!$C$5031,DO!$C$5127)</c:f>
              <c:numCache>
                <c:formatCode>m/d/yyyy\ h:mm</c:formatCode>
                <c:ptCount val="7"/>
                <c:pt idx="0">
                  <c:v>40363.5</c:v>
                </c:pt>
                <c:pt idx="1">
                  <c:v>40364.5</c:v>
                </c:pt>
                <c:pt idx="2">
                  <c:v>40365.5</c:v>
                </c:pt>
                <c:pt idx="3">
                  <c:v>40366.572916666664</c:v>
                </c:pt>
                <c:pt idx="4">
                  <c:v>40367.5</c:v>
                </c:pt>
                <c:pt idx="5">
                  <c:v>40368.5</c:v>
                </c:pt>
                <c:pt idx="6">
                  <c:v>40369.5</c:v>
                </c:pt>
              </c:numCache>
            </c:numRef>
          </c:xVal>
          <c:yVal>
            <c:numRef>
              <c:f>(DO!$E$4558,DO!$E$4654,DO!$E$4750,DO!$E$4846,DO!$E$4935,DO!$E$5031,DO!$E$5127)</c:f>
              <c:numCache>
                <c:formatCode>General</c:formatCode>
                <c:ptCount val="7"/>
                <c:pt idx="0">
                  <c:v>10.4</c:v>
                </c:pt>
                <c:pt idx="1">
                  <c:v>10.4</c:v>
                </c:pt>
                <c:pt idx="2">
                  <c:v>10.199999999999999</c:v>
                </c:pt>
                <c:pt idx="3">
                  <c:v>9.9</c:v>
                </c:pt>
                <c:pt idx="4">
                  <c:v>9.8000000000000007</c:v>
                </c:pt>
                <c:pt idx="5">
                  <c:v>10</c:v>
                </c:pt>
                <c:pt idx="6">
                  <c:v>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EE7D-4225-BEBB-3D1A9B06F7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487360"/>
        <c:axId val="39493632"/>
      </c:scatterChart>
      <c:valAx>
        <c:axId val="39487360"/>
        <c:scaling>
          <c:orientation val="minMax"/>
          <c:max val="40370"/>
          <c:min val="4036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Date</a:t>
                </a:r>
              </a:p>
            </c:rich>
          </c:tx>
          <c:overlay val="0"/>
        </c:title>
        <c:numFmt formatCode="[$-409]mmmm\ d;@" sourceLinked="0"/>
        <c:majorTickMark val="none"/>
        <c:minorTickMark val="none"/>
        <c:tickLblPos val="nextTo"/>
        <c:crossAx val="39493632"/>
        <c:crosses val="autoZero"/>
        <c:crossBetween val="midCat"/>
        <c:majorUnit val="2"/>
      </c:valAx>
      <c:valAx>
        <c:axId val="39493632"/>
        <c:scaling>
          <c:orientation val="minMax"/>
          <c:min val="2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Dissolved Oxygen in milligrams</a:t>
                </a:r>
                <a:r>
                  <a:rPr lang="en-US" sz="1400" baseline="0"/>
                  <a:t> per liter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39487360"/>
        <c:crosses val="autoZero"/>
        <c:crossBetween val="midCat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5D8C4-E8A8-44B8-A1D3-F5F1FC88A0C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B321D-9572-4090-ACE8-B8D181E1E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09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Structure: How is it formed?</a:t>
            </a:r>
          </a:p>
          <a:p>
            <a:r>
              <a:rPr lang="en-US" dirty="0" smtClean="0"/>
              <a:t>Function: What does it do?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321D-9572-4090-ACE8-B8D181E1ED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8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321D-9572-4090-ACE8-B8D181E1ED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78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B321D-9572-4090-ACE8-B8D181E1ED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3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1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0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4014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88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0222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15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72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42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9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64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4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8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51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12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5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57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880A6-E320-40C0-A28F-DE6F43B61BF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1F83816-8635-4C10-8CCB-457BB5A86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4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ellen.bailey@usu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cleveland.com/metro/2009/06/cuyahoga_river_fire_40_years_a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hyperlink" Target="http://images.google.com/imgres?imgurl=http://troutunderground.com/images/brownstone.jpg&amp;imgrefurl=http://troutunderground.com/2007/05/10/road-to-the-smokies-the-little-river-afternoon-food-for-thought/&amp;usg=__ozRxASVWYCTFP1PcM97jIy5lsY4=&amp;h=328&amp;w=318&amp;sz=32&amp;hl=en&amp;start=6&amp;tbnid=6Hfent0fabqDTM:&amp;tbnh=118&amp;tbnw=114&amp;prev=/images?q=stonefly+nymph&amp;gbv=2&amp;ndsp=18&amp;hl=en&amp;sa=N" TargetMode="External"/><Relationship Id="rId18" Type="http://schemas.openxmlformats.org/officeDocument/2006/relationships/image" Target="../media/image70.jpeg"/><Relationship Id="rId26" Type="http://schemas.openxmlformats.org/officeDocument/2006/relationships/image" Target="../media/image75.jpeg"/><Relationship Id="rId3" Type="http://schemas.openxmlformats.org/officeDocument/2006/relationships/image" Target="../media/image61.jpeg"/><Relationship Id="rId21" Type="http://schemas.openxmlformats.org/officeDocument/2006/relationships/image" Target="../media/image72.jpeg"/><Relationship Id="rId7" Type="http://schemas.openxmlformats.org/officeDocument/2006/relationships/hyperlink" Target="http://images.google.com/imgres?imgurl=http://swittersb.files.wordpress.com/2008/08/mayfly20nymph.jpg&amp;imgrefurl=http://swittersb.wordpress.com/2008/08/07/&amp;usg=__sT-WGjKj2crtYVviWdV_Lary8Tk=&amp;h=408&amp;w=593&amp;sz=286&amp;hl=en&amp;start=1&amp;tbnid=EeB1ipKrhPJzMM:&amp;tbnh=93&amp;tbnw=135&amp;prev=/images?q=mayfly&amp;gbv=2&amp;hl=en" TargetMode="External"/><Relationship Id="rId12" Type="http://schemas.openxmlformats.org/officeDocument/2006/relationships/image" Target="../media/image67.jpeg"/><Relationship Id="rId17" Type="http://schemas.openxmlformats.org/officeDocument/2006/relationships/hyperlink" Target="http://images.google.com/imgres?imgurl=http://extension.entm.purdue.edu/pestcrop/2007/issue26/graphic26/CaddisflyLarva.jpg&amp;imgrefurl=http://extension.entm.purdue.edu/pestcrop/2007/issue26/index.html&amp;usg=__kcc7QPCVmf6X5C6OmP72MY3BqCE=&amp;h=355&amp;w=600&amp;sz=172&amp;hl=en&amp;start=3&amp;tbnid=hx6w5l1WoG_LwM:&amp;tbnh=80&amp;tbnw=135&amp;prev=/images?q=caddisfly+larvae&amp;gbv=2&amp;ndsp=18&amp;hl=en&amp;sa=N" TargetMode="External"/><Relationship Id="rId25" Type="http://schemas.openxmlformats.org/officeDocument/2006/relationships/hyperlink" Target="http://images.google.com/imgres?imgurl=http://www.glerl.noaa.gov/seagrant/GLWL/Benthos/Insecta/Diptera/GLERLChironomidlarvae.jpg&amp;imgrefurl=http://www.glerl.noaa.gov/seagrant/GLWL/Benthos/Insecta/Diptera/Diptera.html&amp;usg=__RFJPuh7ekJuPZFObNZB_tCWanA4=&amp;h=628&amp;w=800&amp;sz=128&amp;hl=en&amp;start=3&amp;tbnid=OPbBIPSFgCuMeM:&amp;tbnh=112&amp;tbnw=143&amp;prev=/images?q=chironomid+larvae&amp;gbv=2&amp;hl=en" TargetMode="External"/><Relationship Id="rId2" Type="http://schemas.openxmlformats.org/officeDocument/2006/relationships/hyperlink" Target="http://images.google.com/imgres?imgurl=http://www.everythingabout.net/articles/biology/animals/arthropods/insects/caddisfly/caddisfly.jpg&amp;imgrefurl=http://www.everythingabout.net/articles/biology/animals/arthropods/insects/caddisfly/&amp;usg=__mhXz1b6mZB-I-9TqI1dBcIe2VFU=&amp;h=193&amp;w=216&amp;sz=15&amp;hl=en&amp;start=5&amp;tbnid=4tKFQ4n5E8L8qM:&amp;tbnh=96&amp;tbnw=107&amp;prev=/images?q=caddisfly&amp;gbv=2&amp;hl=en" TargetMode="External"/><Relationship Id="rId16" Type="http://schemas.openxmlformats.org/officeDocument/2006/relationships/image" Target="../media/image69.jpe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hyperlink" Target="http://images.google.com/imgres?imgurl=http://www.artofwildlife.com/stoneflynymph1.jpg&amp;imgrefurl=http://www.artofwildlife.com/butterflies.html&amp;usg=__jBfG3AnNHLJpEzzbgi4hPVUj8Rs=&amp;h=389&amp;w=500&amp;sz=105&amp;hl=en&amp;start=21&amp;tbnid=RPA73edraCbxYM:&amp;tbnh=101&amp;tbnw=130&amp;prev=/images?q=stonefly+nymph&amp;gbv=2&amp;ndsp=18&amp;hl=en&amp;sa=N&amp;start=18" TargetMode="External"/><Relationship Id="rId24" Type="http://schemas.openxmlformats.org/officeDocument/2006/relationships/image" Target="../media/image74.jpeg"/><Relationship Id="rId5" Type="http://schemas.openxmlformats.org/officeDocument/2006/relationships/image" Target="../media/image63.jpeg"/><Relationship Id="rId15" Type="http://schemas.openxmlformats.org/officeDocument/2006/relationships/hyperlink" Target="http://images.google.com/imgres?imgurl=http://www.giffbeaton.com/2004-05-12_0005_stonefly.jpg&amp;imgrefurl=http://www.giffbeaton.com/Insects.htm&amp;usg=__jkw1Wh3uUEu64TRGcKkC9tI7ses=&amp;h=361&amp;w=465&amp;sz=38&amp;hl=en&amp;start=4&amp;tbnid=CjvwREDmxlV9zM:&amp;tbnh=99&amp;tbnw=128&amp;prev=/images?q=stonefly&amp;gbv=2&amp;hl=en" TargetMode="External"/><Relationship Id="rId23" Type="http://schemas.openxmlformats.org/officeDocument/2006/relationships/hyperlink" Target="http://www.first-nature.com/insects/diptera/images/chironomus2.jpg" TargetMode="External"/><Relationship Id="rId28" Type="http://schemas.openxmlformats.org/officeDocument/2006/relationships/image" Target="../media/image76.jpeg"/><Relationship Id="rId10" Type="http://schemas.openxmlformats.org/officeDocument/2006/relationships/image" Target="../media/image66.jpeg"/><Relationship Id="rId19" Type="http://schemas.openxmlformats.org/officeDocument/2006/relationships/hyperlink" Target="http://images.google.com/imgres?imgurl=http://www.nakedauthors.com/uploaded_images/Caddisfly-larvae-755420.jpg&amp;imgrefurl=http://www.nakedauthors.com/2007/03/i-married-republican.html&amp;usg=__qa6IlxMh5ZUK2pfEyGW2MCkd88U=&amp;h=1072&amp;w=1600&amp;sz=454&amp;hl=en&amp;start=16&amp;tbnid=n-_NokuWLPM0KM:&amp;tbnh=101&amp;tbnw=150&amp;prev=/images?q=caddisfly+larvae&amp;gbv=2&amp;ndsp=18&amp;hl=en&amp;sa=N" TargetMode="External"/><Relationship Id="rId4" Type="http://schemas.openxmlformats.org/officeDocument/2006/relationships/image" Target="../media/image62.jpeg"/><Relationship Id="rId9" Type="http://schemas.openxmlformats.org/officeDocument/2006/relationships/hyperlink" Target="http://images.google.com/imgres?imgurl=http://www.aquatax.ca/images/mayflyAdult01.jpg&amp;imgrefurl=http://www.aquatax.ca/mayfly.html&amp;usg=__1lgT34orr5gnYhnhic6_R6SjQG4=&amp;h=370&amp;w=625&amp;sz=56&amp;hl=en&amp;start=7&amp;tbnid=cqiDJnGmeSH4CM:&amp;tbnh=81&amp;tbnw=136&amp;prev=/images?q=mayfly&amp;gbv=2&amp;hl=en" TargetMode="External"/><Relationship Id="rId14" Type="http://schemas.openxmlformats.org/officeDocument/2006/relationships/image" Target="../media/image68.jpeg"/><Relationship Id="rId22" Type="http://schemas.openxmlformats.org/officeDocument/2006/relationships/image" Target="../media/image73.jpeg"/><Relationship Id="rId27" Type="http://schemas.openxmlformats.org/officeDocument/2006/relationships/hyperlink" Target="http://images.google.com/imgres?imgurl=http://makdleech.files.wordpress.com/2008/09/leech1.jpg&amp;imgrefurl=http://makdleech.wordpress.com/2008/09/26/who-is-the-leech/&amp;usg=__6tXGSfDf2aW7EvBhPx1dg-VbI7M=&amp;h=329&amp;w=500&amp;sz=126&amp;hl=en&amp;start=15&amp;tbnid=UN7Sp3gJ6FITIM:&amp;tbnh=86&amp;tbnw=130&amp;prev=/images?q=leech&amp;gbv=2&amp;hl=en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uww.usu.edu/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uww.usu.edu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xtension.usu.edu/waterquality" TargetMode="External"/><Relationship Id="rId2" Type="http://schemas.openxmlformats.org/officeDocument/2006/relationships/hyperlink" Target="http://extension.usu.edu/utahwaterwatc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hyperlink" Target="http://www.utahcleanwater.org/" TargetMode="External"/><Relationship Id="rId4" Type="http://schemas.openxmlformats.org/officeDocument/2006/relationships/hyperlink" Target="http://streamsidescience.usu.edu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waterquality@usu.edu" TargetMode="External"/><Relationship Id="rId2" Type="http://schemas.openxmlformats.org/officeDocument/2006/relationships/hyperlink" Target="mailto:Ellen.bailey@usu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hyperlink" Target="http://extension.usu.edu/waterqualit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150" y="523788"/>
            <a:ext cx="6283570" cy="3434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900" dirty="0" smtClean="0"/>
              <a:t>UWW Tier 1 Training</a:t>
            </a:r>
            <a:br>
              <a:rPr lang="en-US" sz="4900" dirty="0" smtClean="0"/>
            </a:b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4400" dirty="0" smtClean="0"/>
              <a:t>Ellen Bailey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>
                <a:hlinkClick r:id="rId2"/>
              </a:rPr>
              <a:t>ellen.bailey@usu.edu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/>
              <a:t>801-536-4432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822" y="1532996"/>
            <a:ext cx="4106375" cy="410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1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Watersheds are defined by structure and by function</a:t>
            </a:r>
            <a:endParaRPr lang="en-US" dirty="0"/>
          </a:p>
        </p:txBody>
      </p:sp>
      <p:pic>
        <p:nvPicPr>
          <p:cNvPr id="4" name="Picture 4" descr="watershe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7756" y="1723293"/>
            <a:ext cx="3845168" cy="292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61293" y="2450123"/>
            <a:ext cx="634096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Structure</a:t>
            </a:r>
            <a:r>
              <a:rPr lang="en-US" sz="2800" dirty="0" smtClean="0"/>
              <a:t>: How is it formed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Lakes / Rivers / Wetlands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Mountains / Valleys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Geology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Precipitation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Land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r>
              <a:rPr lang="en-US" sz="2800" b="1" dirty="0" smtClean="0"/>
              <a:t>Function</a:t>
            </a:r>
            <a:r>
              <a:rPr lang="en-US" sz="2800" dirty="0" smtClean="0"/>
              <a:t>: What does it do?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Processes water – but what else?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106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 between watersheds and water quality?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US" sz="4000" dirty="0"/>
              <a:t>Everything that happens in a watershed can affect the quality of the water downstream</a:t>
            </a:r>
          </a:p>
          <a:p>
            <a:pPr>
              <a:spcBef>
                <a:spcPct val="50000"/>
              </a:spcBef>
              <a:defRPr/>
            </a:pPr>
            <a:endParaRPr lang="en-US" sz="1400" dirty="0"/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US" sz="4000" dirty="0"/>
              <a:t>….“</a:t>
            </a:r>
            <a:r>
              <a:rPr lang="en-US" sz="4000" i="1" dirty="0"/>
              <a:t>we all live downstream</a:t>
            </a:r>
            <a:r>
              <a:rPr lang="en-US" sz="4000" dirty="0"/>
              <a:t>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60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scale you work at depends on the question you want to answer.</a:t>
            </a:r>
            <a:endParaRPr lang="en-US" dirty="0"/>
          </a:p>
        </p:txBody>
      </p:sp>
      <p:pic>
        <p:nvPicPr>
          <p:cNvPr id="4" name="Picture 6" descr="us watershed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839" y="2357010"/>
            <a:ext cx="5607465" cy="366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4622" y="2497748"/>
            <a:ext cx="2736850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98984" y="6227856"/>
            <a:ext cx="2567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Nested watersheds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82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327162285"/>
              </p:ext>
            </p:extLst>
          </p:nvPr>
        </p:nvGraphicFramePr>
        <p:xfrm>
          <a:off x="1201005" y="369275"/>
          <a:ext cx="4065588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Acrobat Document" r:id="rId4" imgW="5830114" imgH="7542857" progId="Acrobat.Document.DC">
                  <p:embed/>
                </p:oleObj>
              </mc:Choice>
              <mc:Fallback>
                <p:oleObj name="Acrobat Document" r:id="rId4" imgW="5830114" imgH="7542857" progId="Acrobat.Document.DC">
                  <p:embed/>
                  <p:pic>
                    <p:nvPicPr>
                      <p:cNvPr id="0" name="Object 9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005" y="369275"/>
                        <a:ext cx="4065588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377408" y="597873"/>
            <a:ext cx="2057400" cy="6096000"/>
            <a:chOff x="2286000" y="304800"/>
            <a:chExt cx="2057400" cy="6096000"/>
          </a:xfrm>
        </p:grpSpPr>
        <p:cxnSp>
          <p:nvCxnSpPr>
            <p:cNvPr id="5" name="Straight Connector 66"/>
            <p:cNvCxnSpPr>
              <a:cxnSpLocks noChangeShapeType="1"/>
            </p:cNvCxnSpPr>
            <p:nvPr/>
          </p:nvCxnSpPr>
          <p:spPr bwMode="auto">
            <a:xfrm rot="5400000" flipH="1" flipV="1">
              <a:off x="2095500" y="876300"/>
              <a:ext cx="2819400" cy="167640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6" name="Oval 145"/>
            <p:cNvSpPr>
              <a:spLocks noChangeArrowheads="1"/>
            </p:cNvSpPr>
            <p:nvPr/>
          </p:nvSpPr>
          <p:spPr bwMode="auto">
            <a:xfrm>
              <a:off x="2286000" y="3124200"/>
              <a:ext cx="762000" cy="83820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" name="Straight Connector 68"/>
            <p:cNvCxnSpPr>
              <a:cxnSpLocks noChangeShapeType="1"/>
            </p:cNvCxnSpPr>
            <p:nvPr/>
          </p:nvCxnSpPr>
          <p:spPr bwMode="auto">
            <a:xfrm rot="16200000" flipH="1">
              <a:off x="2247900" y="4381500"/>
              <a:ext cx="2438400" cy="160020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</p:cxnSp>
      </p:grpSp>
      <p:graphicFrame>
        <p:nvGraphicFramePr>
          <p:cNvPr id="8" name="Content Placeholder 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5486349"/>
              </p:ext>
            </p:extLst>
          </p:nvPr>
        </p:nvGraphicFramePr>
        <p:xfrm>
          <a:off x="5358608" y="569692"/>
          <a:ext cx="4677117" cy="6124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Image" r:id="rId6" imgW="7354402" imgH="9629797" progId="">
                  <p:embed/>
                </p:oleObj>
              </mc:Choice>
              <mc:Fallback>
                <p:oleObj name="Image" r:id="rId6" imgW="7354402" imgH="9629797" progId="">
                  <p:embed/>
                  <p:pic>
                    <p:nvPicPr>
                      <p:cNvPr id="0" name="Object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8608" y="569692"/>
                        <a:ext cx="4677117" cy="6124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444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82600"/>
            <a:ext cx="8596668" cy="1320800"/>
          </a:xfrm>
        </p:spPr>
        <p:txBody>
          <a:bodyPr/>
          <a:lstStyle/>
          <a:p>
            <a:r>
              <a:rPr lang="en-US" dirty="0" smtClean="0"/>
              <a:t>What is Clean Water?</a:t>
            </a: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32692" y="1417637"/>
            <a:ext cx="3048000" cy="2633663"/>
            <a:chOff x="480" y="768"/>
            <a:chExt cx="1920" cy="1659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768" y="768"/>
              <a:ext cx="139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  <a:defRPr/>
              </a:pPr>
              <a:r>
                <a:rPr lang="en-US" sz="2000" dirty="0"/>
                <a:t>Safe to drink ?</a:t>
              </a:r>
            </a:p>
          </p:txBody>
        </p:sp>
        <p:pic>
          <p:nvPicPr>
            <p:cNvPr id="6" name="Picture 5" descr="drinking from hose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056"/>
              <a:ext cx="1920" cy="1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468815" y="1143000"/>
            <a:ext cx="2819400" cy="3127375"/>
            <a:chOff x="3600" y="720"/>
            <a:chExt cx="1776" cy="1970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936" y="720"/>
              <a:ext cx="14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  <a:defRPr/>
              </a:pPr>
              <a:r>
                <a:rPr lang="en-US" sz="2000" dirty="0"/>
                <a:t>Distilled?  </a:t>
              </a:r>
            </a:p>
          </p:txBody>
        </p:sp>
        <p:pic>
          <p:nvPicPr>
            <p:cNvPr id="9" name="Picture 8" descr="distiller-pur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00" y="1008"/>
              <a:ext cx="1728" cy="1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901461" y="4129698"/>
            <a:ext cx="3581400" cy="2524125"/>
            <a:chOff x="1200" y="2592"/>
            <a:chExt cx="2256" cy="159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200" y="2592"/>
              <a:ext cx="22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  <a:defRPr/>
              </a:pPr>
              <a:r>
                <a:rPr lang="en-US" sz="2000" dirty="0"/>
                <a:t>Crystal clear?</a:t>
              </a:r>
            </a:p>
          </p:txBody>
        </p:sp>
        <p:pic>
          <p:nvPicPr>
            <p:cNvPr id="12" name="Picture 11" descr="tn_clear_wat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96" y="2832"/>
              <a:ext cx="2028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9922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no single definition of clean water.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718" y="1805940"/>
            <a:ext cx="8596668" cy="482990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Clean Water Act defines clean water according to how we use it. 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074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095" y="2441207"/>
            <a:ext cx="1998796" cy="303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1088" y="3616995"/>
            <a:ext cx="2752481" cy="185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4656" y="4752867"/>
            <a:ext cx="2635285" cy="177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891" y="2609921"/>
            <a:ext cx="2237765" cy="149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utler_hero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3464" y="5088927"/>
            <a:ext cx="2227385" cy="144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82861" y="2411118"/>
            <a:ext cx="3233578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Drinking </a:t>
            </a:r>
            <a:r>
              <a:rPr lang="en-US" dirty="0" smtClean="0"/>
              <a:t>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Agriculture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US" dirty="0" smtClean="0"/>
              <a:t>isheries </a:t>
            </a:r>
            <a:r>
              <a:rPr lang="en-US" dirty="0"/>
              <a:t>and aquatic </a:t>
            </a:r>
            <a:r>
              <a:rPr lang="en-US" dirty="0" smtClean="0"/>
              <a:t>life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Aesthetics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Great Salt Lake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92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quality is regulated through the Clean Water Act (1972)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273" y="2043358"/>
            <a:ext cx="8596668" cy="3880773"/>
          </a:xfrm>
        </p:spPr>
        <p:txBody>
          <a:bodyPr/>
          <a:lstStyle/>
          <a:p>
            <a:pPr marL="228600" indent="-228600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2400" dirty="0"/>
              <a:t>Waters of U.S. must be “fishable and swimmable” by 1983</a:t>
            </a:r>
          </a:p>
          <a:p>
            <a:pPr marL="228600" indent="-228600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endParaRPr lang="en-US" sz="2400" dirty="0"/>
          </a:p>
          <a:p>
            <a:pPr marL="228600" indent="-228600">
              <a:lnSpc>
                <a:spcPct val="90000"/>
              </a:lnSpc>
              <a:buClr>
                <a:schemeClr val="tx2"/>
              </a:buClr>
              <a:buFontTx/>
              <a:buChar char="•"/>
              <a:defRPr/>
            </a:pPr>
            <a:r>
              <a:rPr lang="en-US" sz="2400" dirty="0"/>
              <a:t>Eliminate all pollution discharge to waters by 1985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6065" y="3582240"/>
            <a:ext cx="3867274" cy="299313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05400" y="3899453"/>
            <a:ext cx="5155579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Cuyahoga River, June 22 1969</a:t>
            </a:r>
          </a:p>
          <a:p>
            <a:r>
              <a:rPr lang="en-US" sz="1050" dirty="0">
                <a:hlinkClick r:id="rId3"/>
              </a:rPr>
              <a:t>http://blog.cleveland.com/metro/2009/06/cuyahoga_river_fire_40_years_a.html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2" descr="http://blog.cleveland.com/science_impact/2009/06/large_Richard-Ellers-Cuyahoga-River-goop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7431" y="5078808"/>
            <a:ext cx="1760155" cy="1371600"/>
          </a:xfrm>
          <a:prstGeom prst="rect">
            <a:avLst/>
          </a:prstGeom>
          <a:noFill/>
        </p:spPr>
      </p:pic>
      <p:pic>
        <p:nvPicPr>
          <p:cNvPr id="7" name="Picture 4" descr="http://blog.cleveland.com/science_impact/2009/06/large_Cuyahoga-river-harbor-entrance-196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4846" y="4707366"/>
            <a:ext cx="2064235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8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Quality Standards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Clean Water Act (CWA) regulates the amount of pollutants that enter US Waters from point sources</a:t>
            </a:r>
          </a:p>
          <a:p>
            <a:pPr marL="0" indent="0">
              <a:buNone/>
            </a:pPr>
            <a:r>
              <a:rPr lang="en-US" sz="2000" dirty="0" smtClean="0"/>
              <a:t>Types of pollution </a:t>
            </a:r>
          </a:p>
          <a:p>
            <a:pPr lvl="1"/>
            <a:r>
              <a:rPr lang="en-US" sz="1800" dirty="0" smtClean="0"/>
              <a:t>Point Source</a:t>
            </a:r>
          </a:p>
          <a:p>
            <a:pPr lvl="1"/>
            <a:r>
              <a:rPr lang="en-US" sz="1800" dirty="0" smtClean="0"/>
              <a:t>Nonpoint Source </a:t>
            </a:r>
            <a:endParaRPr lang="en-US" sz="1800" dirty="0"/>
          </a:p>
          <a:p>
            <a:endParaRPr lang="en-US" dirty="0"/>
          </a:p>
        </p:txBody>
      </p:sp>
      <p:pic>
        <p:nvPicPr>
          <p:cNvPr id="2050" name="Picture 2" descr="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6841" y="4521662"/>
            <a:ext cx="29718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34" y="4607387"/>
            <a:ext cx="295275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700" y="4531187"/>
            <a:ext cx="30575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31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Pollution source types:</a:t>
            </a: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051539" y="1983471"/>
            <a:ext cx="3058633" cy="64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3600" b="1" dirty="0"/>
              <a:t>Point sources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570109" y="4828545"/>
            <a:ext cx="3174902" cy="119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3600" b="1" dirty="0"/>
              <a:t>Nonpoint </a:t>
            </a:r>
            <a:r>
              <a:rPr lang="en-US" sz="3600" b="1" dirty="0" smtClean="0"/>
              <a:t>sources</a:t>
            </a:r>
            <a:endParaRPr lang="en-US" sz="3600" b="1" dirty="0"/>
          </a:p>
        </p:txBody>
      </p:sp>
      <p:sp>
        <p:nvSpPr>
          <p:cNvPr id="3" name="AutoShape 2" descr="Image result for point source pollu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Image result for point source pollu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329353"/>
            <a:ext cx="6777377" cy="30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871" y="1301263"/>
            <a:ext cx="3581684" cy="238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58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1662"/>
          </a:xfrm>
        </p:spPr>
        <p:txBody>
          <a:bodyPr/>
          <a:lstStyle/>
          <a:p>
            <a:r>
              <a:rPr lang="en-US" dirty="0" smtClean="0"/>
              <a:t>Utah Water Watch monitors: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831" y="1371600"/>
            <a:ext cx="7363140" cy="4079631"/>
          </a:xfrm>
        </p:spPr>
        <p:txBody>
          <a:bodyPr numCol="2">
            <a:noAutofit/>
          </a:bodyPr>
          <a:lstStyle/>
          <a:p>
            <a:r>
              <a:rPr lang="en-US" sz="2800" b="1" dirty="0" smtClean="0"/>
              <a:t>Physical:</a:t>
            </a:r>
          </a:p>
          <a:p>
            <a:pPr lvl="1"/>
            <a:r>
              <a:rPr lang="en-US" sz="2400" dirty="0" smtClean="0"/>
              <a:t>Temperature</a:t>
            </a:r>
          </a:p>
          <a:p>
            <a:pPr lvl="1"/>
            <a:r>
              <a:rPr lang="en-US" sz="2400" dirty="0" smtClean="0"/>
              <a:t>Turbidity</a:t>
            </a:r>
          </a:p>
          <a:p>
            <a:pPr lvl="1"/>
            <a:r>
              <a:rPr lang="en-US" sz="2400" dirty="0" smtClean="0"/>
              <a:t>Habitat	</a:t>
            </a:r>
          </a:p>
          <a:p>
            <a:r>
              <a:rPr lang="en-US" sz="2800" b="1" dirty="0" smtClean="0"/>
              <a:t>Chemical:</a:t>
            </a:r>
          </a:p>
          <a:p>
            <a:pPr lvl="1"/>
            <a:r>
              <a:rPr lang="en-US" sz="2400" dirty="0" smtClean="0"/>
              <a:t>pH</a:t>
            </a:r>
          </a:p>
          <a:p>
            <a:pPr lvl="1"/>
            <a:r>
              <a:rPr lang="en-US" sz="2400" dirty="0" smtClean="0"/>
              <a:t>Dissolved oxygen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b="1" dirty="0" smtClean="0"/>
              <a:t>Biological:</a:t>
            </a:r>
          </a:p>
          <a:p>
            <a:pPr lvl="1"/>
            <a:r>
              <a:rPr lang="en-US" sz="2400" dirty="0" smtClean="0"/>
              <a:t>E. coli (bacteria)</a:t>
            </a:r>
          </a:p>
          <a:p>
            <a:pPr lvl="1"/>
            <a:r>
              <a:rPr lang="en-US" sz="2400" dirty="0" smtClean="0"/>
              <a:t>Macroinvertebrates </a:t>
            </a:r>
          </a:p>
          <a:p>
            <a:r>
              <a:rPr lang="en-US" sz="2800" b="1" dirty="0" smtClean="0"/>
              <a:t>Qualitative:</a:t>
            </a:r>
          </a:p>
          <a:p>
            <a:pPr lvl="1"/>
            <a:r>
              <a:rPr lang="en-US" sz="2400" dirty="0" smtClean="0"/>
              <a:t>Weather</a:t>
            </a:r>
          </a:p>
          <a:p>
            <a:pPr lvl="1"/>
            <a:r>
              <a:rPr lang="en-US" sz="2400" dirty="0" smtClean="0"/>
              <a:t>Photos</a:t>
            </a:r>
          </a:p>
          <a:p>
            <a:pPr lvl="1"/>
            <a:r>
              <a:rPr lang="en-US" sz="2400" dirty="0" smtClean="0"/>
              <a:t>Other observations</a:t>
            </a:r>
            <a:endParaRPr lang="en-US" sz="2400" dirty="0"/>
          </a:p>
        </p:txBody>
      </p:sp>
      <p:pic>
        <p:nvPicPr>
          <p:cNvPr id="5" name="Picture 4" descr="Photo Point monito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15653" y="1705707"/>
            <a:ext cx="3523517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9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Utah Water Watch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Partnership between USU Extension and the DWQ</a:t>
            </a:r>
          </a:p>
          <a:p>
            <a:endParaRPr lang="en-US" sz="2800" dirty="0"/>
          </a:p>
          <a:p>
            <a:r>
              <a:rPr lang="en-US" sz="2800" dirty="0"/>
              <a:t>Started in 2012</a:t>
            </a:r>
          </a:p>
          <a:p>
            <a:endParaRPr lang="en-US" sz="2800" dirty="0"/>
          </a:p>
          <a:p>
            <a:r>
              <a:rPr lang="en-US" sz="2800" dirty="0"/>
              <a:t>Trained 750+ volunteers, monitoring 250+ sites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0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5785"/>
          </a:xfrm>
        </p:spPr>
        <p:txBody>
          <a:bodyPr/>
          <a:lstStyle/>
          <a:p>
            <a:r>
              <a:rPr lang="en-US" dirty="0" smtClean="0"/>
              <a:t>Why do we care about temperature?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14" y="1821078"/>
            <a:ext cx="8596668" cy="388077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Fish and other aquatic life</a:t>
            </a:r>
          </a:p>
          <a:p>
            <a:r>
              <a:rPr lang="en-US" sz="2000" dirty="0" smtClean="0"/>
              <a:t>Other effects from temperature…</a:t>
            </a:r>
          </a:p>
          <a:p>
            <a:pPr lvl="1"/>
            <a:r>
              <a:rPr lang="en-US" sz="1800" dirty="0"/>
              <a:t>	</a:t>
            </a:r>
            <a:r>
              <a:rPr lang="en-US" sz="1800" dirty="0" smtClean="0"/>
              <a:t>How much oxygen water can absorb</a:t>
            </a:r>
          </a:p>
          <a:p>
            <a:pPr lvl="1"/>
            <a:r>
              <a:rPr lang="en-US" sz="1800" dirty="0"/>
              <a:t>	</a:t>
            </a:r>
            <a:r>
              <a:rPr lang="en-US" sz="1800" dirty="0" smtClean="0"/>
              <a:t>The toxicity of ammonia</a:t>
            </a:r>
            <a:endParaRPr lang="en-US" sz="1800" dirty="0"/>
          </a:p>
        </p:txBody>
      </p:sp>
      <p:pic>
        <p:nvPicPr>
          <p:cNvPr id="4" name="Picture 3" descr="rainbow tro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0584" y="3986086"/>
            <a:ext cx="3581400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6819872" y="1825962"/>
            <a:ext cx="2530596" cy="2433457"/>
            <a:chOff x="2832" y="1776"/>
            <a:chExt cx="2592" cy="2544"/>
          </a:xfrm>
        </p:grpSpPr>
        <p:sp>
          <p:nvSpPr>
            <p:cNvPr id="6" name="Oval 15"/>
            <p:cNvSpPr>
              <a:spLocks noChangeArrowheads="1"/>
            </p:cNvSpPr>
            <p:nvPr/>
          </p:nvSpPr>
          <p:spPr bwMode="auto">
            <a:xfrm>
              <a:off x="2928" y="1776"/>
              <a:ext cx="2496" cy="2544"/>
            </a:xfrm>
            <a:prstGeom prst="ellipse">
              <a:avLst/>
            </a:prstGeom>
            <a:solidFill>
              <a:srgbClr val="FBF7F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2832" y="1776"/>
              <a:ext cx="2496" cy="2544"/>
              <a:chOff x="2832" y="1776"/>
              <a:chExt cx="2496" cy="2544"/>
            </a:xfrm>
          </p:grpSpPr>
          <p:sp>
            <p:nvSpPr>
              <p:cNvPr id="8" name="Oval 13"/>
              <p:cNvSpPr>
                <a:spLocks noChangeArrowheads="1"/>
              </p:cNvSpPr>
              <p:nvPr/>
            </p:nvSpPr>
            <p:spPr bwMode="auto">
              <a:xfrm>
                <a:off x="2832" y="1776"/>
                <a:ext cx="2496" cy="2544"/>
              </a:xfrm>
              <a:prstGeom prst="ellipse">
                <a:avLst/>
              </a:prstGeom>
              <a:solidFill>
                <a:srgbClr val="FBF7F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9" name="Picture 11" descr="hepta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36736">
                <a:off x="3358" y="2882"/>
                <a:ext cx="441" cy="7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10" descr="dragon~1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603941">
                <a:off x="3963" y="3141"/>
                <a:ext cx="551" cy="6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midge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2208"/>
                <a:ext cx="864" cy="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9" descr="stonef~1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0" y="2976"/>
                <a:ext cx="385" cy="7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2" descr="mayfly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800746">
                <a:off x="2976" y="2496"/>
                <a:ext cx="1152" cy="3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5" name="Rectangle 14"/>
          <p:cNvSpPr/>
          <p:nvPr/>
        </p:nvSpPr>
        <p:spPr>
          <a:xfrm>
            <a:off x="5228152" y="4762987"/>
            <a:ext cx="4046129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Fish and other aquatic life require: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 water fish: </a:t>
            </a:r>
            <a:r>
              <a:rPr lang="en-US" dirty="0" smtClean="0"/>
              <a:t>20°C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Warm </a:t>
            </a:r>
            <a:r>
              <a:rPr lang="en-US" dirty="0"/>
              <a:t>water fish: </a:t>
            </a:r>
            <a:r>
              <a:rPr lang="en-US" dirty="0" smtClean="0"/>
              <a:t>27°C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33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causes temperature to rise?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70893"/>
            <a:ext cx="8596668" cy="4470470"/>
          </a:xfrm>
        </p:spPr>
        <p:txBody>
          <a:bodyPr>
            <a:noAutofit/>
          </a:bodyPr>
          <a:lstStyle/>
          <a:p>
            <a:r>
              <a:rPr lang="en-US" sz="2000" dirty="0" smtClean="0"/>
              <a:t>Natural causes:</a:t>
            </a:r>
          </a:p>
          <a:p>
            <a:pPr lvl="1"/>
            <a:r>
              <a:rPr lang="en-US" sz="1800" dirty="0" smtClean="0"/>
              <a:t>Seasons</a:t>
            </a:r>
          </a:p>
          <a:p>
            <a:pPr lvl="1"/>
            <a:r>
              <a:rPr lang="en-US" sz="1800" dirty="0" smtClean="0"/>
              <a:t>Length of river</a:t>
            </a:r>
          </a:p>
          <a:p>
            <a:pPr lvl="1"/>
            <a:r>
              <a:rPr lang="en-US" sz="1800" dirty="0" smtClean="0"/>
              <a:t>Location of river</a:t>
            </a:r>
          </a:p>
          <a:p>
            <a:pPr lvl="1"/>
            <a:r>
              <a:rPr lang="en-US" sz="1800" dirty="0" smtClean="0"/>
              <a:t>Hot springs</a:t>
            </a:r>
          </a:p>
          <a:p>
            <a:r>
              <a:rPr lang="en-US" sz="2000" dirty="0" smtClean="0"/>
              <a:t>Human causes:</a:t>
            </a:r>
          </a:p>
          <a:p>
            <a:pPr lvl="1"/>
            <a:r>
              <a:rPr lang="en-US" sz="1800" dirty="0" smtClean="0"/>
              <a:t>Removal of streamside vegetation (shade)</a:t>
            </a:r>
          </a:p>
          <a:p>
            <a:pPr lvl="1"/>
            <a:r>
              <a:rPr lang="en-US" sz="1800" dirty="0" smtClean="0"/>
              <a:t>Runoff over concrete and other heated surfaces</a:t>
            </a:r>
          </a:p>
          <a:p>
            <a:pPr lvl="1"/>
            <a:r>
              <a:rPr lang="en-US" sz="1800" dirty="0" smtClean="0"/>
              <a:t>Changes in stream shape</a:t>
            </a:r>
          </a:p>
          <a:p>
            <a:pPr lvl="1"/>
            <a:r>
              <a:rPr lang="en-US" sz="1800" dirty="0" smtClean="0"/>
              <a:t>Reductions in flow</a:t>
            </a:r>
          </a:p>
          <a:p>
            <a:pPr lvl="1"/>
            <a:r>
              <a:rPr lang="en-US" sz="1800" dirty="0" smtClean="0"/>
              <a:t>Impoundments</a:t>
            </a:r>
          </a:p>
          <a:p>
            <a:pPr lvl="1"/>
            <a:r>
              <a:rPr lang="en-US" sz="1800" dirty="0" smtClean="0"/>
              <a:t>Industrial discharges</a:t>
            </a:r>
            <a:endParaRPr lang="en-US" sz="1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9616" y="1447799"/>
            <a:ext cx="2209800" cy="16541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9416" y="2420815"/>
            <a:ext cx="2209800" cy="1657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0123" y="4724400"/>
            <a:ext cx="2209800" cy="16573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810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care about dissolved oxygen?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611" y="1586158"/>
            <a:ext cx="8596668" cy="388077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Fish and other aquatic life</a:t>
            </a:r>
          </a:p>
          <a:p>
            <a:endParaRPr lang="en-US" sz="2000" dirty="0" smtClean="0"/>
          </a:p>
          <a:p>
            <a:r>
              <a:rPr lang="en-US" sz="2000" dirty="0" smtClean="0"/>
              <a:t>Other effects from dissolved oxygen…</a:t>
            </a:r>
          </a:p>
          <a:p>
            <a:pPr lvl="1"/>
            <a:r>
              <a:rPr lang="en-US" sz="1800" dirty="0" smtClean="0"/>
              <a:t>Oxygen in water affects solubility of metals and other chemicals</a:t>
            </a:r>
            <a:endParaRPr lang="en-US" sz="1800" dirty="0"/>
          </a:p>
        </p:txBody>
      </p:sp>
      <p:pic>
        <p:nvPicPr>
          <p:cNvPr id="4" name="Picture 13" descr="Tylerand Lake Tro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4484" y="3337413"/>
            <a:ext cx="32766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09137" y="3763108"/>
            <a:ext cx="348175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Fish and other aquatic life require: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Cold water fish: 6.5 mg/L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Warm water fish: 5.5 mg/L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36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causes oxygen concentrations to change?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causes</a:t>
            </a:r>
          </a:p>
          <a:p>
            <a:pPr lvl="1"/>
            <a:r>
              <a:rPr lang="en-US" dirty="0" smtClean="0"/>
              <a:t>Uptake by organisms</a:t>
            </a:r>
          </a:p>
          <a:p>
            <a:pPr lvl="1"/>
            <a:r>
              <a:rPr lang="en-US" dirty="0" smtClean="0"/>
              <a:t>Natural increases in temperature</a:t>
            </a:r>
          </a:p>
          <a:p>
            <a:pPr lvl="1"/>
            <a:r>
              <a:rPr lang="en-US" dirty="0" smtClean="0"/>
              <a:t>Quiet water (low re-oxygenation) vs. turbulent waters</a:t>
            </a:r>
            <a:endParaRPr lang="en-US" dirty="0"/>
          </a:p>
          <a:p>
            <a:r>
              <a:rPr lang="en-US" dirty="0" smtClean="0"/>
              <a:t>Human causes</a:t>
            </a:r>
          </a:p>
          <a:p>
            <a:pPr lvl="1"/>
            <a:r>
              <a:rPr lang="en-US" dirty="0" smtClean="0"/>
              <a:t>Any source of biological material that will decay in water</a:t>
            </a:r>
          </a:p>
          <a:p>
            <a:pPr lvl="1"/>
            <a:r>
              <a:rPr lang="en-US" dirty="0" smtClean="0"/>
              <a:t>High temperatures or low flows</a:t>
            </a:r>
          </a:p>
          <a:p>
            <a:pPr lvl="1"/>
            <a:r>
              <a:rPr lang="en-US" dirty="0" smtClean="0"/>
              <a:t>Excessive plant growth in water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2790" y="1490174"/>
            <a:ext cx="358457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14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81000" y="1606062"/>
            <a:ext cx="10017369" cy="4771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</a:t>
            </a:r>
            <a:endParaRPr lang="en-US" dirty="0"/>
          </a:p>
        </p:txBody>
      </p:sp>
      <p:sp>
        <p:nvSpPr>
          <p:cNvPr id="5" name="Rectangle 37"/>
          <p:cNvSpPr>
            <a:spLocks noChangeArrowheads="1"/>
          </p:cNvSpPr>
          <p:nvPr/>
        </p:nvSpPr>
        <p:spPr bwMode="auto">
          <a:xfrm>
            <a:off x="756139" y="2133600"/>
            <a:ext cx="1506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2400" u="sng" dirty="0"/>
              <a:t>pH Scale</a:t>
            </a:r>
            <a:r>
              <a:rPr lang="en-US" sz="2400" dirty="0"/>
              <a:t>:</a:t>
            </a:r>
          </a:p>
        </p:txBody>
      </p:sp>
      <p:pic>
        <p:nvPicPr>
          <p:cNvPr id="6" name="Picture 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4648200"/>
            <a:ext cx="914400" cy="6429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7" name="Picture 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057400"/>
            <a:ext cx="566738" cy="8858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724400"/>
            <a:ext cx="1066800" cy="8001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9" name="Picture 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981200"/>
            <a:ext cx="914400" cy="9144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pic>
        <p:nvPicPr>
          <p:cNvPr id="10" name="Picture 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4800600"/>
            <a:ext cx="930275" cy="10382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33400" y="3505200"/>
          <a:ext cx="7772400" cy="767953"/>
        </p:xfrm>
        <a:graphic>
          <a:graphicData uri="http://schemas.openxmlformats.org/drawingml/2006/table">
            <a:tbl>
              <a:tblPr/>
              <a:tblGrid>
                <a:gridCol w="48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953" marR="5953" marT="5953" marB="0" anchor="b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953" marR="5953" marT="5953" marB="0" anchor="b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953" marR="5953" marT="5953" marB="0" anchor="b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0.0</a:t>
                      </a:r>
                    </a:p>
                  </a:txBody>
                  <a:tcPr marL="5953" marR="5953" marT="5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953" marR="5953" marT="5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953" marR="5953" marT="5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953" marR="5953" marT="5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953" marR="5953" marT="5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953" marR="5953" marT="5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7.0</a:t>
                      </a:r>
                    </a:p>
                  </a:txBody>
                  <a:tcPr marL="5953" marR="5953" marT="5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953" marR="5953" marT="5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953" marR="5953" marT="5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953" marR="5953" marT="5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953" marR="5953" marT="5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953" marR="5953" marT="5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14.0</a:t>
                      </a:r>
                    </a:p>
                  </a:txBody>
                  <a:tcPr marL="5953" marR="5953" marT="59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43"/>
          <p:cNvSpPr txBox="1">
            <a:spLocks noChangeArrowheads="1"/>
          </p:cNvSpPr>
          <p:nvPr/>
        </p:nvSpPr>
        <p:spPr bwMode="auto">
          <a:xfrm>
            <a:off x="838200" y="2895600"/>
            <a:ext cx="126841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100" b="1" dirty="0"/>
              <a:t>Pure Hydrochloric Acid</a:t>
            </a:r>
          </a:p>
        </p:txBody>
      </p:sp>
      <p:sp>
        <p:nvSpPr>
          <p:cNvPr id="14" name="TextBox 44"/>
          <p:cNvSpPr txBox="1">
            <a:spLocks noChangeArrowheads="1"/>
          </p:cNvSpPr>
          <p:nvPr/>
        </p:nvSpPr>
        <p:spPr bwMode="auto">
          <a:xfrm>
            <a:off x="1981200" y="4191000"/>
            <a:ext cx="9509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100" b="1" dirty="0"/>
              <a:t>Lemon Juice</a:t>
            </a:r>
          </a:p>
        </p:txBody>
      </p:sp>
      <p:sp>
        <p:nvSpPr>
          <p:cNvPr id="15" name="TextBox 45"/>
          <p:cNvSpPr txBox="1">
            <a:spLocks noChangeArrowheads="1"/>
          </p:cNvSpPr>
          <p:nvPr/>
        </p:nvSpPr>
        <p:spPr bwMode="auto">
          <a:xfrm>
            <a:off x="3352800" y="4114800"/>
            <a:ext cx="6858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100" b="1" dirty="0"/>
              <a:t>Rain </a:t>
            </a:r>
          </a:p>
          <a:p>
            <a:pPr algn="l">
              <a:defRPr/>
            </a:pPr>
            <a:r>
              <a:rPr lang="en-US" sz="1100" b="1" dirty="0"/>
              <a:t>Water</a:t>
            </a:r>
          </a:p>
          <a:p>
            <a:pPr algn="l">
              <a:defRPr/>
            </a:pPr>
            <a:r>
              <a:rPr lang="en-US" sz="1100" b="1" dirty="0"/>
              <a:t>5.6</a:t>
            </a:r>
          </a:p>
        </p:txBody>
      </p:sp>
      <p:sp>
        <p:nvSpPr>
          <p:cNvPr id="16" name="TextBox 46"/>
          <p:cNvSpPr txBox="1">
            <a:spLocks noChangeArrowheads="1"/>
          </p:cNvSpPr>
          <p:nvPr/>
        </p:nvSpPr>
        <p:spPr bwMode="auto">
          <a:xfrm>
            <a:off x="2514600" y="3048000"/>
            <a:ext cx="12684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100" b="1" dirty="0"/>
              <a:t>Vinegar, Wine, Orange Juice</a:t>
            </a:r>
          </a:p>
        </p:txBody>
      </p:sp>
      <p:sp>
        <p:nvSpPr>
          <p:cNvPr id="17" name="TextBox 47"/>
          <p:cNvSpPr txBox="1">
            <a:spLocks noChangeArrowheads="1"/>
          </p:cNvSpPr>
          <p:nvPr/>
        </p:nvSpPr>
        <p:spPr bwMode="auto">
          <a:xfrm>
            <a:off x="3657600" y="3132137"/>
            <a:ext cx="635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dirty="0"/>
              <a:t>Milk</a:t>
            </a:r>
          </a:p>
        </p:txBody>
      </p:sp>
      <p:sp>
        <p:nvSpPr>
          <p:cNvPr id="18" name="TextBox 48"/>
          <p:cNvSpPr txBox="1">
            <a:spLocks noChangeArrowheads="1"/>
          </p:cNvSpPr>
          <p:nvPr/>
        </p:nvSpPr>
        <p:spPr bwMode="auto">
          <a:xfrm>
            <a:off x="6781800" y="3048000"/>
            <a:ext cx="8461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100" b="1" dirty="0"/>
              <a:t>Bleach</a:t>
            </a:r>
          </a:p>
        </p:txBody>
      </p:sp>
      <p:sp>
        <p:nvSpPr>
          <p:cNvPr id="19" name="TextBox 49"/>
          <p:cNvSpPr txBox="1">
            <a:spLocks noChangeArrowheads="1"/>
          </p:cNvSpPr>
          <p:nvPr/>
        </p:nvSpPr>
        <p:spPr bwMode="auto">
          <a:xfrm>
            <a:off x="4724400" y="4114800"/>
            <a:ext cx="8382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100" b="1" dirty="0"/>
              <a:t>Sea Water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6248400" y="4191000"/>
            <a:ext cx="116363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100" b="1" dirty="0"/>
              <a:t>Household Ammonia</a:t>
            </a:r>
          </a:p>
        </p:txBody>
      </p:sp>
      <p:sp>
        <p:nvSpPr>
          <p:cNvPr id="21" name="TextBox 51"/>
          <p:cNvSpPr txBox="1">
            <a:spLocks noChangeArrowheads="1"/>
          </p:cNvSpPr>
          <p:nvPr/>
        </p:nvSpPr>
        <p:spPr bwMode="auto">
          <a:xfrm>
            <a:off x="7086600" y="4191000"/>
            <a:ext cx="9509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100" b="1" dirty="0"/>
              <a:t>Oven Cleaner</a:t>
            </a:r>
          </a:p>
        </p:txBody>
      </p:sp>
      <p:sp>
        <p:nvSpPr>
          <p:cNvPr id="22" name="TextBox 52"/>
          <p:cNvSpPr txBox="1">
            <a:spLocks noChangeArrowheads="1"/>
          </p:cNvSpPr>
          <p:nvPr/>
        </p:nvSpPr>
        <p:spPr bwMode="auto">
          <a:xfrm>
            <a:off x="1295400" y="4191000"/>
            <a:ext cx="9509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100" b="1" dirty="0"/>
              <a:t>Gastric Fluids</a:t>
            </a:r>
          </a:p>
        </p:txBody>
      </p:sp>
      <p:sp>
        <p:nvSpPr>
          <p:cNvPr id="23" name="TextBox 53"/>
          <p:cNvSpPr txBox="1">
            <a:spLocks noChangeArrowheads="1"/>
          </p:cNvSpPr>
          <p:nvPr/>
        </p:nvSpPr>
        <p:spPr bwMode="auto">
          <a:xfrm>
            <a:off x="5029200" y="2971800"/>
            <a:ext cx="9509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100" b="1" dirty="0"/>
              <a:t>Baking Soda</a:t>
            </a:r>
          </a:p>
        </p:txBody>
      </p:sp>
      <p:sp>
        <p:nvSpPr>
          <p:cNvPr id="24" name="TextBox 54"/>
          <p:cNvSpPr txBox="1">
            <a:spLocks noChangeArrowheads="1"/>
          </p:cNvSpPr>
          <p:nvPr/>
        </p:nvSpPr>
        <p:spPr bwMode="auto">
          <a:xfrm>
            <a:off x="7620000" y="2971800"/>
            <a:ext cx="116363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100" b="1" dirty="0"/>
              <a:t>Pure Sodium Hydroxide</a:t>
            </a:r>
          </a:p>
        </p:txBody>
      </p:sp>
    </p:spTree>
    <p:extLst>
      <p:ext uri="{BB962C8B-B14F-4D97-AF65-F5344CB8AC3E}">
        <p14:creationId xmlns:p14="http://schemas.microsoft.com/office/powerpoint/2010/main" val="261904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care about pH?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pH can affect membranes (e.g. gills of fish or macroinvertebrates and eggs)</a:t>
            </a:r>
          </a:p>
          <a:p>
            <a:r>
              <a:rPr lang="en-US" dirty="0" smtClean="0"/>
              <a:t>At low pH, causes some metals to dissolve into a more toxic form</a:t>
            </a:r>
          </a:p>
          <a:p>
            <a:r>
              <a:rPr lang="en-US" dirty="0" smtClean="0"/>
              <a:t>At high pH, ammonia is more toxic</a:t>
            </a:r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637693" y="4006684"/>
            <a:ext cx="2286000" cy="2209800"/>
            <a:chOff x="2832" y="1776"/>
            <a:chExt cx="2592" cy="2544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2928" y="1776"/>
              <a:ext cx="2496" cy="2544"/>
            </a:xfrm>
            <a:prstGeom prst="ellipse">
              <a:avLst/>
            </a:prstGeom>
            <a:solidFill>
              <a:srgbClr val="FBF7F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832" y="1776"/>
              <a:ext cx="2496" cy="2544"/>
              <a:chOff x="2832" y="1776"/>
              <a:chExt cx="2496" cy="2544"/>
            </a:xfrm>
          </p:grpSpPr>
          <p:sp>
            <p:nvSpPr>
              <p:cNvPr id="8" name="Oval 7"/>
              <p:cNvSpPr>
                <a:spLocks noChangeArrowheads="1"/>
              </p:cNvSpPr>
              <p:nvPr/>
            </p:nvSpPr>
            <p:spPr bwMode="auto">
              <a:xfrm>
                <a:off x="2832" y="1776"/>
                <a:ext cx="2496" cy="2544"/>
              </a:xfrm>
              <a:prstGeom prst="ellipse">
                <a:avLst/>
              </a:prstGeom>
              <a:solidFill>
                <a:srgbClr val="FBF7F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9" name="Picture 8" descr="hepta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836736">
                <a:off x="3358" y="2882"/>
                <a:ext cx="441" cy="7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9" descr="dragon~1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603941">
                <a:off x="3963" y="3141"/>
                <a:ext cx="551" cy="6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0" descr="midge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2208"/>
                <a:ext cx="864" cy="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1" descr="stonef~1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0" y="2976"/>
                <a:ext cx="385" cy="7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2" descr="mayfly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800746">
                <a:off x="2976" y="2496"/>
                <a:ext cx="1152" cy="3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4" name="Rectangle 13"/>
          <p:cNvSpPr/>
          <p:nvPr/>
        </p:nvSpPr>
        <p:spPr>
          <a:xfrm>
            <a:off x="5545016" y="3850977"/>
            <a:ext cx="4220308" cy="13498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An acceptable pH range is 6.5-9.0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93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causes pH to rise or fall?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Natural causes:</a:t>
            </a:r>
          </a:p>
          <a:p>
            <a:pPr lvl="1"/>
            <a:r>
              <a:rPr lang="en-US" sz="2000" dirty="0" smtClean="0"/>
              <a:t>Rain is naturally acidic</a:t>
            </a:r>
          </a:p>
          <a:p>
            <a:pPr lvl="1"/>
            <a:r>
              <a:rPr lang="en-US" sz="2000" dirty="0" smtClean="0"/>
              <a:t>Rapid snow melt</a:t>
            </a:r>
          </a:p>
          <a:p>
            <a:pPr lvl="1"/>
            <a:r>
              <a:rPr lang="en-US" sz="2000" dirty="0" smtClean="0"/>
              <a:t>Photosynthesis in water </a:t>
            </a:r>
            <a:r>
              <a:rPr lang="en-US" sz="2000" dirty="0" smtClean="0">
                <a:sym typeface="Wingdings" panose="05000000000000000000" pitchFamily="2" charset="2"/>
              </a:rPr>
              <a:t> higher pH</a:t>
            </a:r>
            <a:endParaRPr lang="en-US" sz="2000" dirty="0"/>
          </a:p>
          <a:p>
            <a:r>
              <a:rPr lang="en-US" sz="2400" dirty="0" smtClean="0"/>
              <a:t>Human causes:</a:t>
            </a:r>
          </a:p>
          <a:p>
            <a:pPr lvl="1"/>
            <a:r>
              <a:rPr lang="en-US" sz="2000" dirty="0" smtClean="0"/>
              <a:t>Combustion causes acids in the atmosphere </a:t>
            </a:r>
            <a:r>
              <a:rPr lang="en-US" sz="2000" dirty="0" smtClean="0">
                <a:sym typeface="Wingdings" panose="05000000000000000000" pitchFamily="2" charset="2"/>
              </a:rPr>
              <a:t> acid precipitation</a:t>
            </a:r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Industrial discharge</a:t>
            </a:r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Mine drainage</a:t>
            </a:r>
            <a:endParaRPr lang="en-US" sz="20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584" y="1781908"/>
            <a:ext cx="196373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49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771466" cy="1320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do we care about turbidity?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sz="3100" dirty="0" smtClean="0"/>
              <a:t>Turbidity refers to sediments in streams and lakes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395220" cy="388077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Fills space between cobble in stream and smother fish eggs and tiny aquatic life</a:t>
            </a:r>
          </a:p>
          <a:p>
            <a:r>
              <a:rPr lang="en-US" sz="2000" dirty="0" smtClean="0"/>
              <a:t>Very cloudy water affects visual predators</a:t>
            </a:r>
          </a:p>
          <a:p>
            <a:r>
              <a:rPr lang="en-US" sz="2000" dirty="0" smtClean="0"/>
              <a:t>Sediments fill in reservoirs</a:t>
            </a:r>
          </a:p>
          <a:p>
            <a:r>
              <a:rPr lang="en-US" sz="2000" dirty="0" smtClean="0"/>
              <a:t>Sediments bring nutrients, metals, and more into water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1846" y="2609368"/>
            <a:ext cx="5040923" cy="360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827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sources of sediment in rivers?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Natural causes:</a:t>
            </a:r>
          </a:p>
          <a:p>
            <a:pPr lvl="1"/>
            <a:r>
              <a:rPr lang="en-US" sz="1800" dirty="0"/>
              <a:t>Natural “reworking” of flood plain as stream meanders</a:t>
            </a:r>
          </a:p>
          <a:p>
            <a:pPr lvl="1"/>
            <a:r>
              <a:rPr lang="en-US" sz="1800" dirty="0"/>
              <a:t>Remobilized bedload sediment under high flows</a:t>
            </a:r>
          </a:p>
          <a:p>
            <a:pPr lvl="1"/>
            <a:r>
              <a:rPr lang="en-US" sz="1800" dirty="0"/>
              <a:t>Seasonal effects</a:t>
            </a:r>
          </a:p>
          <a:p>
            <a:r>
              <a:rPr lang="en-US" sz="2000" dirty="0" smtClean="0"/>
              <a:t>Human causes: </a:t>
            </a:r>
          </a:p>
          <a:p>
            <a:pPr lvl="1"/>
            <a:r>
              <a:rPr lang="en-US" sz="1800" dirty="0" smtClean="0"/>
              <a:t>Runoff (construction, agriculture, forestry, mining)</a:t>
            </a:r>
          </a:p>
          <a:p>
            <a:pPr lvl="1"/>
            <a:r>
              <a:rPr lang="en-US" sz="1800" dirty="0" smtClean="0"/>
              <a:t>Stream bank erosion</a:t>
            </a:r>
            <a:endParaRPr lang="en-US" sz="1800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65783" y="4712676"/>
            <a:ext cx="6389077" cy="1735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Turbidity should not increase rapidly from site to site: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An increase of more than </a:t>
            </a:r>
            <a:r>
              <a:rPr lang="en-US" b="1" u="sng" dirty="0" smtClean="0"/>
              <a:t>10 NTUs </a:t>
            </a:r>
            <a:r>
              <a:rPr lang="en-US" dirty="0" smtClean="0"/>
              <a:t>violates water quality criteria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7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care about </a:t>
            </a:r>
            <a:r>
              <a:rPr lang="en-US" i="1" dirty="0" smtClean="0"/>
              <a:t>E. Coli </a:t>
            </a:r>
            <a:r>
              <a:rPr lang="en-US" dirty="0" smtClean="0"/>
              <a:t>(bacteria)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E. coli can </a:t>
            </a:r>
            <a:r>
              <a:rPr lang="en-US" dirty="0" smtClean="0"/>
              <a:t>make people sick</a:t>
            </a:r>
          </a:p>
          <a:p>
            <a:pPr lvl="1"/>
            <a:r>
              <a:rPr lang="en-US" dirty="0" smtClean="0"/>
              <a:t>Concern in drinking water</a:t>
            </a:r>
          </a:p>
          <a:p>
            <a:pPr lvl="1"/>
            <a:r>
              <a:rPr lang="en-US" dirty="0" err="1" smtClean="0"/>
              <a:t>Recteation</a:t>
            </a:r>
            <a:endParaRPr lang="en-US" dirty="0"/>
          </a:p>
          <a:p>
            <a:pPr lvl="2"/>
            <a:r>
              <a:rPr lang="en-US" dirty="0" smtClean="0"/>
              <a:t>Swimming (contact recreation)</a:t>
            </a:r>
          </a:p>
          <a:p>
            <a:pPr lvl="2"/>
            <a:r>
              <a:rPr lang="en-US" dirty="0" smtClean="0"/>
              <a:t>Boating (non-contact recreation)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54215" y="4407877"/>
            <a:ext cx="4958862" cy="1301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Contact recreation: 409 colonies/100ml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Drinking water and non-contact recreation: 668 colonies/100ml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7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96089"/>
            <a:ext cx="8596668" cy="4545274"/>
          </a:xfrm>
        </p:spPr>
        <p:txBody>
          <a:bodyPr>
            <a:normAutofit/>
          </a:bodyPr>
          <a:lstStyle/>
          <a:p>
            <a:r>
              <a:rPr lang="en-US" sz="2400" dirty="0"/>
              <a:t>Goals: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000" dirty="0"/>
              <a:t>Increase the public’s knowledge about water quality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000" dirty="0"/>
              <a:t>Collect credible data for water managers to use</a:t>
            </a:r>
          </a:p>
          <a:p>
            <a:pPr marL="731520" lvl="1" indent="-457200">
              <a:buFont typeface="+mj-lt"/>
              <a:buAutoNum type="arabicPeriod"/>
            </a:pPr>
            <a:endParaRPr lang="en-US" sz="2000" dirty="0"/>
          </a:p>
          <a:p>
            <a:pPr marL="457200" indent="-457200"/>
            <a:r>
              <a:rPr lang="en-US" sz="2400" dirty="0"/>
              <a:t>Create a network of trained volunteers</a:t>
            </a:r>
          </a:p>
          <a:p>
            <a:pPr marL="457200" indent="-457200"/>
            <a:endParaRPr lang="en-US" sz="2400" dirty="0"/>
          </a:p>
          <a:p>
            <a:pPr marL="457200" indent="-457200"/>
            <a:r>
              <a:rPr lang="en-US" sz="2400" dirty="0"/>
              <a:t>Engage and empower our volunteers</a:t>
            </a:r>
          </a:p>
          <a:p>
            <a:pPr marL="457200" indent="-457200"/>
            <a:endParaRPr lang="en-US" sz="2400" dirty="0"/>
          </a:p>
          <a:p>
            <a:pPr marL="457200" indent="-457200"/>
            <a:r>
              <a:rPr lang="en-US" sz="2400" dirty="0"/>
              <a:t>Encourage protection through education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7334" y="788202"/>
            <a:ext cx="4356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Utah Water Watch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1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sources of </a:t>
            </a:r>
            <a:r>
              <a:rPr lang="en-US" i="1" dirty="0" smtClean="0"/>
              <a:t>E. coli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Natural causes:</a:t>
            </a:r>
          </a:p>
          <a:p>
            <a:pPr lvl="1"/>
            <a:r>
              <a:rPr lang="en-US" sz="1800" dirty="0"/>
              <a:t>Lives in the intestines of warm blooded animals</a:t>
            </a:r>
          </a:p>
          <a:p>
            <a:pPr lvl="1"/>
            <a:r>
              <a:rPr lang="en-US" sz="1800" dirty="0"/>
              <a:t>Birds and other mammals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Human causes:</a:t>
            </a:r>
          </a:p>
          <a:p>
            <a:pPr lvl="1"/>
            <a:r>
              <a:rPr lang="en-US" sz="1800" dirty="0" smtClean="0"/>
              <a:t>Not picking up after dogs</a:t>
            </a:r>
          </a:p>
          <a:p>
            <a:pPr lvl="1"/>
            <a:r>
              <a:rPr lang="en-US" sz="1800" dirty="0" smtClean="0"/>
              <a:t>Failing septic systems or wastewater treatment plants</a:t>
            </a:r>
          </a:p>
          <a:p>
            <a:pPr lvl="1"/>
            <a:r>
              <a:rPr lang="en-US" sz="1800" dirty="0" smtClean="0"/>
              <a:t>Animal feeding operations (manure)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326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59" y="489711"/>
            <a:ext cx="8596668" cy="1320800"/>
          </a:xfrm>
        </p:spPr>
        <p:txBody>
          <a:bodyPr/>
          <a:lstStyle/>
          <a:p>
            <a:r>
              <a:rPr lang="en-US" dirty="0" smtClean="0"/>
              <a:t>Photo point monitoring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718" y="2828804"/>
            <a:ext cx="8596668" cy="3880773"/>
          </a:xfrm>
        </p:spPr>
        <p:txBody>
          <a:bodyPr/>
          <a:lstStyle/>
          <a:p>
            <a:r>
              <a:rPr lang="en-US" dirty="0" smtClean="0"/>
              <a:t>Simple way to monitor change.  </a:t>
            </a:r>
          </a:p>
          <a:p>
            <a:r>
              <a:rPr lang="en-US" dirty="0"/>
              <a:t> </a:t>
            </a:r>
            <a:r>
              <a:rPr lang="en-US" dirty="0" smtClean="0"/>
              <a:t>Riparian area, erosion, seasons, etc.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Things </a:t>
            </a:r>
            <a:r>
              <a:rPr lang="en-US" dirty="0"/>
              <a:t>to consider when determining a site: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What are the changes we are looking to document?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Will the photo capture the “area of interest”?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Is this location consistently easy to access?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Will the location of the photo point need to change over time? (ideally no)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92" y="1056326"/>
            <a:ext cx="6564923" cy="254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66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Photopoint</a:t>
            </a:r>
            <a:r>
              <a:rPr lang="en-US" dirty="0" smtClean="0"/>
              <a:t>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360051" cy="3880773"/>
          </a:xfrm>
        </p:spPr>
        <p:txBody>
          <a:bodyPr>
            <a:normAutofit/>
          </a:bodyPr>
          <a:lstStyle/>
          <a:p>
            <a:r>
              <a:rPr lang="en-US" dirty="0" smtClean="0"/>
              <a:t>Simple way to monitor change</a:t>
            </a:r>
          </a:p>
          <a:p>
            <a:r>
              <a:rPr lang="en-US" dirty="0" smtClean="0"/>
              <a:t>Taking the picture at the same location and angle each time</a:t>
            </a:r>
          </a:p>
          <a:p>
            <a:r>
              <a:rPr lang="en-US" dirty="0" smtClean="0"/>
              <a:t>Basic instructions for streams: photo taken upstream and downstream from the monitoring site.</a:t>
            </a:r>
          </a:p>
          <a:p>
            <a:r>
              <a:rPr lang="en-US" dirty="0" smtClean="0"/>
              <a:t>Basic instructions for lakes: take a photo in both directions along the lake shore capturing both the bank and water</a:t>
            </a:r>
          </a:p>
          <a:p>
            <a:r>
              <a:rPr lang="en-US" dirty="0" smtClean="0"/>
              <a:t>Photos are uploaded into a shared Google Drive – we will share a link</a:t>
            </a:r>
          </a:p>
          <a:p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40" y="410307"/>
            <a:ext cx="5364771" cy="591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46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Harmful Algal Blooms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86" y="1359878"/>
            <a:ext cx="8596668" cy="5339372"/>
          </a:xfrm>
        </p:spPr>
        <p:txBody>
          <a:bodyPr>
            <a:normAutofit/>
          </a:bodyPr>
          <a:lstStyle/>
          <a:p>
            <a:r>
              <a:rPr lang="en-US" b="1" dirty="0" smtClean="0"/>
              <a:t>What </a:t>
            </a:r>
            <a:r>
              <a:rPr lang="en-US" b="1" dirty="0"/>
              <a:t>are harmful algal blooms?</a:t>
            </a:r>
            <a:endParaRPr lang="en-US" dirty="0"/>
          </a:p>
          <a:p>
            <a:r>
              <a:rPr lang="en-US" dirty="0"/>
              <a:t>Harmful algal blooms (HABs) are large growths of cyanobacteria that change the water color or form surface scums, and occur in lakes, reservoirs and ponds. </a:t>
            </a:r>
            <a:endParaRPr lang="en-US" dirty="0" smtClean="0"/>
          </a:p>
          <a:p>
            <a:r>
              <a:rPr lang="en-US" dirty="0" smtClean="0"/>
              <a:t>Cyanobacteria </a:t>
            </a:r>
            <a:r>
              <a:rPr lang="en-US" dirty="0"/>
              <a:t>blooms are occurring more frequently in Utah, likely in response to increased nutrients and a warmer climate. </a:t>
            </a:r>
            <a:endParaRPr lang="en-US" dirty="0" smtClean="0"/>
          </a:p>
          <a:p>
            <a:r>
              <a:rPr lang="en-US" dirty="0" smtClean="0"/>
              <a:t>These </a:t>
            </a:r>
            <a:r>
              <a:rPr lang="en-US" dirty="0"/>
              <a:t>tiny plant-like bacteria can produce deadly toxins that are harmful to humans, livestock and pets. </a:t>
            </a:r>
          </a:p>
          <a:p>
            <a:r>
              <a:rPr lang="en-US" dirty="0" smtClean="0"/>
              <a:t>If you are concerned there may be HABs present</a:t>
            </a:r>
          </a:p>
          <a:p>
            <a:pPr lvl="1"/>
            <a:r>
              <a:rPr lang="en-US" sz="1400" dirty="0" smtClean="0"/>
              <a:t>Use caution – avoid ingesting the water or inhaling boat spray, wash hands thoroughly after coming into contact</a:t>
            </a:r>
          </a:p>
          <a:p>
            <a:pPr lvl="1"/>
            <a:r>
              <a:rPr lang="en-US" sz="1400" dirty="0" smtClean="0"/>
              <a:t>Contact us</a:t>
            </a:r>
          </a:p>
          <a:p>
            <a:pPr lvl="1"/>
            <a:r>
              <a:rPr lang="en-US" sz="1400" dirty="0" smtClean="0"/>
              <a:t>Take photos</a:t>
            </a:r>
          </a:p>
          <a:p>
            <a:pPr lvl="1"/>
            <a:r>
              <a:rPr lang="en-US" sz="1400" dirty="0" smtClean="0"/>
              <a:t>Collect a sample if possible, wearing gloves, and drop off to a nearby microscope location (Weber Health Department in Ogden, Salt Lake County USU Extension)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954" y="259740"/>
            <a:ext cx="59436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150" y="5345113"/>
            <a:ext cx="20367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Blue-green algae bloo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150" y="3995738"/>
            <a:ext cx="1800225" cy="13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150" y="2647951"/>
            <a:ext cx="17986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36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Macroinvertebrates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266" y="1336213"/>
            <a:ext cx="8596668" cy="3880773"/>
          </a:xfrm>
        </p:spPr>
        <p:txBody>
          <a:bodyPr/>
          <a:lstStyle/>
          <a:p>
            <a:r>
              <a:rPr lang="en-US" dirty="0" smtClean="0"/>
              <a:t>Indicators of water quality</a:t>
            </a:r>
            <a:endParaRPr lang="en-US" dirty="0"/>
          </a:p>
        </p:txBody>
      </p:sp>
      <p:pic>
        <p:nvPicPr>
          <p:cNvPr id="14" name="Picture 16" descr="http://tbn1.google.com/images?q=tbn:4tKFQ4n5E8L8qM:http://www.everythingabout.net/articles/biology/animals/arthropods/insects/caddisfly/caddisfl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4953000"/>
            <a:ext cx="10191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/>
          <p:cNvGrpSpPr/>
          <p:nvPr/>
        </p:nvGrpSpPr>
        <p:grpSpPr>
          <a:xfrm>
            <a:off x="838200" y="1942367"/>
            <a:ext cx="4830959" cy="4446710"/>
            <a:chOff x="762000" y="1863969"/>
            <a:chExt cx="5110928" cy="4652596"/>
          </a:xfrm>
        </p:grpSpPr>
        <p:grpSp>
          <p:nvGrpSpPr>
            <p:cNvPr id="15" name="Group 14"/>
            <p:cNvGrpSpPr/>
            <p:nvPr/>
          </p:nvGrpSpPr>
          <p:grpSpPr>
            <a:xfrm>
              <a:off x="762000" y="2116015"/>
              <a:ext cx="5029200" cy="4400550"/>
              <a:chOff x="152400" y="1600200"/>
              <a:chExt cx="5029200" cy="4400550"/>
            </a:xfrm>
          </p:grpSpPr>
          <p:pic>
            <p:nvPicPr>
              <p:cNvPr id="4" name="Picture 2" descr="caddis.jp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1752600"/>
                <a:ext cx="1239838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" name="Picture 3" descr="may.jp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600200"/>
                <a:ext cx="1219200" cy="1820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4" descr="stone.jp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0" y="1600200"/>
                <a:ext cx="1295400" cy="1804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Picture 2" descr="http://tbn1.google.com/images?q=tbn:EeB1ipKrhPJzMM:http://swittersb.files.wordpress.com/2008/08/mayfly20nymph.jpg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2400" y="3581400"/>
                <a:ext cx="1285875" cy="885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4" descr="http://tbn3.google.com/images?q=tbn:cqiDJnGmeSH4CM:http://www.aquatax.ca/images/mayflyAdult01.jpg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2400" y="4876800"/>
                <a:ext cx="1295400" cy="771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6" descr="http://tbn3.google.com/images?q=tbn:RPA73edraCbxYM:http://www.artofwildlife.com/stoneflynymph1.jpg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276600" y="3505200"/>
                <a:ext cx="1471613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8" descr="http://tbn2.google.com/images?q=tbn:6Hfent0fabqDTM:http://troutunderground.com/images/brownstone.jpg">
                <a:hlinkClick r:id="rId13"/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743200" y="4876800"/>
                <a:ext cx="1085850" cy="1123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0" descr="http://tbn0.google.com/images?q=tbn:CjvwREDmxlV9zM:http://www.giffbeaton.com/2004-05-12_0005_stonefly.jpg">
                <a:hlinkClick r:id="rId15"/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3962400" y="4953000"/>
                <a:ext cx="1219200" cy="942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2" descr="http://tbn0.google.com/images?q=tbn:hx6w5l1WoG_LwM:http://extension.entm.purdue.edu/pestcrop/2007/issue26/graphic26/CaddisflyLarva.jpg">
                <a:hlinkClick r:id="rId17"/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524000" y="2514600"/>
                <a:ext cx="1285875" cy="76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4" descr="http://tbn1.google.com/images?q=tbn:n-_NokuWLPM0KM:http://www.nakedauthors.com/uploaded_images/Caddisfly-larvae-755420.jpg">
                <a:hlinkClick r:id="rId19"/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1524000" y="3581400"/>
                <a:ext cx="1428750" cy="962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1578564" y="1863969"/>
              <a:ext cx="4294364" cy="386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Good indicators, pollution sensitive :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83644" y="1875692"/>
            <a:ext cx="4307416" cy="4238504"/>
            <a:chOff x="6883644" y="1875692"/>
            <a:chExt cx="4307416" cy="4238504"/>
          </a:xfrm>
        </p:grpSpPr>
        <p:grpSp>
          <p:nvGrpSpPr>
            <p:cNvPr id="21" name="Group 20"/>
            <p:cNvGrpSpPr/>
            <p:nvPr/>
          </p:nvGrpSpPr>
          <p:grpSpPr>
            <a:xfrm>
              <a:off x="6883644" y="2388333"/>
              <a:ext cx="3575050" cy="3725863"/>
              <a:chOff x="5310188" y="1981200"/>
              <a:chExt cx="3575050" cy="3725863"/>
            </a:xfrm>
          </p:grpSpPr>
          <p:pic>
            <p:nvPicPr>
              <p:cNvPr id="16" name="Picture 5" descr="rat.jpg"/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9000" y="2971800"/>
                <a:ext cx="1155700" cy="1347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6" descr="blackfly.jpg"/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5600" y="1981200"/>
                <a:ext cx="2179638" cy="831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8" descr="See full size image">
                <a:hlinkClick r:id="rId23"/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310188" y="2057400"/>
                <a:ext cx="1290637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20" descr="http://tbn1.google.com/images?q=tbn:OPbBIPSFgCuMeM:http://www.glerl.noaa.gov/seagrant/GLWL/Benthos/Insecta/Diptera/GLERLChironomidlarvae.jpg">
                <a:hlinkClick r:id="rId25"/>
              </p:cNvPr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5486400" y="3200400"/>
                <a:ext cx="1362075" cy="1066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22" descr="http://tbn2.google.com/images?q=tbn:UN7Sp3gJ6FITIM:http://makdleech.files.wordpress.com/2008/09/leech1.jpg">
                <a:hlinkClick r:id="rId27"/>
              </p:cNvPr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6172200" y="4648200"/>
                <a:ext cx="1600200" cy="1058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7256585" y="1875692"/>
              <a:ext cx="3934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Poor indicators, </a:t>
              </a:r>
              <a:r>
                <a:rPr lang="en-US" dirty="0"/>
                <a:t>pollution </a:t>
              </a:r>
              <a:r>
                <a:rPr lang="en-US" dirty="0" smtClean="0"/>
                <a:t>tolerant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799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is not static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It has regular seasonal and daily fluctuations.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1" y="3036277"/>
            <a:ext cx="3979111" cy="2485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545" y="2919047"/>
            <a:ext cx="452255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4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manually measuring DO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822722" y="2241948"/>
          <a:ext cx="7543800" cy="3017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305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measuring dissolved oxygen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822722" y="2241948"/>
          <a:ext cx="7543800" cy="3017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658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 your site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Each site will have unique characteristics</a:t>
            </a:r>
          </a:p>
          <a:p>
            <a:pPr marL="742950" lvl="2" indent="-342900"/>
            <a:r>
              <a:rPr lang="en-US" sz="2000" dirty="0" smtClean="0"/>
              <a:t>Some </a:t>
            </a:r>
            <a:r>
              <a:rPr lang="en-US" sz="2000" dirty="0"/>
              <a:t>streams are naturally clear while others </a:t>
            </a:r>
            <a:r>
              <a:rPr lang="en-US" sz="2000" dirty="0" smtClean="0"/>
              <a:t>are </a:t>
            </a:r>
            <a:r>
              <a:rPr lang="en-US" sz="2000" dirty="0"/>
              <a:t>naturally </a:t>
            </a:r>
            <a:r>
              <a:rPr lang="en-US" sz="2000" dirty="0" smtClean="0"/>
              <a:t>turbid</a:t>
            </a:r>
            <a:endParaRPr lang="en-US" sz="2800" dirty="0" smtClean="0"/>
          </a:p>
          <a:p>
            <a:r>
              <a:rPr lang="en-US" sz="2800" dirty="0" smtClean="0"/>
              <a:t>Monitor the site long term to capture the changes</a:t>
            </a:r>
          </a:p>
          <a:p>
            <a:r>
              <a:rPr lang="en-US" sz="2800" dirty="0" smtClean="0"/>
              <a:t>Documenting field parameters on the data sheets help understand the site and current conditions</a:t>
            </a:r>
          </a:p>
          <a:p>
            <a:pPr lvl="1"/>
            <a:r>
              <a:rPr lang="en-US" sz="2600" dirty="0" smtClean="0"/>
              <a:t>Flow, algae, water color, water odor, etc.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94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416" y="445477"/>
            <a:ext cx="8596668" cy="1320800"/>
          </a:xfrm>
        </p:spPr>
        <p:txBody>
          <a:bodyPr/>
          <a:lstStyle/>
          <a:p>
            <a:r>
              <a:rPr lang="en-US" dirty="0" smtClean="0"/>
              <a:t>Database</a:t>
            </a:r>
            <a:endParaRPr lang="en-US" dirty="0"/>
          </a:p>
        </p:txBody>
      </p:sp>
      <p:pic>
        <p:nvPicPr>
          <p:cNvPr id="4" name="Content Placeholder 3" descr="login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9644" y="575230"/>
            <a:ext cx="6407337" cy="41734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63416" y="2201036"/>
            <a:ext cx="371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3"/>
              </a:rPr>
              <a:t>https://uww.usu.edu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09599" y="5164796"/>
            <a:ext cx="6658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photos, we will share a link where you can upload your photos to a Google Drive </a:t>
            </a:r>
          </a:p>
        </p:txBody>
      </p:sp>
    </p:spTree>
    <p:extLst>
      <p:ext uri="{BB962C8B-B14F-4D97-AF65-F5344CB8AC3E}">
        <p14:creationId xmlns:p14="http://schemas.microsoft.com/office/powerpoint/2010/main" val="290466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monitor?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35723"/>
            <a:ext cx="8596668" cy="450563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Want to have more information</a:t>
            </a:r>
          </a:p>
          <a:p>
            <a:pPr lvl="1"/>
            <a:r>
              <a:rPr lang="en-US" sz="2000" dirty="0"/>
              <a:t>Identify current conditions</a:t>
            </a:r>
          </a:p>
          <a:p>
            <a:pPr lvl="1"/>
            <a:r>
              <a:rPr lang="en-US" sz="2000" dirty="0"/>
              <a:t>Show changes and trends</a:t>
            </a:r>
          </a:p>
          <a:p>
            <a:pPr lvl="1"/>
            <a:r>
              <a:rPr lang="en-US" sz="2000" dirty="0"/>
              <a:t>Identify problems or </a:t>
            </a:r>
            <a:r>
              <a:rPr lang="en-US" sz="2000" dirty="0" smtClean="0"/>
              <a:t>solutions</a:t>
            </a:r>
          </a:p>
          <a:p>
            <a:endParaRPr lang="en-US" sz="2400" dirty="0" smtClean="0"/>
          </a:p>
          <a:p>
            <a:r>
              <a:rPr lang="en-US" sz="2400" dirty="0" smtClean="0"/>
              <a:t>Why monitor water quality?</a:t>
            </a:r>
          </a:p>
          <a:p>
            <a:pPr lvl="1"/>
            <a:r>
              <a:rPr lang="en-US" sz="2000" dirty="0" smtClean="0"/>
              <a:t>We all use water</a:t>
            </a:r>
          </a:p>
          <a:p>
            <a:pPr lvl="1"/>
            <a:r>
              <a:rPr lang="en-US" sz="2000" dirty="0" smtClean="0"/>
              <a:t>Increase our knowledge about the environment</a:t>
            </a:r>
          </a:p>
          <a:p>
            <a:pPr lvl="1"/>
            <a:r>
              <a:rPr lang="en-US" sz="2000" dirty="0" smtClean="0"/>
              <a:t>It’s the LAW!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746" y="1869037"/>
            <a:ext cx="3225800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39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47447"/>
            <a:ext cx="8596668" cy="4493916"/>
          </a:xfrm>
        </p:spPr>
        <p:txBody>
          <a:bodyPr>
            <a:noAutofit/>
          </a:bodyPr>
          <a:lstStyle/>
          <a:p>
            <a:r>
              <a:rPr lang="en-US" sz="2000" dirty="0" smtClean="0"/>
              <a:t>Follow procedures in your field notebook</a:t>
            </a:r>
          </a:p>
          <a:p>
            <a:pPr lvl="1"/>
            <a:r>
              <a:rPr lang="en-US" sz="1800" dirty="0" smtClean="0"/>
              <a:t>Also available online with videos</a:t>
            </a:r>
          </a:p>
          <a:p>
            <a:pPr lvl="1"/>
            <a:endParaRPr lang="en-US" sz="1800" dirty="0"/>
          </a:p>
          <a:p>
            <a:r>
              <a:rPr lang="en-US" sz="2000" dirty="0" smtClean="0"/>
              <a:t>Ensure use of the proper units (</a:t>
            </a:r>
            <a:r>
              <a:rPr lang="en-US" sz="2000" dirty="0" smtClean="0">
                <a:latin typeface="Calibri"/>
              </a:rPr>
              <a:t>ᵒC vs ᵒF) and decimals are correct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Enter data into the database (</a:t>
            </a:r>
            <a:r>
              <a:rPr lang="en-US" sz="2000" dirty="0" smtClean="0">
                <a:hlinkClick r:id="rId2"/>
              </a:rPr>
              <a:t>https://uww.usu.edu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r>
              <a:rPr lang="en-US" sz="2000" dirty="0" smtClean="0"/>
              <a:t>Keep all copies of your field sheet and scan to the Utah Water Watch program coordinator at the end of the year</a:t>
            </a:r>
          </a:p>
          <a:p>
            <a:endParaRPr lang="en-US" sz="2000" dirty="0"/>
          </a:p>
          <a:p>
            <a:r>
              <a:rPr lang="en-US" sz="2000" dirty="0" smtClean="0"/>
              <a:t>Make sure equipment is stored properly and follow decontamination procedures</a:t>
            </a:r>
          </a:p>
        </p:txBody>
      </p:sp>
    </p:spTree>
    <p:extLst>
      <p:ext uri="{BB962C8B-B14F-4D97-AF65-F5344CB8AC3E}">
        <p14:creationId xmlns:p14="http://schemas.microsoft.com/office/powerpoint/2010/main" val="73888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Safety is always more important than the data!</a:t>
            </a:r>
          </a:p>
          <a:p>
            <a:pPr lvl="1"/>
            <a:r>
              <a:rPr lang="en-US" sz="2000" dirty="0" smtClean="0"/>
              <a:t>Be aware of slippery banks or ice</a:t>
            </a:r>
          </a:p>
          <a:p>
            <a:pPr lvl="1"/>
            <a:r>
              <a:rPr lang="en-US" sz="2000" dirty="0" smtClean="0"/>
              <a:t>Don’t let students enter water over their knees  or that is moving very fast (more than 1 foot per second)</a:t>
            </a:r>
          </a:p>
          <a:p>
            <a:pPr lvl="1"/>
            <a:r>
              <a:rPr lang="en-US" sz="2000" dirty="0" smtClean="0"/>
              <a:t>Watch for poison ivy, broken glass or other hazards</a:t>
            </a:r>
          </a:p>
          <a:p>
            <a:pPr lvl="1"/>
            <a:r>
              <a:rPr lang="en-US" sz="2000" dirty="0" smtClean="0"/>
              <a:t>Review the Sampling Safety guide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8703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6831"/>
          </a:xfrm>
        </p:spPr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888" y="1386866"/>
            <a:ext cx="8596668" cy="5095996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>
                <a:hlinkClick r:id="rId2"/>
              </a:rPr>
              <a:t>http://extension.usu.edu/utahwaterwatch</a:t>
            </a:r>
            <a:r>
              <a:rPr lang="en-US" sz="2800" dirty="0" smtClean="0"/>
              <a:t> </a:t>
            </a:r>
          </a:p>
          <a:p>
            <a:endParaRPr lang="en-US" sz="2800" dirty="0"/>
          </a:p>
          <a:p>
            <a:r>
              <a:rPr lang="en-US" sz="2800" dirty="0" smtClean="0"/>
              <a:t>Instructions</a:t>
            </a:r>
          </a:p>
          <a:p>
            <a:r>
              <a:rPr lang="en-US" sz="2800" dirty="0" smtClean="0"/>
              <a:t>Events</a:t>
            </a:r>
          </a:p>
          <a:p>
            <a:r>
              <a:rPr lang="en-US" sz="2800" dirty="0" smtClean="0"/>
              <a:t>Maps</a:t>
            </a:r>
          </a:p>
          <a:p>
            <a:r>
              <a:rPr lang="en-US" sz="2800" dirty="0" smtClean="0"/>
              <a:t>Photos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Also,</a:t>
            </a:r>
          </a:p>
          <a:p>
            <a:pPr marL="0" indent="0">
              <a:buNone/>
            </a:pPr>
            <a:r>
              <a:rPr lang="en-US" sz="2800" dirty="0" smtClean="0">
                <a:hlinkClick r:id="rId3"/>
              </a:rPr>
              <a:t>http://extension.usu.edu/waterquality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>
                <a:hlinkClick r:id="rId4"/>
              </a:rPr>
              <a:t>http://streamsidescience.usu.edu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dirty="0" smtClean="0">
                <a:hlinkClick r:id="rId5"/>
              </a:rPr>
              <a:t>www.utahcleanwater.org</a:t>
            </a:r>
            <a:r>
              <a:rPr lang="en-US" sz="2800" dirty="0" smtClean="0"/>
              <a:t> </a:t>
            </a:r>
            <a:endParaRPr lang="en-US" sz="2600" dirty="0" smtClean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55" y="1957753"/>
            <a:ext cx="3797245" cy="277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26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Ellen Bailey</a:t>
            </a:r>
          </a:p>
          <a:p>
            <a:pPr marL="0" indent="0">
              <a:buNone/>
            </a:pPr>
            <a:r>
              <a:rPr lang="en-US" sz="2000" dirty="0" smtClean="0"/>
              <a:t>Utah Water Watch Program Coordinator</a:t>
            </a:r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Ellen.bailey@usu.edu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801-536-4432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USU Water Quality Extension</a:t>
            </a:r>
          </a:p>
          <a:p>
            <a:pPr marL="0" indent="0">
              <a:buNone/>
            </a:pPr>
            <a:r>
              <a:rPr lang="en-US" sz="2000" dirty="0"/>
              <a:t>435-797-2580, </a:t>
            </a:r>
            <a:r>
              <a:rPr lang="en-US" sz="2000" dirty="0">
                <a:hlinkClick r:id="rId3"/>
              </a:rPr>
              <a:t>waterquality@usu.edu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hlinkClick r:id="rId4"/>
              </a:rPr>
              <a:t>http://extension.usu.edu/waterquality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46" y="4618371"/>
            <a:ext cx="5040924" cy="13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8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have experience monitoring?</a:t>
            </a:r>
            <a:endParaRPr lang="en-US" dirty="0"/>
          </a:p>
        </p:txBody>
      </p:sp>
      <p:pic>
        <p:nvPicPr>
          <p:cNvPr id="4" name="Picture 3" descr="car dashboar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060" y="1426847"/>
            <a:ext cx="3466763" cy="2260933"/>
          </a:xfrm>
          <a:prstGeom prst="rect">
            <a:avLst/>
          </a:prstGeom>
        </p:spPr>
      </p:pic>
      <p:pic>
        <p:nvPicPr>
          <p:cNvPr id="5" name="Content Placeholder 4" descr="bank_accoun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38228" y="1566466"/>
            <a:ext cx="2538981" cy="254913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37" y="3687780"/>
            <a:ext cx="3341078" cy="298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67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781" y="269631"/>
            <a:ext cx="8596668" cy="1320800"/>
          </a:xfrm>
        </p:spPr>
        <p:txBody>
          <a:bodyPr/>
          <a:lstStyle/>
          <a:p>
            <a:r>
              <a:rPr lang="en-US" dirty="0" smtClean="0"/>
              <a:t>What is citizen science?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227" y="929666"/>
            <a:ext cx="8596668" cy="2083165"/>
          </a:xfrm>
        </p:spPr>
        <p:txBody>
          <a:bodyPr/>
          <a:lstStyle/>
          <a:p>
            <a:r>
              <a:rPr lang="en-US" sz="2800" dirty="0" smtClean="0"/>
              <a:t>Provides an opportunity for citizens to engage in the scientific process to address problems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2050" name="Picture 2" descr="Image result for scientific pro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927" y="2072557"/>
            <a:ext cx="5295658" cy="436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23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monitors?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Local: Municipal (City, County) and Private </a:t>
            </a:r>
          </a:p>
          <a:p>
            <a:r>
              <a:rPr lang="en-US" sz="2000" dirty="0" smtClean="0"/>
              <a:t>State: Watershed Coordinators &amp; DWQ</a:t>
            </a:r>
          </a:p>
          <a:p>
            <a:r>
              <a:rPr lang="en-US" sz="2000" dirty="0" smtClean="0"/>
              <a:t>Federal: BLM, USFS, NRCS, etc.</a:t>
            </a:r>
          </a:p>
          <a:p>
            <a:r>
              <a:rPr lang="en-US" sz="2800" dirty="0" smtClean="0"/>
              <a:t>Volunteers!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663" y="3457575"/>
            <a:ext cx="4286249" cy="3214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327" y="362317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3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need volunteers?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How many lakes are there in Utah?</a:t>
            </a:r>
          </a:p>
          <a:p>
            <a:pPr lvl="1"/>
            <a:r>
              <a:rPr lang="en-US" sz="2000" dirty="0"/>
              <a:t>2,085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How many miles of streams?</a:t>
            </a:r>
          </a:p>
          <a:p>
            <a:pPr lvl="1"/>
            <a:r>
              <a:rPr lang="en-US" sz="2000" dirty="0"/>
              <a:t>14,750 miles of permanent streams</a:t>
            </a:r>
          </a:p>
          <a:p>
            <a:pPr lvl="1"/>
            <a:r>
              <a:rPr lang="en-US" sz="2000" dirty="0"/>
              <a:t>+89,000 miles of intermittent streams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2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watershed?</a:t>
            </a:r>
            <a:endParaRPr lang="en-US" dirty="0"/>
          </a:p>
        </p:txBody>
      </p:sp>
      <p:pic>
        <p:nvPicPr>
          <p:cNvPr id="4" name="Picture 7" descr="watershe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1293" y="1397882"/>
            <a:ext cx="6309820" cy="47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30462" y="1688123"/>
            <a:ext cx="309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Geographic area within which all water drains to a common point.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94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565</TotalTime>
  <Words>1517</Words>
  <Application>Microsoft Office PowerPoint</Application>
  <PresentationFormat>Widescreen</PresentationFormat>
  <Paragraphs>335</Paragraphs>
  <Slides>43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Trebuchet MS</vt:lpstr>
      <vt:lpstr>Wingdings</vt:lpstr>
      <vt:lpstr>Wingdings 3</vt:lpstr>
      <vt:lpstr>Facet</vt:lpstr>
      <vt:lpstr>Acrobat Document</vt:lpstr>
      <vt:lpstr>Image</vt:lpstr>
      <vt:lpstr> UWW Tier 1 Training  Ellen Bailey ellen.bailey@usu.edu 801-536-4432 </vt:lpstr>
      <vt:lpstr>Utah Water Watch</vt:lpstr>
      <vt:lpstr>PowerPoint Presentation</vt:lpstr>
      <vt:lpstr>Why do we monitor?</vt:lpstr>
      <vt:lpstr>Do you have experience monitoring?</vt:lpstr>
      <vt:lpstr>What is citizen science?</vt:lpstr>
      <vt:lpstr>Who monitors?</vt:lpstr>
      <vt:lpstr>Why do we need volunteers?</vt:lpstr>
      <vt:lpstr>What is a watershed?</vt:lpstr>
      <vt:lpstr>Watersheds are defined by structure and by function</vt:lpstr>
      <vt:lpstr>Connection between watersheds and water quality?</vt:lpstr>
      <vt:lpstr>The scale you work at depends on the question you want to answer.</vt:lpstr>
      <vt:lpstr>PowerPoint Presentation</vt:lpstr>
      <vt:lpstr>What is Clean Water?</vt:lpstr>
      <vt:lpstr>There is no single definition of clean water.</vt:lpstr>
      <vt:lpstr>Water quality is regulated through the Clean Water Act (1972)</vt:lpstr>
      <vt:lpstr>Water Quality Standards </vt:lpstr>
      <vt:lpstr>Pollution source types:</vt:lpstr>
      <vt:lpstr>Utah Water Watch monitors:</vt:lpstr>
      <vt:lpstr>Why do we care about temperature?</vt:lpstr>
      <vt:lpstr>What causes temperature to rise?</vt:lpstr>
      <vt:lpstr>Why do we care about dissolved oxygen?</vt:lpstr>
      <vt:lpstr>What causes oxygen concentrations to change?</vt:lpstr>
      <vt:lpstr>pH</vt:lpstr>
      <vt:lpstr>Why do we care about pH?</vt:lpstr>
      <vt:lpstr>What causes pH to rise or fall?</vt:lpstr>
      <vt:lpstr>Why do we care about turbidity?  Turbidity refers to sediments in streams and lakes</vt:lpstr>
      <vt:lpstr>What are sources of sediment in rivers?</vt:lpstr>
      <vt:lpstr>Why do we care about E. Coli (bacteria)</vt:lpstr>
      <vt:lpstr>What are the sources of E. coli?</vt:lpstr>
      <vt:lpstr>Photo point monitoring </vt:lpstr>
      <vt:lpstr>Photopoint monitoring</vt:lpstr>
      <vt:lpstr>Harmful Algal Blooms</vt:lpstr>
      <vt:lpstr>Macroinvertebrates</vt:lpstr>
      <vt:lpstr>Water is not static</vt:lpstr>
      <vt:lpstr>Daily manually measuring DO</vt:lpstr>
      <vt:lpstr>Continuous measuring dissolved oxygen</vt:lpstr>
      <vt:lpstr>Understand your site </vt:lpstr>
      <vt:lpstr>Database</vt:lpstr>
      <vt:lpstr>Quality Control</vt:lpstr>
      <vt:lpstr>Safety!</vt:lpstr>
      <vt:lpstr>Resources</vt:lpstr>
      <vt:lpstr>For more information: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USU Water Quality Extension Ellen Bailey</dc:title>
  <dc:creator>Ellen Bailey</dc:creator>
  <cp:lastModifiedBy>Water Quality</cp:lastModifiedBy>
  <cp:revision>45</cp:revision>
  <dcterms:created xsi:type="dcterms:W3CDTF">2016-09-30T02:09:58Z</dcterms:created>
  <dcterms:modified xsi:type="dcterms:W3CDTF">2017-03-23T22:52:24Z</dcterms:modified>
</cp:coreProperties>
</file>