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6C5986-9CAE-49FD-90D4-5345805CE418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4A0127-0105-4AA1-A8DC-B03823F4D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Uy_mwVcuPv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Sample PowerPoint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Utah State University Extension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Utah Nature Explorers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Industrial Water Usage: </a:t>
            </a:r>
            <a:br>
              <a:rPr lang="en-US" sz="3600" dirty="0"/>
            </a:br>
            <a:r>
              <a:rPr lang="en-US" sz="3600" dirty="0"/>
              <a:t>Why We Need It!</a:t>
            </a:r>
          </a:p>
        </p:txBody>
      </p:sp>
      <p:pic>
        <p:nvPicPr>
          <p:cNvPr id="5" name="Picture 4" descr="Utah Nature Explorers Logo-0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4343400"/>
            <a:ext cx="6352032" cy="1737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Industrial Water Usage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Industries are an important part of our everyday life. The water that they use helps to make things like:</a:t>
            </a:r>
          </a:p>
          <a:p>
            <a:pPr>
              <a:buNone/>
            </a:pPr>
            <a:endParaRPr lang="en-US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Metals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Wood and paper products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Gasoline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Chemicals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Food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505200"/>
            <a:ext cx="3429000" cy="2503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Water Used in Industries?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You may ask, “How is water used to make all of these different products in industries?” Well, here are a few ways water may be used…</a:t>
            </a:r>
          </a:p>
          <a:p>
            <a:pPr>
              <a:buNone/>
            </a:pPr>
            <a:endParaRPr lang="en-US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Laundry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Kitchen needs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Cooling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Sanitation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Incorporating water into a product or diluting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dirty="0"/>
              <a:t>Restrooms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5362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438400"/>
            <a:ext cx="3810000" cy="224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Water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https://www.youtube.com/watch?v=Uy_mwVcuPvI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This video clip shows the importance of industrial water usage.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Time: 1:20</a:t>
            </a:r>
          </a:p>
        </p:txBody>
      </p:sp>
      <p:pic>
        <p:nvPicPr>
          <p:cNvPr id="1638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76600"/>
            <a:ext cx="3200400" cy="3208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it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So, how does industrial water use affect your life?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Without it, you couldn’t go to a car wash, your diet would severely change (as industries that process fruit, vegetables, and meats need a lot of water), valuable goods like gasoline wouldn’t be easily accessible to you, and your electronics would even be affected, as these are processed in industries that need WATER!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Perlman, Howard. "Industrial water use." </a:t>
            </a:r>
            <a:r>
              <a:rPr lang="en-US" sz="1800" i="1" dirty="0"/>
              <a:t>Industrial Water Use, the USGS Water Science School</a:t>
            </a:r>
            <a:r>
              <a:rPr lang="en-US" sz="1800" dirty="0"/>
              <a:t>. USGS Water Science School, 1 Jan. 2014. Web. 25 June 2014. &lt;http://water.usgs.gov/edu/wuin.html&gt;.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Schroeder, Brett. "Water is Life - Industrial use." </a:t>
            </a:r>
            <a:r>
              <a:rPr lang="en-US" sz="1800" i="1" dirty="0"/>
              <a:t>Water is Life - Industrial use</a:t>
            </a:r>
            <a:r>
              <a:rPr lang="en-US" sz="1800" dirty="0"/>
              <a:t>. University </a:t>
            </a:r>
            <a:r>
              <a:rPr lang="en-US" sz="1800"/>
              <a:t>of Wisconsin </a:t>
            </a:r>
            <a:r>
              <a:rPr lang="en-US" sz="1800" dirty="0"/>
              <a:t>Eau Claire, 1 Jan. 2004. Web. 25 June 2014. &lt;http://academic.evergreen.edu/g/grossmaz/SCHROEBJ/&gt;.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/>
              <a:t>"Water &amp; Energy Efficiency by Sectors, Industry." </a:t>
            </a:r>
            <a:r>
              <a:rPr lang="en-US" sz="1800" i="1" dirty="0"/>
              <a:t>EPA</a:t>
            </a:r>
            <a:r>
              <a:rPr lang="en-US" sz="1800" dirty="0"/>
              <a:t>. U.S. Environmental Protection Agency, 1 Dec. 2013. Web. 25 June 2014. &lt;http://www.epa.gov/region9/waterinfrastructure/industry.html&gt;.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365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Industrial Water Usage:  Why We Need It!</vt:lpstr>
      <vt:lpstr>What does Industrial Water Usage mean?</vt:lpstr>
      <vt:lpstr>How is Water Used in Industries?</vt:lpstr>
      <vt:lpstr>Industrial Water Use</vt:lpstr>
      <vt:lpstr>Making it Real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Water Usage:  Why We Need It!</dc:title>
  <dc:creator>Neicca</dc:creator>
  <cp:lastModifiedBy>DRC Admin</cp:lastModifiedBy>
  <cp:revision>10</cp:revision>
  <dcterms:created xsi:type="dcterms:W3CDTF">2014-06-26T01:57:03Z</dcterms:created>
  <dcterms:modified xsi:type="dcterms:W3CDTF">2020-04-06T22:23:37Z</dcterms:modified>
</cp:coreProperties>
</file>