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0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D42E12-5CD1-4780-91E8-E709F604CB5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C4EF10-EA3A-49AF-9BC4-CC094BE2DB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horizontal_0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0"/>
            <a:ext cx="3124200" cy="591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3581400"/>
            <a:ext cx="6352032" cy="1828800"/>
          </a:xfrm>
          <a:prstGeom prst="rect">
            <a:avLst/>
          </a:prstGeom>
        </p:spPr>
      </p:pic>
      <p:sp>
        <p:nvSpPr>
          <p:cNvPr id="2" name="Title 1" descr="Desert Ecosystems: Living vs. Nonliving.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alibri" pitchFamily="34" charset="0"/>
              </a:rPr>
              <a:t>Desert Ecosystems: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Living vs. Nonliving</a:t>
            </a:r>
            <a:endParaRPr lang="en-US" sz="5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Living or Nonliving?</a:t>
            </a:r>
            <a:br>
              <a:rPr lang="en-US" dirty="0"/>
            </a:br>
            <a:r>
              <a:rPr lang="en-US" sz="6000" dirty="0"/>
              <a:t>Mountain Lion</a:t>
            </a:r>
          </a:p>
        </p:txBody>
      </p:sp>
      <p:pic>
        <p:nvPicPr>
          <p:cNvPr id="4" name="Content Placeholder 3" descr="A picture of a mountain lion walking down a hill.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1" y="1752601"/>
            <a:ext cx="6324599" cy="4226946"/>
          </a:xfrm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 image of a small lake of wat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291832" cy="4191000"/>
          </a:xfrm>
          <a:prstGeom prst="rect">
            <a:avLst/>
          </a:prstGeom>
          <a:noFill/>
        </p:spPr>
      </p:pic>
      <p:sp>
        <p:nvSpPr>
          <p:cNvPr id="2" name="Title 1" descr="Is Water Living or Nonliving?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4779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Living or Nonliving?</a:t>
            </a:r>
            <a:br>
              <a:rPr lang="en-US" dirty="0"/>
            </a:br>
            <a:r>
              <a:rPr lang="en-US" sz="6000" dirty="0"/>
              <a:t>Water</a:t>
            </a: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Living or Nonliving?</a:t>
            </a:r>
            <a:br>
              <a:rPr lang="en-US" dirty="0"/>
            </a:br>
            <a:r>
              <a:rPr lang="en-US" sz="6000" dirty="0"/>
              <a:t>Juniper Tree</a:t>
            </a:r>
          </a:p>
        </p:txBody>
      </p:sp>
      <p:pic>
        <p:nvPicPr>
          <p:cNvPr id="4" name="Content Placeholder 3" descr="An image of a Juniper Tree in the desert.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51200" y="1905000"/>
            <a:ext cx="2692400" cy="4038600"/>
          </a:xfrm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828800"/>
            <a:ext cx="2506608" cy="3429000"/>
          </a:xfrm>
          <a:prstGeom prst="rect">
            <a:avLst/>
          </a:prstGeom>
        </p:spPr>
      </p:pic>
      <p:sp>
        <p:nvSpPr>
          <p:cNvPr id="3" name="Content Placeholder 2" descr="We hope you had a great time studying the desert ecosystem, and we hope to see you again soon!&#10;Until next time,&#10;The 'Utah Nature Explorers' Team.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We hope you had a great time studying the desert ecosystem, and we hope to see you again soon!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Until next time, </a:t>
            </a:r>
          </a:p>
          <a:p>
            <a:pPr>
              <a:buNone/>
            </a:pPr>
            <a:r>
              <a:rPr lang="en-US" dirty="0"/>
              <a:t>	The ‘Utah Nature Explorers’ Team</a:t>
            </a:r>
          </a:p>
        </p:txBody>
      </p:sp>
      <p:sp>
        <p:nvSpPr>
          <p:cNvPr id="2" name="Title 1" descr="See You later...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See you later…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Welcome Aboard!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Welcome to the desert, Utah Nature Explorers! We hope you brought some water, because the desert gets REALLY hot! </a:t>
            </a:r>
          </a:p>
          <a:p>
            <a:endParaRPr lang="en-US" dirty="0"/>
          </a:p>
          <a:p>
            <a:r>
              <a:rPr lang="en-US" dirty="0"/>
              <a:t>Enjoy looking at the beautiful things (living and non-living) that are a part of the desert ecosystem as you go through this slideshow. </a:t>
            </a:r>
          </a:p>
          <a:p>
            <a:endParaRPr lang="en-US" dirty="0"/>
          </a:p>
          <a:p>
            <a:r>
              <a:rPr lang="en-US" dirty="0"/>
              <a:t>Have fun! </a:t>
            </a: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next 10 slides have pictures of living or non-living things that you might find in the desert. </a:t>
            </a:r>
          </a:p>
          <a:p>
            <a:endParaRPr lang="en-US" dirty="0"/>
          </a:p>
          <a:p>
            <a:r>
              <a:rPr lang="en-US" dirty="0"/>
              <a:t>Each time a new slide is brought up, do a sketch of the picture in your scientific notebook, along with a label of its name. </a:t>
            </a:r>
          </a:p>
          <a:p>
            <a:endParaRPr lang="en-US" dirty="0"/>
          </a:p>
          <a:p>
            <a:r>
              <a:rPr lang="en-US" dirty="0"/>
              <a:t>After you are finished sketching, you will talk with your group to determine which things are living, and which things are non-living.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Rock Arch in Arches National Park, Utah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619750" cy="3743325"/>
          </a:xfrm>
          <a:prstGeom prst="rect">
            <a:avLst/>
          </a:prstGeom>
          <a:noFill/>
        </p:spPr>
      </p:pic>
      <p:sp>
        <p:nvSpPr>
          <p:cNvPr id="2" name="Title 1" descr="Are Arches Living or Nonliving?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6303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Living or Nonliving?</a:t>
            </a:r>
            <a:br>
              <a:rPr lang="en-US" dirty="0"/>
            </a:br>
            <a:r>
              <a:rPr lang="en-US" sz="6000" dirty="0"/>
              <a:t>Arches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401762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Living or Nonliving?</a:t>
            </a:r>
            <a:br>
              <a:rPr lang="en-US" dirty="0"/>
            </a:br>
            <a:r>
              <a:rPr lang="en-US" sz="5400" dirty="0"/>
              <a:t>Desert Tortoise</a:t>
            </a:r>
            <a:endParaRPr lang="en-US" dirty="0"/>
          </a:p>
        </p:txBody>
      </p:sp>
      <p:pic>
        <p:nvPicPr>
          <p:cNvPr id="4" name="Content Placeholder 3" descr="picture of a desert tortoise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588000" cy="4191000"/>
          </a:xfrm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Living or Nonliving?</a:t>
            </a:r>
            <a:br>
              <a:rPr lang="en-US" dirty="0"/>
            </a:br>
            <a:r>
              <a:rPr lang="en-US" sz="6000" dirty="0"/>
              <a:t>Big Sagebrush</a:t>
            </a:r>
          </a:p>
        </p:txBody>
      </p:sp>
      <p:pic>
        <p:nvPicPr>
          <p:cNvPr id="4" name="Content Placeholder 3" descr="picture of a big sagebrush plant.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1" y="1600199"/>
            <a:ext cx="4648199" cy="4353813"/>
          </a:xfrm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of sand dune hill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948641" cy="3962400"/>
          </a:xfrm>
          <a:prstGeom prst="rect">
            <a:avLst/>
          </a:prstGeom>
          <a:noFill/>
        </p:spPr>
      </p:pic>
      <p:sp>
        <p:nvSpPr>
          <p:cNvPr id="2" name="Title 1" descr="Is Sand and Soil Living or Nonliving?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Living or Nonliving?</a:t>
            </a:r>
            <a:br>
              <a:rPr lang="en-US" dirty="0"/>
            </a:br>
            <a:r>
              <a:rPr lang="en-US" sz="6000" dirty="0"/>
              <a:t>Sand and Soil</a:t>
            </a: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Living or Nonliving?</a:t>
            </a:r>
            <a:br>
              <a:rPr lang="en-US" dirty="0"/>
            </a:br>
            <a:r>
              <a:rPr lang="en-US" sz="6000" dirty="0"/>
              <a:t>Desert </a:t>
            </a:r>
            <a:r>
              <a:rPr lang="en-US" sz="6000" dirty="0" err="1"/>
              <a:t>Cholla</a:t>
            </a:r>
            <a:endParaRPr lang="en-US" sz="6000" dirty="0"/>
          </a:p>
        </p:txBody>
      </p:sp>
      <p:pic>
        <p:nvPicPr>
          <p:cNvPr id="4" name="Content Placeholder 3" descr="picture of a desert Cholla plant.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010400" cy="4244676"/>
          </a:xfrm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Living or Nonliving?</a:t>
            </a:r>
            <a:br>
              <a:rPr lang="en-US" dirty="0"/>
            </a:br>
            <a:r>
              <a:rPr lang="en-US" sz="6000" dirty="0"/>
              <a:t>Desert Kangaroo Rat</a:t>
            </a:r>
          </a:p>
        </p:txBody>
      </p:sp>
      <p:pic>
        <p:nvPicPr>
          <p:cNvPr id="4" name="Content Placeholder 3" descr="Picture of a kangaroo rat standing in the dirt.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096000" cy="4066032"/>
          </a:xfrm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</TotalTime>
  <Words>171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Franklin Gothic Book</vt:lpstr>
      <vt:lpstr>Perpetua</vt:lpstr>
      <vt:lpstr>Wingdings 2</vt:lpstr>
      <vt:lpstr>Equity</vt:lpstr>
      <vt:lpstr>Desert Ecosystems: Living vs. Nonliving</vt:lpstr>
      <vt:lpstr>Welcome Aboard!</vt:lpstr>
      <vt:lpstr>Instructions</vt:lpstr>
      <vt:lpstr>Living or Nonliving? Arches</vt:lpstr>
      <vt:lpstr>Living or Nonliving? Desert Tortoise</vt:lpstr>
      <vt:lpstr>Living or Nonliving? Big Sagebrush</vt:lpstr>
      <vt:lpstr>Living or Nonliving? Sand and Soil</vt:lpstr>
      <vt:lpstr>Living or Nonliving? Desert Cholla</vt:lpstr>
      <vt:lpstr>Living or Nonliving? Desert Kangaroo Rat</vt:lpstr>
      <vt:lpstr>Living or Nonliving? Mountain Lion</vt:lpstr>
      <vt:lpstr>Living or Nonliving? Water</vt:lpstr>
      <vt:lpstr>Living or Nonliving? Juniper Tree</vt:lpstr>
      <vt:lpstr>See you later…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 Ecosystems: Living vs. Nonliving</dc:title>
  <dc:creator>Neicca Butts</dc:creator>
  <cp:lastModifiedBy>Savannah Fellows</cp:lastModifiedBy>
  <cp:revision>9</cp:revision>
  <dcterms:created xsi:type="dcterms:W3CDTF">2014-07-23T22:04:51Z</dcterms:created>
  <dcterms:modified xsi:type="dcterms:W3CDTF">2020-04-06T23:51:39Z</dcterms:modified>
</cp:coreProperties>
</file>