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5" r:id="rId7"/>
    <p:sldId id="261" r:id="rId8"/>
    <p:sldId id="262" r:id="rId9"/>
    <p:sldId id="263" r:id="rId10"/>
    <p:sldId id="266"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85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5F9F02C3-1E4E-46AF-ACF0-E6520A664715}" type="datetimeFigureOut">
              <a:rPr lang="en-US" smtClean="0"/>
              <a:pPr/>
              <a:t>4/6/2020</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3318F5D-315D-4AEA-A77E-F113B47DDA5B}"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F9F02C3-1E4E-46AF-ACF0-E6520A664715}" type="datetimeFigureOut">
              <a:rPr lang="en-US" smtClean="0"/>
              <a:pPr/>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318F5D-315D-4AEA-A77E-F113B47DDA5B}" type="slidenum">
              <a:rPr lang="en-US" smtClean="0"/>
              <a:pPr/>
              <a:t>‹#›</a:t>
            </a:fld>
            <a:endParaRPr lang="en-US" dirty="0"/>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F9F02C3-1E4E-46AF-ACF0-E6520A664715}" type="datetimeFigureOut">
              <a:rPr lang="en-US" smtClean="0"/>
              <a:pPr/>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318F5D-315D-4AEA-A77E-F113B47DDA5B}" type="slidenum">
              <a:rPr lang="en-US" smtClean="0"/>
              <a:pPr/>
              <a:t>‹#›</a:t>
            </a:fld>
            <a:endParaRPr lang="en-US" dirty="0"/>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5F9F02C3-1E4E-46AF-ACF0-E6520A664715}" type="datetimeFigureOut">
              <a:rPr lang="en-US" smtClean="0"/>
              <a:pPr/>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318F5D-315D-4AEA-A77E-F113B47DDA5B}"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F9F02C3-1E4E-46AF-ACF0-E6520A664715}" type="datetimeFigureOut">
              <a:rPr lang="en-US" smtClean="0"/>
              <a:pPr/>
              <a:t>4/6/2020</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63318F5D-315D-4AEA-A77E-F113B47DDA5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5F9F02C3-1E4E-46AF-ACF0-E6520A664715}" type="datetimeFigureOut">
              <a:rPr lang="en-US" smtClean="0"/>
              <a:pPr/>
              <a:t>4/6/2020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318F5D-315D-4AEA-A77E-F113B47DDA5B}"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5F9F02C3-1E4E-46AF-ACF0-E6520A664715}" type="datetimeFigureOut">
              <a:rPr lang="en-US" smtClean="0"/>
              <a:pPr/>
              <a:t>4/6/2020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3318F5D-315D-4AEA-A77E-F113B47DDA5B}"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F9F02C3-1E4E-46AF-ACF0-E6520A664715}" type="datetimeFigureOut">
              <a:rPr lang="en-US" smtClean="0"/>
              <a:pPr/>
              <a:t>4/6/2020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3318F5D-315D-4AEA-A77E-F113B47DDA5B}" type="slidenum">
              <a:rPr lang="en-US" smtClean="0"/>
              <a:pPr/>
              <a:t>‹#›</a:t>
            </a:fld>
            <a:endParaRPr lang="en-US" dirty="0"/>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9F02C3-1E4E-46AF-ACF0-E6520A664715}" type="datetimeFigureOut">
              <a:rPr lang="en-US" smtClean="0"/>
              <a:pPr/>
              <a:t>4/6/2020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3318F5D-315D-4AEA-A77E-F113B47DDA5B}" type="slidenum">
              <a:rPr lang="en-US" smtClean="0"/>
              <a:pPr/>
              <a:t>‹#›</a:t>
            </a:fld>
            <a:endParaRPr lang="en-US" dirty="0"/>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F9F02C3-1E4E-46AF-ACF0-E6520A664715}" type="datetimeFigureOut">
              <a:rPr lang="en-US" smtClean="0"/>
              <a:pPr/>
              <a:t>4/6/2020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318F5D-315D-4AEA-A77E-F113B47DDA5B}"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F9F02C3-1E4E-46AF-ACF0-E6520A664715}" type="datetimeFigureOut">
              <a:rPr lang="en-US" smtClean="0"/>
              <a:pPr/>
              <a:t>4/6/2020</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63318F5D-315D-4AEA-A77E-F113B47DDA5B}"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a:t>Click icon to add picture</a:t>
            </a:r>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F9F02C3-1E4E-46AF-ACF0-E6520A664715}" type="datetimeFigureOut">
              <a:rPr lang="en-US" smtClean="0"/>
              <a:pPr/>
              <a:t>4/6/2020</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3318F5D-315D-4AEA-A77E-F113B47DDA5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dissolve/>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wkJLHnYy_G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5791200"/>
            <a:ext cx="6400800" cy="685800"/>
          </a:xfrm>
        </p:spPr>
        <p:txBody>
          <a:bodyPr/>
          <a:lstStyle/>
          <a:p>
            <a:r>
              <a:rPr lang="en-US" dirty="0"/>
              <a:t>Utah State University Extension</a:t>
            </a:r>
          </a:p>
        </p:txBody>
      </p:sp>
      <p:sp>
        <p:nvSpPr>
          <p:cNvPr id="2" name="Title 1"/>
          <p:cNvSpPr>
            <a:spLocks noGrp="1"/>
          </p:cNvSpPr>
          <p:nvPr>
            <p:ph type="ctrTitle"/>
          </p:nvPr>
        </p:nvSpPr>
        <p:spPr/>
        <p:txBody>
          <a:bodyPr/>
          <a:lstStyle/>
          <a:p>
            <a:r>
              <a:rPr lang="en-US" dirty="0"/>
              <a:t>Desert Kangaroo Rats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print">
            <a:clrChange>
              <a:clrFrom>
                <a:srgbClr val="FFFFFE"/>
              </a:clrFrom>
              <a:clrTo>
                <a:srgbClr val="FFFFFE">
                  <a:alpha val="0"/>
                </a:srgbClr>
              </a:clrTo>
            </a:clrChange>
          </a:blip>
          <a:stretch>
            <a:fillRect/>
          </a:stretch>
        </p:blipFill>
        <p:spPr>
          <a:xfrm>
            <a:off x="1447800" y="3657600"/>
            <a:ext cx="6352032" cy="1828800"/>
          </a:xfrm>
          <a:prstGeom prst="rect">
            <a:avLst/>
          </a:prstGeom>
        </p:spPr>
      </p:pic>
    </p:spTree>
  </p:cSld>
  <p:clrMapOvr>
    <a:masterClrMapping/>
  </p:clrMapOvr>
  <p:transition spd="med">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Answers</a:t>
            </a:r>
          </a:p>
        </p:txBody>
      </p:sp>
      <p:sp>
        <p:nvSpPr>
          <p:cNvPr id="3" name="Content Placeholder 2"/>
          <p:cNvSpPr>
            <a:spLocks noGrp="1"/>
          </p:cNvSpPr>
          <p:nvPr>
            <p:ph sz="quarter" idx="1"/>
          </p:nvPr>
        </p:nvSpPr>
        <p:spPr/>
        <p:txBody>
          <a:bodyPr>
            <a:normAutofit fontScale="92500" lnSpcReduction="10000"/>
          </a:bodyPr>
          <a:lstStyle/>
          <a:p>
            <a:pPr marL="514350" indent="-514350">
              <a:buFont typeface="+mj-lt"/>
              <a:buAutoNum type="arabicPeriod"/>
            </a:pPr>
            <a:r>
              <a:rPr lang="en-US" dirty="0"/>
              <a:t>Desert Kangaroo Rats live in the Mojave Desert (including the southwestern corner of Utah).</a:t>
            </a:r>
          </a:p>
          <a:p>
            <a:pPr marL="514350" indent="-514350">
              <a:buFont typeface="+mj-lt"/>
              <a:buAutoNum type="arabicPeriod"/>
            </a:pPr>
            <a:endParaRPr lang="en-US" dirty="0"/>
          </a:p>
          <a:p>
            <a:pPr marL="514350" indent="-514350">
              <a:buFont typeface="+mj-lt"/>
              <a:buAutoNum type="arabicPeriod"/>
            </a:pPr>
            <a:r>
              <a:rPr lang="en-US" dirty="0"/>
              <a:t>Adaptations: </a:t>
            </a:r>
          </a:p>
          <a:p>
            <a:pPr marL="788670" lvl="1" indent="-514350">
              <a:buFont typeface="+mj-lt"/>
              <a:buAutoNum type="arabicPeriod"/>
            </a:pPr>
            <a:r>
              <a:rPr lang="en-US" dirty="0"/>
              <a:t>It can get needed moisture from the seeds it eats</a:t>
            </a:r>
          </a:p>
          <a:p>
            <a:pPr marL="788670" lvl="1" indent="-514350">
              <a:buFont typeface="+mj-lt"/>
              <a:buAutoNum type="arabicPeriod"/>
            </a:pPr>
            <a:r>
              <a:rPr lang="en-US" dirty="0"/>
              <a:t>It can store food in cheek pouches for weeks</a:t>
            </a:r>
          </a:p>
          <a:p>
            <a:pPr marL="788670" lvl="1" indent="-514350">
              <a:buFont typeface="+mj-lt"/>
              <a:buAutoNum type="arabicPeriod"/>
            </a:pPr>
            <a:r>
              <a:rPr lang="en-US" dirty="0"/>
              <a:t>Coloring and guard hairs for sun protection</a:t>
            </a:r>
          </a:p>
          <a:p>
            <a:pPr marL="788670" lvl="1" indent="-514350">
              <a:buFont typeface="+mj-lt"/>
              <a:buAutoNum type="arabicPeriod"/>
            </a:pPr>
            <a:endParaRPr lang="en-US" dirty="0"/>
          </a:p>
          <a:p>
            <a:pPr marL="514350" indent="-514350">
              <a:buFont typeface="+mj-lt"/>
              <a:buAutoNum type="arabicPeriod"/>
            </a:pPr>
            <a:r>
              <a:rPr lang="en-US" dirty="0"/>
              <a:t>Foot thumping, vocal displays, flipping sand</a:t>
            </a:r>
          </a:p>
          <a:p>
            <a:pPr marL="514350" indent="-514350">
              <a:buFont typeface="+mj-lt"/>
              <a:buAutoNum type="arabicPeriod"/>
            </a:pPr>
            <a:endParaRPr lang="en-US" dirty="0"/>
          </a:p>
          <a:p>
            <a:pPr marL="514350" indent="-514350">
              <a:buNone/>
            </a:pPr>
            <a:r>
              <a:rPr lang="en-US" dirty="0"/>
              <a:t>How did you do? We hope you got 100%!! </a:t>
            </a:r>
          </a:p>
        </p:txBody>
      </p:sp>
    </p:spTree>
  </p:cSld>
  <p:clrMapOvr>
    <a:masterClrMapping/>
  </p:clrMapOvr>
  <p:transition spd="med">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See you later!</a:t>
            </a:r>
          </a:p>
        </p:txBody>
      </p:sp>
      <p:sp>
        <p:nvSpPr>
          <p:cNvPr id="3" name="Content Placeholder 2"/>
          <p:cNvSpPr>
            <a:spLocks noGrp="1"/>
          </p:cNvSpPr>
          <p:nvPr>
            <p:ph sz="quarter" idx="1"/>
          </p:nvPr>
        </p:nvSpPr>
        <p:spPr/>
        <p:txBody>
          <a:bodyPr/>
          <a:lstStyle/>
          <a:p>
            <a:pPr>
              <a:buNone/>
            </a:pPr>
            <a:r>
              <a:rPr lang="en-US" dirty="0"/>
              <a:t>	Thanks for learning about Desert Kangaroo Rats and their amazing adaptations with us today! We hope you enjoyed it as much as we did! </a:t>
            </a:r>
          </a:p>
          <a:p>
            <a:pPr>
              <a:buNone/>
            </a:pPr>
            <a:endParaRPr lang="en-US" dirty="0"/>
          </a:p>
          <a:p>
            <a:pPr>
              <a:buNone/>
            </a:pPr>
            <a:r>
              <a:rPr lang="en-US" dirty="0"/>
              <a:t>	Sincerely, </a:t>
            </a:r>
          </a:p>
          <a:p>
            <a:pPr>
              <a:buNone/>
            </a:pPr>
            <a:r>
              <a:rPr lang="en-US" dirty="0"/>
              <a:t>	The ‘Utah Nature Explorers’ Team</a:t>
            </a:r>
          </a:p>
          <a:p>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print"/>
          <a:stretch>
            <a:fillRect/>
          </a:stretch>
        </p:blipFill>
        <p:spPr>
          <a:xfrm>
            <a:off x="6858000" y="3352800"/>
            <a:ext cx="1313688" cy="1797103"/>
          </a:xfrm>
          <a:prstGeom prst="rect">
            <a:avLst/>
          </a:prstGeom>
        </p:spPr>
      </p:pic>
    </p:spTree>
  </p:cSld>
  <p:clrMapOvr>
    <a:masterClrMapping/>
  </p:clrMapOvr>
  <p:transition spd="med">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Welcome Aboard!</a:t>
            </a:r>
          </a:p>
        </p:txBody>
      </p:sp>
      <p:sp>
        <p:nvSpPr>
          <p:cNvPr id="3" name="Content Placeholder 2"/>
          <p:cNvSpPr>
            <a:spLocks noGrp="1"/>
          </p:cNvSpPr>
          <p:nvPr>
            <p:ph sz="quarter" idx="1"/>
          </p:nvPr>
        </p:nvSpPr>
        <p:spPr>
          <a:xfrm>
            <a:off x="914400" y="1752600"/>
            <a:ext cx="7772400" cy="4495800"/>
          </a:xfrm>
        </p:spPr>
        <p:txBody>
          <a:bodyPr>
            <a:normAutofit/>
          </a:bodyPr>
          <a:lstStyle/>
          <a:p>
            <a:pPr>
              <a:buNone/>
            </a:pPr>
            <a:r>
              <a:rPr lang="en-US" dirty="0"/>
              <a:t>	Hello there, Utah Nature Explorers! Today, we are going to learn about an amazing (and very small animal) called a Desert Kangaroo Rat. </a:t>
            </a:r>
          </a:p>
          <a:p>
            <a:pPr>
              <a:buNone/>
            </a:pPr>
            <a:endParaRPr lang="en-US" dirty="0"/>
          </a:p>
          <a:p>
            <a:pPr>
              <a:buNone/>
            </a:pPr>
            <a:r>
              <a:rPr lang="en-US" dirty="0"/>
              <a:t>	We will be learning about it’s adaptations that allow it to survive in the desert environment, and will even get to see a short video clip of a real Desert Kangaroo Rat. </a:t>
            </a:r>
          </a:p>
          <a:p>
            <a:pPr>
              <a:buNone/>
            </a:pPr>
            <a:endParaRPr lang="en-US" dirty="0"/>
          </a:p>
          <a:p>
            <a:pPr>
              <a:buNone/>
            </a:pPr>
            <a:r>
              <a:rPr lang="en-US" dirty="0"/>
              <a:t>	Have fun!!</a:t>
            </a:r>
          </a:p>
        </p:txBody>
      </p:sp>
    </p:spTree>
  </p:cSld>
  <p:clrMapOvr>
    <a:masterClrMapping/>
  </p:clrMapOvr>
  <p:transition spd="med">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What are Kangaroo Rats?</a:t>
            </a:r>
          </a:p>
        </p:txBody>
      </p:sp>
      <p:sp>
        <p:nvSpPr>
          <p:cNvPr id="3" name="Content Placeholder 2"/>
          <p:cNvSpPr>
            <a:spLocks noGrp="1"/>
          </p:cNvSpPr>
          <p:nvPr>
            <p:ph sz="quarter" idx="1"/>
          </p:nvPr>
        </p:nvSpPr>
        <p:spPr>
          <a:xfrm>
            <a:off x="914400" y="1600200"/>
            <a:ext cx="7772400" cy="4419600"/>
          </a:xfrm>
        </p:spPr>
        <p:txBody>
          <a:bodyPr/>
          <a:lstStyle/>
          <a:p>
            <a:r>
              <a:rPr lang="en-US" dirty="0"/>
              <a:t>Desert Kangaroo Rats are small rodents that make their home in the southwestern corner of Utah, and throughout all of the Mojave Desert. They have many incredible adaptations that allow them to live in the desert environment.</a:t>
            </a:r>
          </a:p>
          <a:p>
            <a:endParaRPr lang="en-US" dirty="0"/>
          </a:p>
          <a:p>
            <a:r>
              <a:rPr lang="en-US" dirty="0"/>
              <a:t>They are called ‘Kangaroo Rats’ because of their enormous back legs that support their entire body, similar to kangaroos. </a:t>
            </a:r>
          </a:p>
          <a:p>
            <a:endParaRPr lang="en-US" dirty="0"/>
          </a:p>
          <a:p>
            <a:endParaRPr lang="en-US" dirty="0"/>
          </a:p>
        </p:txBody>
      </p:sp>
    </p:spTree>
  </p:cSld>
  <p:clrMapOvr>
    <a:masterClrMapping/>
  </p:clrMapOvr>
  <p:transition spd="med">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2156F1-EF5A-4AEF-A79A-8B71D3004492}"/>
              </a:ext>
            </a:extLst>
          </p:cNvPr>
          <p:cNvSpPr>
            <a:spLocks noGrp="1"/>
          </p:cNvSpPr>
          <p:nvPr>
            <p:ph type="title"/>
          </p:nvPr>
        </p:nvSpPr>
        <p:spPr>
          <a:xfrm>
            <a:off x="1219200" y="494308"/>
            <a:ext cx="7467600" cy="923330"/>
          </a:xfrm>
        </p:spPr>
        <p:txBody>
          <a:bodyPr/>
          <a:lstStyle/>
          <a:p>
            <a:endParaRPr lang="en-US" dirty="0"/>
          </a:p>
        </p:txBody>
      </p:sp>
      <p:pic>
        <p:nvPicPr>
          <p:cNvPr id="4" name="Content Placeholder 3" descr="A kangaroo rat with huge back legs."/>
          <p:cNvPicPr>
            <a:picLocks noGrp="1" noChangeAspect="1"/>
          </p:cNvPicPr>
          <p:nvPr>
            <p:ph sz="quarter" idx="1"/>
          </p:nvPr>
        </p:nvPicPr>
        <p:blipFill>
          <a:blip r:embed="rId2" cstate="print"/>
          <a:stretch>
            <a:fillRect/>
          </a:stretch>
        </p:blipFill>
        <p:spPr>
          <a:xfrm>
            <a:off x="1278777" y="923889"/>
            <a:ext cx="6854572" cy="4572000"/>
          </a:xfrm>
        </p:spPr>
      </p:pic>
      <p:cxnSp>
        <p:nvCxnSpPr>
          <p:cNvPr id="6" name="Straight Arrow Connector 5" descr="Arrow points to back legs of the Kangaroo Rat."/>
          <p:cNvCxnSpPr/>
          <p:nvPr/>
        </p:nvCxnSpPr>
        <p:spPr>
          <a:xfrm flipV="1">
            <a:off x="2438400" y="3962400"/>
            <a:ext cx="1828800" cy="1752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914400" y="5715000"/>
            <a:ext cx="7239000" cy="923330"/>
          </a:xfrm>
          <a:prstGeom prst="rect">
            <a:avLst/>
          </a:prstGeom>
          <a:noFill/>
        </p:spPr>
        <p:txBody>
          <a:bodyPr wrap="square" rtlCol="0">
            <a:spAutoFit/>
          </a:bodyPr>
          <a:lstStyle/>
          <a:p>
            <a:pPr algn="ctr"/>
            <a:r>
              <a:rPr lang="en-US" b="1" dirty="0"/>
              <a:t>Check out those huge back legs on this little body! These legs can help the Kangaroo Rat jump in deep sand, dig burrows, and escape from predators quickly.</a:t>
            </a:r>
          </a:p>
        </p:txBody>
      </p:sp>
    </p:spTree>
  </p:cSld>
  <p:clrMapOvr>
    <a:masterClrMapping/>
  </p:clrMapOvr>
  <p:transition spd="med">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Admirable Adaptations</a:t>
            </a:r>
          </a:p>
        </p:txBody>
      </p:sp>
      <p:sp>
        <p:nvSpPr>
          <p:cNvPr id="3" name="Content Placeholder 2"/>
          <p:cNvSpPr>
            <a:spLocks noGrp="1"/>
          </p:cNvSpPr>
          <p:nvPr>
            <p:ph sz="quarter" idx="1"/>
          </p:nvPr>
        </p:nvSpPr>
        <p:spPr/>
        <p:txBody>
          <a:bodyPr/>
          <a:lstStyle/>
          <a:p>
            <a:r>
              <a:rPr lang="en-US" dirty="0"/>
              <a:t>One of the coolest adaptations of the Kangaroo Rat is that if it doesn’t have (or can’t find) a water source, it can use the moisture from the seeds it eats as the needed water!</a:t>
            </a:r>
          </a:p>
          <a:p>
            <a:endParaRPr lang="en-US" dirty="0"/>
          </a:p>
          <a:p>
            <a:r>
              <a:rPr lang="en-US" dirty="0"/>
              <a:t>Some Kangaroo Rats in captivity still choose to use the moisture from their seeds instead of drinking the water provided for them. </a:t>
            </a:r>
          </a:p>
        </p:txBody>
      </p:sp>
      <p:pic>
        <p:nvPicPr>
          <p:cNvPr id="2050" name="Picture 2" descr="Water Droplet"/>
          <p:cNvPicPr>
            <a:picLocks noChangeAspect="1" noChangeArrowheads="1"/>
          </p:cNvPicPr>
          <p:nvPr/>
        </p:nvPicPr>
        <p:blipFill>
          <a:blip r:embed="rId2" cstate="print"/>
          <a:srcRect/>
          <a:stretch>
            <a:fillRect/>
          </a:stretch>
        </p:blipFill>
        <p:spPr bwMode="auto">
          <a:xfrm>
            <a:off x="381000" y="4800600"/>
            <a:ext cx="1143000" cy="1640670"/>
          </a:xfrm>
          <a:prstGeom prst="rect">
            <a:avLst/>
          </a:prstGeom>
          <a:noFill/>
        </p:spPr>
      </p:pic>
    </p:spTree>
  </p:cSld>
  <p:clrMapOvr>
    <a:masterClrMapping/>
  </p:clrMapOvr>
  <p:transition spd="med">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Admirable Adaptations, cont.</a:t>
            </a:r>
          </a:p>
        </p:txBody>
      </p:sp>
      <p:sp>
        <p:nvSpPr>
          <p:cNvPr id="3" name="Content Placeholder 2"/>
          <p:cNvSpPr>
            <a:spLocks noGrp="1"/>
          </p:cNvSpPr>
          <p:nvPr>
            <p:ph sz="quarter" idx="1"/>
          </p:nvPr>
        </p:nvSpPr>
        <p:spPr>
          <a:xfrm>
            <a:off x="914400" y="1600200"/>
            <a:ext cx="7772400" cy="4419600"/>
          </a:xfrm>
        </p:spPr>
        <p:txBody>
          <a:bodyPr>
            <a:normAutofit/>
          </a:bodyPr>
          <a:lstStyle/>
          <a:p>
            <a:r>
              <a:rPr lang="en-US" dirty="0"/>
              <a:t>It’s not just water that Kangaroo Rats have neat adaptations for – Desert Kangaroo Rats are also well adapted to provide for their food needs. </a:t>
            </a:r>
          </a:p>
          <a:p>
            <a:endParaRPr lang="en-US" dirty="0"/>
          </a:p>
          <a:p>
            <a:r>
              <a:rPr lang="en-US" dirty="0"/>
              <a:t>Kangaroo Rats search for most of their food at night. They have fur-lined cheek pouches where they can store the food they gather. </a:t>
            </a:r>
          </a:p>
          <a:p>
            <a:endParaRPr lang="en-US" dirty="0"/>
          </a:p>
          <a:p>
            <a:r>
              <a:rPr lang="en-US" dirty="0"/>
              <a:t>They can store this food in their cheek pouches for weeks at a time, if needed!   </a:t>
            </a:r>
          </a:p>
        </p:txBody>
      </p:sp>
    </p:spTree>
  </p:cSld>
  <p:clrMapOvr>
    <a:masterClrMapping/>
  </p:clrMapOvr>
  <p:transition spd="med">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Admirable Adaptations, cont. </a:t>
            </a:r>
          </a:p>
        </p:txBody>
      </p:sp>
      <p:sp>
        <p:nvSpPr>
          <p:cNvPr id="3" name="Content Placeholder 2"/>
          <p:cNvSpPr>
            <a:spLocks noGrp="1"/>
          </p:cNvSpPr>
          <p:nvPr>
            <p:ph sz="quarter" idx="1"/>
          </p:nvPr>
        </p:nvSpPr>
        <p:spPr/>
        <p:txBody>
          <a:bodyPr/>
          <a:lstStyle/>
          <a:p>
            <a:r>
              <a:rPr lang="en-US" dirty="0"/>
              <a:t>Desert Kangaroo Rats are also able to protect themselves from the heat of the sun. Their fur is light and dense, which means that the rat can stay cooler. </a:t>
            </a:r>
          </a:p>
          <a:p>
            <a:endParaRPr lang="en-US" dirty="0"/>
          </a:p>
          <a:p>
            <a:r>
              <a:rPr lang="en-US" dirty="0"/>
              <a:t>If that doesn’t seem like enough, they also have guard hairs which protect their legs and feet from exposure to the hot sun. </a:t>
            </a:r>
          </a:p>
        </p:txBody>
      </p:sp>
      <p:pic>
        <p:nvPicPr>
          <p:cNvPr id="1026" name="Picture 2" descr="Sun"/>
          <p:cNvPicPr>
            <a:picLocks noChangeAspect="1" noChangeArrowheads="1"/>
          </p:cNvPicPr>
          <p:nvPr/>
        </p:nvPicPr>
        <p:blipFill>
          <a:blip r:embed="rId2" cstate="print"/>
          <a:srcRect/>
          <a:stretch>
            <a:fillRect/>
          </a:stretch>
        </p:blipFill>
        <p:spPr bwMode="auto">
          <a:xfrm>
            <a:off x="7010400" y="4572000"/>
            <a:ext cx="2133600" cy="2126489"/>
          </a:xfrm>
          <a:prstGeom prst="rect">
            <a:avLst/>
          </a:prstGeom>
          <a:noFill/>
        </p:spPr>
      </p:pic>
    </p:spTree>
  </p:cSld>
  <p:clrMapOvr>
    <a:masterClrMapping/>
  </p:clrMapOvr>
  <p:transition spd="med">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Check It Out!</a:t>
            </a:r>
          </a:p>
        </p:txBody>
      </p:sp>
      <p:sp>
        <p:nvSpPr>
          <p:cNvPr id="3" name="Content Placeholder 2"/>
          <p:cNvSpPr>
            <a:spLocks noGrp="1"/>
          </p:cNvSpPr>
          <p:nvPr>
            <p:ph sz="quarter" idx="1"/>
          </p:nvPr>
        </p:nvSpPr>
        <p:spPr/>
        <p:txBody>
          <a:bodyPr/>
          <a:lstStyle/>
          <a:p>
            <a:pPr>
              <a:buNone/>
            </a:pPr>
            <a:r>
              <a:rPr lang="en-US" dirty="0"/>
              <a:t>	BBC was able to catch a Desert Kangaroo Rat on film! You can see a real, live Kangaroo Rat eating seeds, sleeping in its burrow, and even defending itself against a Gopher Snake!</a:t>
            </a:r>
          </a:p>
          <a:p>
            <a:pPr>
              <a:buNone/>
            </a:pPr>
            <a:endParaRPr lang="en-US" dirty="0"/>
          </a:p>
          <a:p>
            <a:pPr>
              <a:buNone/>
            </a:pPr>
            <a:r>
              <a:rPr lang="en-US" dirty="0"/>
              <a:t>	Clip time– 3:29</a:t>
            </a:r>
          </a:p>
          <a:p>
            <a:pPr>
              <a:buNone/>
            </a:pPr>
            <a:endParaRPr lang="en-US" dirty="0"/>
          </a:p>
          <a:p>
            <a:pPr>
              <a:buNone/>
            </a:pPr>
            <a:r>
              <a:rPr lang="en-US" dirty="0">
                <a:solidFill>
                  <a:srgbClr val="0070C0"/>
                </a:solidFill>
              </a:rPr>
              <a:t>	</a:t>
            </a:r>
            <a:r>
              <a:rPr lang="en-US" dirty="0">
                <a:solidFill>
                  <a:srgbClr val="0070C0"/>
                </a:solidFill>
                <a:hlinkClick r:id="rId2">
                  <a:extLst>
                    <a:ext uri="{A12FA001-AC4F-418D-AE19-62706E023703}">
                      <ahyp:hlinkClr xmlns:ahyp="http://schemas.microsoft.com/office/drawing/2018/hyperlinkcolor" val="tx"/>
                    </a:ext>
                  </a:extLst>
                </a:hlinkClick>
              </a:rPr>
              <a:t>Desert Kangaroo Rat Video Clip</a:t>
            </a:r>
            <a:endParaRPr lang="en-US" dirty="0">
              <a:solidFill>
                <a:srgbClr val="0070C0"/>
              </a:solidFill>
            </a:endParaRPr>
          </a:p>
        </p:txBody>
      </p:sp>
    </p:spTree>
  </p:cSld>
  <p:clrMapOvr>
    <a:masterClrMapping/>
  </p:clrMapOvr>
  <p:transition spd="med">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Knowledge Check</a:t>
            </a:r>
          </a:p>
        </p:txBody>
      </p:sp>
      <p:sp>
        <p:nvSpPr>
          <p:cNvPr id="3" name="Content Placeholder 2"/>
          <p:cNvSpPr>
            <a:spLocks noGrp="1"/>
          </p:cNvSpPr>
          <p:nvPr>
            <p:ph sz="quarter" idx="1"/>
          </p:nvPr>
        </p:nvSpPr>
        <p:spPr/>
        <p:txBody>
          <a:bodyPr>
            <a:normAutofit/>
          </a:bodyPr>
          <a:lstStyle/>
          <a:p>
            <a:r>
              <a:rPr lang="en-US" dirty="0"/>
              <a:t>So, lets see what you’ve learned with a quick pop quiz…</a:t>
            </a:r>
          </a:p>
          <a:p>
            <a:pPr>
              <a:buNone/>
            </a:pPr>
            <a:endParaRPr lang="en-US" dirty="0"/>
          </a:p>
          <a:p>
            <a:pPr marL="514350" indent="-514350">
              <a:buFont typeface="+mj-lt"/>
              <a:buAutoNum type="arabicPeriod"/>
            </a:pPr>
            <a:r>
              <a:rPr lang="en-US" dirty="0"/>
              <a:t>Where do Desert Kangaroo Rats live? </a:t>
            </a:r>
          </a:p>
          <a:p>
            <a:pPr marL="514350" indent="-514350">
              <a:buFont typeface="+mj-lt"/>
              <a:buAutoNum type="arabicPeriod"/>
            </a:pPr>
            <a:endParaRPr lang="en-US" dirty="0"/>
          </a:p>
          <a:p>
            <a:pPr marL="514350" indent="-514350">
              <a:buFont typeface="+mj-lt"/>
              <a:buAutoNum type="arabicPeriod"/>
            </a:pPr>
            <a:r>
              <a:rPr lang="en-US" dirty="0"/>
              <a:t>Name 2 adaptations of the Desert Kangaroo Rat that allow it to survive in a desert ecosystem.</a:t>
            </a:r>
          </a:p>
          <a:p>
            <a:pPr marL="514350" indent="-514350">
              <a:buFont typeface="+mj-lt"/>
              <a:buAutoNum type="arabicPeriod"/>
            </a:pPr>
            <a:endParaRPr lang="en-US" dirty="0"/>
          </a:p>
          <a:p>
            <a:pPr marL="514350" indent="-514350">
              <a:buFont typeface="+mj-lt"/>
              <a:buAutoNum type="arabicPeriod"/>
            </a:pPr>
            <a:r>
              <a:rPr lang="en-US" dirty="0"/>
              <a:t>What are some ways that the Desert Kangaroo Rat can protect itself from other animals? </a:t>
            </a:r>
          </a:p>
        </p:txBody>
      </p:sp>
    </p:spTree>
  </p:cSld>
  <p:clrMapOvr>
    <a:masterClrMapping/>
  </p:clrMapOvr>
  <p:transition spd="med">
    <p:dissolv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57</TotalTime>
  <Words>438</Words>
  <Application>Microsoft Office PowerPoint</Application>
  <PresentationFormat>On-screen Show (4:3)</PresentationFormat>
  <Paragraphs>57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Franklin Gothic Book</vt:lpstr>
      <vt:lpstr>Perpetua</vt:lpstr>
      <vt:lpstr>Wingdings 2</vt:lpstr>
      <vt:lpstr>Equity</vt:lpstr>
      <vt:lpstr>Desert Kangaroo Rats</vt:lpstr>
      <vt:lpstr>Welcome Aboard!</vt:lpstr>
      <vt:lpstr>What are Kangaroo Rats?</vt:lpstr>
      <vt:lpstr>PowerPoint Presentation</vt:lpstr>
      <vt:lpstr>Admirable Adaptations</vt:lpstr>
      <vt:lpstr>Admirable Adaptations, cont.</vt:lpstr>
      <vt:lpstr>Admirable Adaptations, cont. </vt:lpstr>
      <vt:lpstr>Check It Out!</vt:lpstr>
      <vt:lpstr>Knowledge Check</vt:lpstr>
      <vt:lpstr>Answers</vt:lpstr>
      <vt:lpstr>See you later!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Desert Kangaroo Rats</dc:title>
  <dc:creator>Neicca Butts</dc:creator>
  <cp:lastModifiedBy>Savannah Fellows</cp:lastModifiedBy>
  <cp:revision>13</cp:revision>
  <dcterms:created xsi:type="dcterms:W3CDTF">2014-07-24T23:13:11Z</dcterms:created>
  <dcterms:modified xsi:type="dcterms:W3CDTF">2020-04-06T23:36:44Z</dcterms:modified>
</cp:coreProperties>
</file>