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9"/>
  </p:notes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7" r:id="rId13"/>
    <p:sldId id="315" r:id="rId14"/>
    <p:sldId id="259" r:id="rId15"/>
    <p:sldId id="316" r:id="rId16"/>
    <p:sldId id="273" r:id="rId17"/>
    <p:sldId id="271" r:id="rId18"/>
  </p:sldIdLst>
  <p:sldSz cx="9144000" cy="5143500" type="screen16x9"/>
  <p:notesSz cx="6858000" cy="9144000"/>
  <p:embeddedFontLst>
    <p:embeddedFont>
      <p:font typeface="Archivo Narrow" panose="020B0506020202020B04" pitchFamily="34" charset="77"/>
      <p:regular r:id="rId20"/>
      <p:bold r:id="rId21"/>
      <p:italic r:id="rId22"/>
      <p:boldItalic r:id="rId23"/>
    </p:embeddedFont>
    <p:embeddedFont>
      <p:font typeface="Archivo Narrow SemiBold" panose="020B0706020202020B04" pitchFamily="34" charset="77"/>
      <p:regular r:id="rId24"/>
      <p:bold r:id="rId25"/>
      <p:italic r:id="rId26"/>
      <p:boldItalic r:id="rId27"/>
    </p:embeddedFont>
    <p:embeddedFont>
      <p:font typeface="Zilla Slab Medium" pitchFamily="2" charset="77"/>
      <p:bold r:id="rId28"/>
    </p:embeddedFont>
    <p:embeddedFont>
      <p:font typeface="Zilla Slab SemiBold" pitchFamily="2" charset="77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30DB5AC-A225-456A-B016-C1BEDEA41F95}">
          <p14:sldIdLst>
            <p14:sldId id="256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7"/>
            <p14:sldId id="315"/>
            <p14:sldId id="259"/>
            <p14:sldId id="316"/>
            <p14:sldId id="273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2CBA07-BE77-4D4A-94E5-F326F02A99C1}">
  <a:tblStyle styleId="{FD2CBA07-BE77-4D4A-94E5-F326F02A99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803" autoAdjust="0"/>
  </p:normalViewPr>
  <p:slideViewPr>
    <p:cSldViewPr snapToGrid="0">
      <p:cViewPr varScale="1">
        <p:scale>
          <a:sx n="178" d="100"/>
          <a:sy n="178" d="100"/>
        </p:scale>
        <p:origin x="-20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72f861309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72f8613099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Temperature</a:t>
            </a:r>
          </a:p>
          <a:p>
            <a:pPr marL="457200" indent="-298450"/>
            <a:r>
              <a:rPr lang="en-US" dirty="0"/>
              <a:t>Can handle a wide variety of temperatures. Thrive best at temperatures between 55 and 77° F. </a:t>
            </a:r>
          </a:p>
          <a:p>
            <a:pPr marL="158750" indent="0">
              <a:buNone/>
            </a:pPr>
            <a:r>
              <a:rPr lang="en-US" dirty="0"/>
              <a:t>Bedding</a:t>
            </a:r>
          </a:p>
          <a:p>
            <a:pPr marL="457200" indent="-298450"/>
            <a:r>
              <a:rPr lang="en-US" dirty="0"/>
              <a:t>A moist organic substrate in which to live (this will be eaten and converted to castings along with other feed). </a:t>
            </a:r>
          </a:p>
          <a:p>
            <a:pPr marL="158750" indent="0">
              <a:buNone/>
            </a:pPr>
            <a:r>
              <a:rPr lang="en-US" dirty="0"/>
              <a:t>Moisture and Oxygen</a:t>
            </a:r>
          </a:p>
          <a:p>
            <a:pPr marL="457200" indent="-298450"/>
            <a:r>
              <a:rPr lang="en-US" dirty="0"/>
              <a:t>Keep bedding moist. Not too wet, not too dry, about as damp as a wrung-out sponge. Keep compost aerobic, preventing the stinky smell usually found in anaerobic garbage cans and poorly ventilated compost piles.</a:t>
            </a:r>
          </a:p>
          <a:p>
            <a:pPr marL="457200" indent="-298450"/>
            <a:r>
              <a:rPr lang="en-US" dirty="0"/>
              <a:t>Fluff bedding often.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57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72f5ae18f0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72f5ae18f0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Place the following in a worm bin: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Shredded paper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Products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Fruit and vegetables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Trimmings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Grains, beans, 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breads (without butter,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margarine, or mayonnaise)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Egg shells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Fallen leaves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 bags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Coffee grounds and filters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Lawn clippings and weeds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not place the following in a worm bin: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Meat products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Dairy products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Oily products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	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6,000 (only 150 species widely distributed)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Food, Bedding, Moisture, Temperature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1,000,000 (Rich farmland estimate: 1,750,000, Poor soil: 250,000)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 ft (African Giant Earthworm)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	 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 (from cocoon, smaller than grain of rice)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8401f81a6e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8401f81a6e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1,000	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1,000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1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Go over what a self-contained, virtually odorless worm compost system allows you to do, including:</a:t>
            </a:r>
          </a:p>
          <a:p>
            <a:pPr marL="457200" indent="-298450"/>
            <a:r>
              <a:rPr lang="en-US" dirty="0"/>
              <a:t>Recycle kitchen food waste</a:t>
            </a:r>
          </a:p>
          <a:p>
            <a:pPr marL="457200" indent="-298450"/>
            <a:r>
              <a:rPr lang="en-US" dirty="0"/>
              <a:t>Save energy</a:t>
            </a:r>
          </a:p>
          <a:p>
            <a:pPr marL="457200" indent="-298450"/>
            <a:r>
              <a:rPr lang="en-US" dirty="0"/>
              <a:t>Produce fertilizer for house plants and your garden</a:t>
            </a:r>
          </a:p>
          <a:p>
            <a:pPr marL="457200" indent="-298450"/>
            <a:r>
              <a:rPr lang="en-US" dirty="0"/>
              <a:t>Reduce waste disposal costs</a:t>
            </a:r>
          </a:p>
          <a:p>
            <a:pPr marL="457200" indent="-298450"/>
            <a:r>
              <a:rPr lang="en-US" dirty="0"/>
              <a:t>Compost faster than other composting methods</a:t>
            </a:r>
          </a:p>
          <a:p>
            <a:pPr marL="457200" indent="-298450"/>
            <a:r>
              <a:rPr lang="en-US" dirty="0"/>
              <a:t>Produce compost year round rather than semiannually 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7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kids what benefits come with composting– go over answers and make sure to cover the following points:</a:t>
            </a:r>
          </a:p>
          <a:p>
            <a:pPr marL="457200" indent="-298450"/>
            <a:r>
              <a:rPr lang="en-US" dirty="0"/>
              <a:t>Bragging rights</a:t>
            </a:r>
          </a:p>
          <a:p>
            <a:pPr marL="457200" indent="-298450"/>
            <a:r>
              <a:rPr lang="en-US" dirty="0"/>
              <a:t>Increases moisture and nutrient retention in your soil</a:t>
            </a:r>
          </a:p>
          <a:p>
            <a:pPr marL="457200" indent="-298450"/>
            <a:r>
              <a:rPr lang="en-US" dirty="0"/>
              <a:t>Lessens crusting and other physical damages common to soils in arid climates</a:t>
            </a:r>
          </a:p>
          <a:p>
            <a:pPr marL="457200" indent="-298450"/>
            <a:r>
              <a:rPr lang="en-US" dirty="0"/>
              <a:t>Nutrients: </a:t>
            </a:r>
          </a:p>
          <a:p>
            <a:pPr marL="457200" indent="-298450"/>
            <a:r>
              <a:rPr lang="en-US" dirty="0"/>
              <a:t>Contains more nitrogen, phosphorus, and potassium than farmyard manure</a:t>
            </a:r>
          </a:p>
          <a:p>
            <a:pPr marL="158750" indent="0">
              <a:buNone/>
            </a:pPr>
            <a:r>
              <a:rPr lang="en-US" dirty="0"/>
              <a:t>Micronutrients: </a:t>
            </a:r>
          </a:p>
          <a:p>
            <a:pPr marL="457200" indent="-298450"/>
            <a:r>
              <a:rPr lang="en-US" dirty="0"/>
              <a:t>Contains more manganese, copper, zinc, iron, and same amount of magnesium than farmyard manure minerals</a:t>
            </a:r>
          </a:p>
          <a:p>
            <a:pPr marL="457200" indent="-298450"/>
            <a:r>
              <a:rPr lang="en-US" dirty="0"/>
              <a:t>So nutrient rich – spread around plants, not touching or in seedling holes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2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Wigglers- Composting worms process large amounts of organic waste daily, can handle disturbances, and thrive in confinement. </a:t>
            </a:r>
          </a:p>
          <a:p>
            <a:r>
              <a:rPr lang="en-US" dirty="0"/>
              <a:t>Earth Worms- Earth workers don’t process large amounts of organic waste, thrive well in confinement, or deal well with disturbance. 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0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4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Worm bin-Get creative! Use old buckets, garbage cans, etc. Rubber and plastics are cheap, easy to use, and durable. Wood will eventually be eaten, but will work in a pinch.  Be cautious of any chemical treatments containers may have undergone.</a:t>
            </a:r>
          </a:p>
          <a:p>
            <a:r>
              <a:rPr lang="en-US" dirty="0"/>
              <a:t>Bedding-  Use newspaper scraps, coconut coir, or peat moss (less sustainable) </a:t>
            </a:r>
          </a:p>
          <a:p>
            <a:r>
              <a:rPr lang="en-US" dirty="0"/>
              <a:t>Grit- Worms grind down food in their gizzards. This requires grit. Add a small amount of sand to bedding. </a:t>
            </a:r>
          </a:p>
          <a:p>
            <a:r>
              <a:rPr lang="en-US" dirty="0"/>
              <a:t>Water- Mist occasionally to maintain good moisture.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00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1. To prepare your container, drill several dozen small holes on the top and sides (bottom optional, depending on design). Untreated wood bins are naturally ventilated. </a:t>
            </a:r>
          </a:p>
          <a:p>
            <a:pPr marL="158750" indent="0">
              <a:buNone/>
            </a:pPr>
            <a:r>
              <a:rPr lang="en-US" dirty="0"/>
              <a:t>2. Fill your bin with organic substrate (thin strips of shredded newspaper, coconut coir, or peat moss). Sprinkle a handful of dirt with sand on top, and thoroughly moisten. Allow water to soak in before adding worms.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8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Worm castings: Deposits that have moved through a worm’s digestive  tract.  More homogenous. Higher salt concentration. </a:t>
            </a:r>
          </a:p>
          <a:p>
            <a:r>
              <a:rPr lang="en-US" dirty="0"/>
              <a:t>Worm compost: A dark mixture of worm castings, organic material, and bedding in varying stages of decomposition. </a:t>
            </a:r>
          </a:p>
          <a:p>
            <a:r>
              <a:rPr lang="en-US" dirty="0"/>
              <a:t>Feeding smaller amounts less often: Castings</a:t>
            </a:r>
          </a:p>
          <a:p>
            <a:r>
              <a:rPr lang="en-US" dirty="0"/>
              <a:t>Feeding larger amounts more often: Compost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0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707" y="558093"/>
            <a:ext cx="9197256" cy="4764575"/>
            <a:chOff x="-33707" y="558093"/>
            <a:chExt cx="9197256" cy="4764575"/>
          </a:xfrm>
        </p:grpSpPr>
        <p:sp>
          <p:nvSpPr>
            <p:cNvPr id="10" name="Google Shape;10;p2"/>
            <p:cNvSpPr/>
            <p:nvPr/>
          </p:nvSpPr>
          <p:spPr>
            <a:xfrm>
              <a:off x="-33707" y="558093"/>
              <a:ext cx="5981797" cy="4764575"/>
            </a:xfrm>
            <a:custGeom>
              <a:avLst/>
              <a:gdLst/>
              <a:ahLst/>
              <a:cxnLst/>
              <a:rect l="l" t="t" r="r" b="b"/>
              <a:pathLst>
                <a:path w="126445" h="100715" extrusionOk="0">
                  <a:moveTo>
                    <a:pt x="49864" y="100715"/>
                  </a:moveTo>
                  <a:lnTo>
                    <a:pt x="0" y="100715"/>
                  </a:lnTo>
                  <a:lnTo>
                    <a:pt x="0" y="10454"/>
                  </a:lnTo>
                  <a:cubicBezTo>
                    <a:pt x="75581" y="0"/>
                    <a:pt x="29873" y="85249"/>
                    <a:pt x="111348" y="85249"/>
                  </a:cubicBezTo>
                  <a:cubicBezTo>
                    <a:pt x="114169" y="85249"/>
                    <a:pt x="116658" y="85285"/>
                    <a:pt x="119110" y="85939"/>
                  </a:cubicBezTo>
                  <a:cubicBezTo>
                    <a:pt x="126445" y="87904"/>
                    <a:pt x="123230" y="94214"/>
                    <a:pt x="113919" y="94214"/>
                  </a:cubicBezTo>
                  <a:lnTo>
                    <a:pt x="111848" y="94214"/>
                  </a:lnTo>
                  <a:lnTo>
                    <a:pt x="63175" y="94214"/>
                  </a:lnTo>
                  <a:cubicBezTo>
                    <a:pt x="53578" y="94214"/>
                    <a:pt x="50709" y="98179"/>
                    <a:pt x="49864" y="100715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33072" y="2424098"/>
              <a:ext cx="1330476" cy="2898531"/>
            </a:xfrm>
            <a:custGeom>
              <a:avLst/>
              <a:gdLst/>
              <a:ahLst/>
              <a:cxnLst/>
              <a:rect l="l" t="t" r="r" b="b"/>
              <a:pathLst>
                <a:path w="28124" h="61270" extrusionOk="0">
                  <a:moveTo>
                    <a:pt x="28123" y="1"/>
                  </a:moveTo>
                  <a:cubicBezTo>
                    <a:pt x="22635" y="96"/>
                    <a:pt x="14062" y="1798"/>
                    <a:pt x="13050" y="11157"/>
                  </a:cubicBezTo>
                  <a:cubicBezTo>
                    <a:pt x="11645" y="24146"/>
                    <a:pt x="26433" y="41279"/>
                    <a:pt x="10359" y="48637"/>
                  </a:cubicBezTo>
                  <a:cubicBezTo>
                    <a:pt x="1501" y="52686"/>
                    <a:pt x="2120" y="57841"/>
                    <a:pt x="1" y="61270"/>
                  </a:cubicBezTo>
                  <a:lnTo>
                    <a:pt x="28123" y="61270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76856" y="1735175"/>
            <a:ext cx="6222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11100" y="3423950"/>
            <a:ext cx="272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17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title" hasCustomPrompt="1"/>
          </p:nvPr>
        </p:nvSpPr>
        <p:spPr>
          <a:xfrm>
            <a:off x="866975" y="137820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1"/>
          </p:nvPr>
        </p:nvSpPr>
        <p:spPr>
          <a:xfrm>
            <a:off x="1089773" y="2395213"/>
            <a:ext cx="2909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2" hasCustomPrompt="1"/>
          </p:nvPr>
        </p:nvSpPr>
        <p:spPr>
          <a:xfrm>
            <a:off x="4911575" y="137820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3"/>
          </p:nvPr>
        </p:nvSpPr>
        <p:spPr>
          <a:xfrm>
            <a:off x="5134373" y="2395213"/>
            <a:ext cx="2909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4" hasCustomPrompt="1"/>
          </p:nvPr>
        </p:nvSpPr>
        <p:spPr>
          <a:xfrm>
            <a:off x="2894700" y="307365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body" idx="5"/>
          </p:nvPr>
        </p:nvSpPr>
        <p:spPr>
          <a:xfrm>
            <a:off x="3117498" y="4090663"/>
            <a:ext cx="2909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5" name="Google Shape;145;p13"/>
          <p:cNvSpPr/>
          <p:nvPr/>
        </p:nvSpPr>
        <p:spPr>
          <a:xfrm flipH="1">
            <a:off x="-53628" y="2424098"/>
            <a:ext cx="1330476" cy="289853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3"/>
          <p:cNvGrpSpPr/>
          <p:nvPr/>
        </p:nvGrpSpPr>
        <p:grpSpPr>
          <a:xfrm flipH="1">
            <a:off x="6828751" y="3197468"/>
            <a:ext cx="1654287" cy="2252213"/>
            <a:chOff x="3928500" y="2793213"/>
            <a:chExt cx="751300" cy="1022850"/>
          </a:xfrm>
        </p:grpSpPr>
        <p:sp>
          <p:nvSpPr>
            <p:cNvPr id="147" name="Google Shape;147;p13"/>
            <p:cNvSpPr/>
            <p:nvPr/>
          </p:nvSpPr>
          <p:spPr>
            <a:xfrm>
              <a:off x="4383600" y="2829213"/>
              <a:ext cx="296200" cy="755800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1"/>
                  </a:moveTo>
                  <a:cubicBezTo>
                    <a:pt x="8085" y="1"/>
                    <a:pt x="6871" y="644"/>
                    <a:pt x="3358" y="8430"/>
                  </a:cubicBezTo>
                  <a:cubicBezTo>
                    <a:pt x="1" y="16134"/>
                    <a:pt x="2692" y="25170"/>
                    <a:pt x="4216" y="29147"/>
                  </a:cubicBezTo>
                  <a:cubicBezTo>
                    <a:pt x="4491" y="29848"/>
                    <a:pt x="5150" y="30232"/>
                    <a:pt x="5814" y="30232"/>
                  </a:cubicBezTo>
                  <a:cubicBezTo>
                    <a:pt x="6301" y="30232"/>
                    <a:pt x="6790" y="30026"/>
                    <a:pt x="7133" y="29588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2"/>
                    <a:pt x="8085" y="1"/>
                    <a:pt x="8085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518150" y="2829213"/>
              <a:ext cx="67600" cy="754000"/>
            </a:xfrm>
            <a:custGeom>
              <a:avLst/>
              <a:gdLst/>
              <a:ahLst/>
              <a:cxnLst/>
              <a:rect l="l" t="t" r="r" b="b"/>
              <a:pathLst>
                <a:path w="2704" h="30160" extrusionOk="0">
                  <a:moveTo>
                    <a:pt x="2703" y="1"/>
                  </a:moveTo>
                  <a:cubicBezTo>
                    <a:pt x="2703" y="2"/>
                    <a:pt x="2655" y="478"/>
                    <a:pt x="2548" y="1298"/>
                  </a:cubicBezTo>
                  <a:cubicBezTo>
                    <a:pt x="2465" y="2120"/>
                    <a:pt x="2322" y="3299"/>
                    <a:pt x="2191" y="4704"/>
                  </a:cubicBezTo>
                  <a:cubicBezTo>
                    <a:pt x="2132" y="5406"/>
                    <a:pt x="2048" y="6180"/>
                    <a:pt x="1965" y="6990"/>
                  </a:cubicBezTo>
                  <a:cubicBezTo>
                    <a:pt x="1882" y="7787"/>
                    <a:pt x="1786" y="8657"/>
                    <a:pt x="1715" y="9526"/>
                  </a:cubicBezTo>
                  <a:cubicBezTo>
                    <a:pt x="1548" y="11300"/>
                    <a:pt x="1394" y="13181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3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3"/>
                    <a:pt x="0" y="30159"/>
                    <a:pt x="0" y="30159"/>
                  </a:cubicBezTo>
                  <a:cubicBezTo>
                    <a:pt x="0" y="30159"/>
                    <a:pt x="60" y="29683"/>
                    <a:pt x="155" y="28861"/>
                  </a:cubicBezTo>
                  <a:cubicBezTo>
                    <a:pt x="239" y="28040"/>
                    <a:pt x="381" y="26873"/>
                    <a:pt x="512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1"/>
                    <a:pt x="1489" y="15098"/>
                  </a:cubicBezTo>
                  <a:cubicBezTo>
                    <a:pt x="1655" y="13217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2"/>
                    <a:pt x="2358" y="4727"/>
                  </a:cubicBezTo>
                  <a:cubicBezTo>
                    <a:pt x="2477" y="3311"/>
                    <a:pt x="2548" y="2132"/>
                    <a:pt x="2608" y="1298"/>
                  </a:cubicBezTo>
                  <a:cubicBezTo>
                    <a:pt x="2667" y="478"/>
                    <a:pt x="2703" y="2"/>
                    <a:pt x="2703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494050" y="3019713"/>
              <a:ext cx="65200" cy="74450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cubicBezTo>
                    <a:pt x="2" y="2"/>
                    <a:pt x="49" y="49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19" y="798"/>
                    <a:pt x="774" y="977"/>
                  </a:cubicBezTo>
                  <a:cubicBezTo>
                    <a:pt x="917" y="1156"/>
                    <a:pt x="1084" y="1334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05" y="2787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80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75"/>
                    <a:pt x="1024" y="1072"/>
                    <a:pt x="869" y="906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481550" y="3157238"/>
              <a:ext cx="64900" cy="74425"/>
            </a:xfrm>
            <a:custGeom>
              <a:avLst/>
              <a:gdLst/>
              <a:ahLst/>
              <a:cxnLst/>
              <a:rect l="l" t="t" r="r" b="b"/>
              <a:pathLst>
                <a:path w="2596" h="2977" extrusionOk="0">
                  <a:moveTo>
                    <a:pt x="0" y="0"/>
                  </a:moveTo>
                  <a:cubicBezTo>
                    <a:pt x="0" y="0"/>
                    <a:pt x="24" y="60"/>
                    <a:pt x="95" y="119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6"/>
                    <a:pt x="774" y="965"/>
                  </a:cubicBezTo>
                  <a:cubicBezTo>
                    <a:pt x="917" y="1143"/>
                    <a:pt x="1083" y="1322"/>
                    <a:pt x="1250" y="1512"/>
                  </a:cubicBezTo>
                  <a:cubicBezTo>
                    <a:pt x="1405" y="1703"/>
                    <a:pt x="1572" y="1905"/>
                    <a:pt x="1738" y="2060"/>
                  </a:cubicBezTo>
                  <a:cubicBezTo>
                    <a:pt x="1881" y="2227"/>
                    <a:pt x="2036" y="2394"/>
                    <a:pt x="2167" y="2524"/>
                  </a:cubicBezTo>
                  <a:cubicBezTo>
                    <a:pt x="2286" y="2679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29"/>
                    <a:pt x="2500" y="2834"/>
                  </a:cubicBezTo>
                  <a:cubicBezTo>
                    <a:pt x="2441" y="2751"/>
                    <a:pt x="2346" y="2632"/>
                    <a:pt x="2226" y="2477"/>
                  </a:cubicBezTo>
                  <a:cubicBezTo>
                    <a:pt x="2107" y="2346"/>
                    <a:pt x="1976" y="2167"/>
                    <a:pt x="1822" y="1989"/>
                  </a:cubicBezTo>
                  <a:cubicBezTo>
                    <a:pt x="1679" y="1810"/>
                    <a:pt x="1512" y="1632"/>
                    <a:pt x="1345" y="1441"/>
                  </a:cubicBezTo>
                  <a:cubicBezTo>
                    <a:pt x="1191" y="1262"/>
                    <a:pt x="1024" y="1060"/>
                    <a:pt x="857" y="905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468750" y="3294763"/>
              <a:ext cx="65200" cy="74425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cubicBezTo>
                    <a:pt x="0" y="0"/>
                    <a:pt x="36" y="48"/>
                    <a:pt x="107" y="119"/>
                  </a:cubicBezTo>
                  <a:cubicBezTo>
                    <a:pt x="167" y="214"/>
                    <a:pt x="250" y="333"/>
                    <a:pt x="369" y="476"/>
                  </a:cubicBezTo>
                  <a:cubicBezTo>
                    <a:pt x="488" y="607"/>
                    <a:pt x="631" y="786"/>
                    <a:pt x="774" y="964"/>
                  </a:cubicBezTo>
                  <a:cubicBezTo>
                    <a:pt x="929" y="1143"/>
                    <a:pt x="1084" y="1322"/>
                    <a:pt x="1250" y="1524"/>
                  </a:cubicBezTo>
                  <a:cubicBezTo>
                    <a:pt x="1417" y="1715"/>
                    <a:pt x="1584" y="1905"/>
                    <a:pt x="1738" y="2072"/>
                  </a:cubicBezTo>
                  <a:cubicBezTo>
                    <a:pt x="1893" y="2238"/>
                    <a:pt x="2036" y="2393"/>
                    <a:pt x="2179" y="2536"/>
                  </a:cubicBezTo>
                  <a:cubicBezTo>
                    <a:pt x="2298" y="2679"/>
                    <a:pt x="2417" y="2786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29"/>
                    <a:pt x="2500" y="2846"/>
                  </a:cubicBezTo>
                  <a:cubicBezTo>
                    <a:pt x="2441" y="2750"/>
                    <a:pt x="2357" y="2631"/>
                    <a:pt x="2238" y="2488"/>
                  </a:cubicBezTo>
                  <a:cubicBezTo>
                    <a:pt x="2119" y="2357"/>
                    <a:pt x="1976" y="2179"/>
                    <a:pt x="1834" y="2000"/>
                  </a:cubicBezTo>
                  <a:cubicBezTo>
                    <a:pt x="1679" y="1810"/>
                    <a:pt x="1524" y="1631"/>
                    <a:pt x="1357" y="1441"/>
                  </a:cubicBezTo>
                  <a:cubicBezTo>
                    <a:pt x="1191" y="1262"/>
                    <a:pt x="1024" y="1072"/>
                    <a:pt x="869" y="905"/>
                  </a:cubicBezTo>
                  <a:cubicBezTo>
                    <a:pt x="714" y="750"/>
                    <a:pt x="572" y="583"/>
                    <a:pt x="429" y="452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562500" y="3033113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1"/>
                    <a:pt x="3084" y="48"/>
                    <a:pt x="2989" y="96"/>
                  </a:cubicBezTo>
                  <a:cubicBezTo>
                    <a:pt x="2906" y="155"/>
                    <a:pt x="2775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58"/>
                    <a:pt x="1715" y="1013"/>
                    <a:pt x="1525" y="1167"/>
                  </a:cubicBezTo>
                  <a:cubicBezTo>
                    <a:pt x="1322" y="1334"/>
                    <a:pt x="1132" y="1477"/>
                    <a:pt x="953" y="1632"/>
                  </a:cubicBezTo>
                  <a:cubicBezTo>
                    <a:pt x="763" y="1775"/>
                    <a:pt x="608" y="1929"/>
                    <a:pt x="465" y="2048"/>
                  </a:cubicBezTo>
                  <a:cubicBezTo>
                    <a:pt x="310" y="2156"/>
                    <a:pt x="191" y="2263"/>
                    <a:pt x="120" y="2346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3" y="2370"/>
                  </a:cubicBezTo>
                  <a:cubicBezTo>
                    <a:pt x="239" y="2310"/>
                    <a:pt x="370" y="2227"/>
                    <a:pt x="524" y="2120"/>
                  </a:cubicBezTo>
                  <a:cubicBezTo>
                    <a:pt x="679" y="2013"/>
                    <a:pt x="858" y="1882"/>
                    <a:pt x="1036" y="1751"/>
                  </a:cubicBezTo>
                  <a:cubicBezTo>
                    <a:pt x="1239" y="1608"/>
                    <a:pt x="1429" y="1453"/>
                    <a:pt x="1620" y="1298"/>
                  </a:cubicBezTo>
                  <a:cubicBezTo>
                    <a:pt x="1810" y="1132"/>
                    <a:pt x="2013" y="989"/>
                    <a:pt x="2191" y="834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3"/>
                    <a:pt x="3025" y="120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4549400" y="3170938"/>
              <a:ext cx="78600" cy="61325"/>
            </a:xfrm>
            <a:custGeom>
              <a:avLst/>
              <a:gdLst/>
              <a:ahLst/>
              <a:cxnLst/>
              <a:rect l="l" t="t" r="r" b="b"/>
              <a:pathLst>
                <a:path w="3144" h="2453" extrusionOk="0">
                  <a:moveTo>
                    <a:pt x="3144" y="0"/>
                  </a:moveTo>
                  <a:cubicBezTo>
                    <a:pt x="3144" y="0"/>
                    <a:pt x="3096" y="24"/>
                    <a:pt x="3001" y="83"/>
                  </a:cubicBezTo>
                  <a:cubicBezTo>
                    <a:pt x="2906" y="143"/>
                    <a:pt x="2775" y="238"/>
                    <a:pt x="2620" y="345"/>
                  </a:cubicBezTo>
                  <a:cubicBezTo>
                    <a:pt x="2465" y="441"/>
                    <a:pt x="2275" y="583"/>
                    <a:pt x="2108" y="714"/>
                  </a:cubicBezTo>
                  <a:cubicBezTo>
                    <a:pt x="1906" y="845"/>
                    <a:pt x="1715" y="1012"/>
                    <a:pt x="1525" y="1155"/>
                  </a:cubicBezTo>
                  <a:cubicBezTo>
                    <a:pt x="1322" y="1322"/>
                    <a:pt x="1132" y="1476"/>
                    <a:pt x="953" y="1619"/>
                  </a:cubicBezTo>
                  <a:cubicBezTo>
                    <a:pt x="763" y="1774"/>
                    <a:pt x="608" y="1917"/>
                    <a:pt x="465" y="2036"/>
                  </a:cubicBezTo>
                  <a:cubicBezTo>
                    <a:pt x="310" y="2155"/>
                    <a:pt x="191" y="2262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69"/>
                  </a:cubicBezTo>
                  <a:cubicBezTo>
                    <a:pt x="239" y="2298"/>
                    <a:pt x="370" y="2215"/>
                    <a:pt x="525" y="2107"/>
                  </a:cubicBezTo>
                  <a:cubicBezTo>
                    <a:pt x="691" y="2000"/>
                    <a:pt x="870" y="1869"/>
                    <a:pt x="1048" y="1738"/>
                  </a:cubicBezTo>
                  <a:cubicBezTo>
                    <a:pt x="1239" y="1607"/>
                    <a:pt x="1429" y="1441"/>
                    <a:pt x="1620" y="1298"/>
                  </a:cubicBezTo>
                  <a:cubicBezTo>
                    <a:pt x="1822" y="1131"/>
                    <a:pt x="2013" y="976"/>
                    <a:pt x="2191" y="833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4536900" y="3308138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cubicBezTo>
                    <a:pt x="3144" y="1"/>
                    <a:pt x="3096" y="37"/>
                    <a:pt x="2989" y="84"/>
                  </a:cubicBezTo>
                  <a:cubicBezTo>
                    <a:pt x="2906" y="156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13" y="1168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4"/>
                  </a:lnTo>
                  <a:cubicBezTo>
                    <a:pt x="1" y="2454"/>
                    <a:pt x="60" y="2430"/>
                    <a:pt x="143" y="2370"/>
                  </a:cubicBezTo>
                  <a:cubicBezTo>
                    <a:pt x="239" y="2311"/>
                    <a:pt x="370" y="2215"/>
                    <a:pt x="513" y="2108"/>
                  </a:cubicBezTo>
                  <a:cubicBezTo>
                    <a:pt x="679" y="2013"/>
                    <a:pt x="858" y="1870"/>
                    <a:pt x="1036" y="1739"/>
                  </a:cubicBezTo>
                  <a:cubicBezTo>
                    <a:pt x="1227" y="1608"/>
                    <a:pt x="1429" y="1441"/>
                    <a:pt x="1620" y="1299"/>
                  </a:cubicBezTo>
                  <a:cubicBezTo>
                    <a:pt x="1810" y="1132"/>
                    <a:pt x="2013" y="977"/>
                    <a:pt x="2179" y="834"/>
                  </a:cubicBezTo>
                  <a:cubicBezTo>
                    <a:pt x="2382" y="679"/>
                    <a:pt x="2525" y="537"/>
                    <a:pt x="2679" y="418"/>
                  </a:cubicBezTo>
                  <a:cubicBezTo>
                    <a:pt x="2822" y="298"/>
                    <a:pt x="2941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928500" y="2793213"/>
              <a:ext cx="694450" cy="1022850"/>
            </a:xfrm>
            <a:custGeom>
              <a:avLst/>
              <a:gdLst/>
              <a:ahLst/>
              <a:cxnLst/>
              <a:rect l="l" t="t" r="r" b="b"/>
              <a:pathLst>
                <a:path w="27778" h="40914" extrusionOk="0">
                  <a:moveTo>
                    <a:pt x="929" y="0"/>
                  </a:moveTo>
                  <a:cubicBezTo>
                    <a:pt x="929" y="0"/>
                    <a:pt x="0" y="1953"/>
                    <a:pt x="2893" y="15097"/>
                  </a:cubicBezTo>
                  <a:cubicBezTo>
                    <a:pt x="5894" y="28015"/>
                    <a:pt x="17812" y="36909"/>
                    <a:pt x="23467" y="40493"/>
                  </a:cubicBezTo>
                  <a:cubicBezTo>
                    <a:pt x="23924" y="40782"/>
                    <a:pt x="24420" y="40914"/>
                    <a:pt x="24903" y="40914"/>
                  </a:cubicBezTo>
                  <a:cubicBezTo>
                    <a:pt x="26274" y="40914"/>
                    <a:pt x="27549" y="39857"/>
                    <a:pt x="27575" y="38326"/>
                  </a:cubicBezTo>
                  <a:cubicBezTo>
                    <a:pt x="27777" y="30837"/>
                    <a:pt x="21503" y="17717"/>
                    <a:pt x="15466" y="11228"/>
                  </a:cubicBezTo>
                  <a:cubicBezTo>
                    <a:pt x="8144" y="3346"/>
                    <a:pt x="929" y="0"/>
                    <a:pt x="929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952000" y="2793488"/>
              <a:ext cx="625700" cy="1015350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1" y="1"/>
                  </a:moveTo>
                  <a:cubicBezTo>
                    <a:pt x="1" y="2"/>
                    <a:pt x="370" y="645"/>
                    <a:pt x="1037" y="1763"/>
                  </a:cubicBezTo>
                  <a:cubicBezTo>
                    <a:pt x="1382" y="2323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7"/>
                  </a:cubicBezTo>
                  <a:cubicBezTo>
                    <a:pt x="4394" y="7359"/>
                    <a:pt x="5013" y="8395"/>
                    <a:pt x="5668" y="9502"/>
                  </a:cubicBezTo>
                  <a:cubicBezTo>
                    <a:pt x="6323" y="10598"/>
                    <a:pt x="7025" y="11764"/>
                    <a:pt x="7752" y="12955"/>
                  </a:cubicBezTo>
                  <a:cubicBezTo>
                    <a:pt x="8478" y="14146"/>
                    <a:pt x="9240" y="15384"/>
                    <a:pt x="10002" y="16634"/>
                  </a:cubicBezTo>
                  <a:cubicBezTo>
                    <a:pt x="10764" y="17884"/>
                    <a:pt x="11550" y="19158"/>
                    <a:pt x="12324" y="20420"/>
                  </a:cubicBezTo>
                  <a:cubicBezTo>
                    <a:pt x="13098" y="21694"/>
                    <a:pt x="13883" y="22956"/>
                    <a:pt x="14657" y="24206"/>
                  </a:cubicBezTo>
                  <a:cubicBezTo>
                    <a:pt x="15431" y="25456"/>
                    <a:pt x="16193" y="26671"/>
                    <a:pt x="16931" y="27862"/>
                  </a:cubicBezTo>
                  <a:cubicBezTo>
                    <a:pt x="18420" y="30243"/>
                    <a:pt x="19825" y="32445"/>
                    <a:pt x="21015" y="34339"/>
                  </a:cubicBezTo>
                  <a:cubicBezTo>
                    <a:pt x="21611" y="35291"/>
                    <a:pt x="22158" y="36160"/>
                    <a:pt x="22646" y="36910"/>
                  </a:cubicBezTo>
                  <a:cubicBezTo>
                    <a:pt x="23147" y="37672"/>
                    <a:pt x="23563" y="38339"/>
                    <a:pt x="23920" y="38899"/>
                  </a:cubicBezTo>
                  <a:cubicBezTo>
                    <a:pt x="24635" y="39994"/>
                    <a:pt x="25028" y="40613"/>
                    <a:pt x="25028" y="40613"/>
                  </a:cubicBezTo>
                  <a:cubicBezTo>
                    <a:pt x="25028" y="40613"/>
                    <a:pt x="24647" y="39982"/>
                    <a:pt x="23992" y="38851"/>
                  </a:cubicBezTo>
                  <a:cubicBezTo>
                    <a:pt x="23647" y="38279"/>
                    <a:pt x="23242" y="37613"/>
                    <a:pt x="22789" y="36827"/>
                  </a:cubicBezTo>
                  <a:cubicBezTo>
                    <a:pt x="22325" y="36053"/>
                    <a:pt x="21801" y="35160"/>
                    <a:pt x="21218" y="34208"/>
                  </a:cubicBezTo>
                  <a:cubicBezTo>
                    <a:pt x="20063" y="32279"/>
                    <a:pt x="18741" y="30052"/>
                    <a:pt x="17277" y="27659"/>
                  </a:cubicBezTo>
                  <a:cubicBezTo>
                    <a:pt x="16550" y="26469"/>
                    <a:pt x="15788" y="25230"/>
                    <a:pt x="15026" y="23980"/>
                  </a:cubicBezTo>
                  <a:cubicBezTo>
                    <a:pt x="14276" y="22730"/>
                    <a:pt x="13479" y="21456"/>
                    <a:pt x="12705" y="20182"/>
                  </a:cubicBezTo>
                  <a:cubicBezTo>
                    <a:pt x="11931" y="18920"/>
                    <a:pt x="11145" y="17658"/>
                    <a:pt x="10371" y="16408"/>
                  </a:cubicBezTo>
                  <a:cubicBezTo>
                    <a:pt x="9597" y="15158"/>
                    <a:pt x="8835" y="13931"/>
                    <a:pt x="8097" y="12741"/>
                  </a:cubicBezTo>
                  <a:cubicBezTo>
                    <a:pt x="7371" y="11562"/>
                    <a:pt x="6633" y="10419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6"/>
                    <a:pt x="2382" y="3704"/>
                  </a:cubicBezTo>
                  <a:cubicBezTo>
                    <a:pt x="1894" y="2954"/>
                    <a:pt x="1477" y="2287"/>
                    <a:pt x="1120" y="1727"/>
                  </a:cubicBezTo>
                  <a:cubicBezTo>
                    <a:pt x="406" y="63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4015700" y="3120338"/>
              <a:ext cx="152425" cy="33050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1" y="0"/>
                  </a:moveTo>
                  <a:cubicBezTo>
                    <a:pt x="1" y="0"/>
                    <a:pt x="370" y="119"/>
                    <a:pt x="953" y="286"/>
                  </a:cubicBezTo>
                  <a:cubicBezTo>
                    <a:pt x="1227" y="369"/>
                    <a:pt x="1560" y="441"/>
                    <a:pt x="1918" y="536"/>
                  </a:cubicBezTo>
                  <a:cubicBezTo>
                    <a:pt x="2275" y="619"/>
                    <a:pt x="2644" y="702"/>
                    <a:pt x="3037" y="786"/>
                  </a:cubicBezTo>
                  <a:cubicBezTo>
                    <a:pt x="3215" y="833"/>
                    <a:pt x="3406" y="857"/>
                    <a:pt x="3596" y="905"/>
                  </a:cubicBezTo>
                  <a:cubicBezTo>
                    <a:pt x="3775" y="941"/>
                    <a:pt x="3966" y="976"/>
                    <a:pt x="4144" y="1012"/>
                  </a:cubicBezTo>
                  <a:cubicBezTo>
                    <a:pt x="4501" y="1083"/>
                    <a:pt x="4847" y="1143"/>
                    <a:pt x="5132" y="1191"/>
                  </a:cubicBezTo>
                  <a:cubicBezTo>
                    <a:pt x="5716" y="1274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4"/>
                    <a:pt x="4549" y="893"/>
                    <a:pt x="4192" y="798"/>
                  </a:cubicBezTo>
                  <a:cubicBezTo>
                    <a:pt x="4013" y="762"/>
                    <a:pt x="3835" y="714"/>
                    <a:pt x="3644" y="667"/>
                  </a:cubicBezTo>
                  <a:cubicBezTo>
                    <a:pt x="3465" y="619"/>
                    <a:pt x="3275" y="583"/>
                    <a:pt x="3073" y="536"/>
                  </a:cubicBezTo>
                  <a:cubicBezTo>
                    <a:pt x="2692" y="464"/>
                    <a:pt x="2299" y="381"/>
                    <a:pt x="1941" y="310"/>
                  </a:cubicBezTo>
                  <a:cubicBezTo>
                    <a:pt x="1584" y="238"/>
                    <a:pt x="1251" y="179"/>
                    <a:pt x="965" y="131"/>
                  </a:cubicBezTo>
                  <a:cubicBezTo>
                    <a:pt x="382" y="4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4129125" y="3306063"/>
              <a:ext cx="152400" cy="33075"/>
            </a:xfrm>
            <a:custGeom>
              <a:avLst/>
              <a:gdLst/>
              <a:ahLst/>
              <a:cxnLst/>
              <a:rect l="l" t="t" r="r" b="b"/>
              <a:pathLst>
                <a:path w="6096" h="1323" extrusionOk="0">
                  <a:moveTo>
                    <a:pt x="0" y="0"/>
                  </a:moveTo>
                  <a:cubicBezTo>
                    <a:pt x="0" y="1"/>
                    <a:pt x="369" y="131"/>
                    <a:pt x="953" y="274"/>
                  </a:cubicBezTo>
                  <a:cubicBezTo>
                    <a:pt x="1238" y="370"/>
                    <a:pt x="1560" y="441"/>
                    <a:pt x="1917" y="536"/>
                  </a:cubicBezTo>
                  <a:cubicBezTo>
                    <a:pt x="2274" y="620"/>
                    <a:pt x="2643" y="691"/>
                    <a:pt x="3036" y="786"/>
                  </a:cubicBezTo>
                  <a:cubicBezTo>
                    <a:pt x="3215" y="834"/>
                    <a:pt x="3405" y="858"/>
                    <a:pt x="3596" y="905"/>
                  </a:cubicBezTo>
                  <a:cubicBezTo>
                    <a:pt x="3774" y="929"/>
                    <a:pt x="3977" y="977"/>
                    <a:pt x="4155" y="1013"/>
                  </a:cubicBezTo>
                  <a:cubicBezTo>
                    <a:pt x="4512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7" y="1048"/>
                  </a:cubicBezTo>
                  <a:cubicBezTo>
                    <a:pt x="4882" y="965"/>
                    <a:pt x="4548" y="893"/>
                    <a:pt x="4191" y="798"/>
                  </a:cubicBezTo>
                  <a:cubicBezTo>
                    <a:pt x="4012" y="751"/>
                    <a:pt x="3834" y="715"/>
                    <a:pt x="3643" y="667"/>
                  </a:cubicBezTo>
                  <a:cubicBezTo>
                    <a:pt x="3465" y="620"/>
                    <a:pt x="3274" y="572"/>
                    <a:pt x="3084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95" y="239"/>
                    <a:pt x="1250" y="179"/>
                    <a:pt x="964" y="131"/>
                  </a:cubicBezTo>
                  <a:cubicBezTo>
                    <a:pt x="381" y="3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4242225" y="3492088"/>
              <a:ext cx="152425" cy="3307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cubicBezTo>
                    <a:pt x="0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7" y="537"/>
                  </a:cubicBezTo>
                  <a:cubicBezTo>
                    <a:pt x="2274" y="620"/>
                    <a:pt x="2644" y="691"/>
                    <a:pt x="3036" y="787"/>
                  </a:cubicBezTo>
                  <a:cubicBezTo>
                    <a:pt x="3215" y="834"/>
                    <a:pt x="3406" y="858"/>
                    <a:pt x="3596" y="906"/>
                  </a:cubicBezTo>
                  <a:cubicBezTo>
                    <a:pt x="3775" y="930"/>
                    <a:pt x="3977" y="977"/>
                    <a:pt x="4156" y="1013"/>
                  </a:cubicBezTo>
                  <a:cubicBezTo>
                    <a:pt x="4513" y="1084"/>
                    <a:pt x="4846" y="1144"/>
                    <a:pt x="5132" y="1191"/>
                  </a:cubicBezTo>
                  <a:cubicBezTo>
                    <a:pt x="5715" y="1275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49"/>
                  </a:cubicBezTo>
                  <a:cubicBezTo>
                    <a:pt x="4882" y="965"/>
                    <a:pt x="4549" y="894"/>
                    <a:pt x="4191" y="799"/>
                  </a:cubicBezTo>
                  <a:cubicBezTo>
                    <a:pt x="4013" y="751"/>
                    <a:pt x="3834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1" y="453"/>
                    <a:pt x="2310" y="382"/>
                    <a:pt x="1953" y="310"/>
                  </a:cubicBezTo>
                  <a:cubicBezTo>
                    <a:pt x="1596" y="239"/>
                    <a:pt x="1251" y="179"/>
                    <a:pt x="965" y="132"/>
                  </a:cubicBezTo>
                  <a:cubicBezTo>
                    <a:pt x="382" y="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4173475" y="2999488"/>
              <a:ext cx="40500" cy="151225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64" y="369"/>
                    <a:pt x="1310" y="929"/>
                  </a:cubicBezTo>
                  <a:cubicBezTo>
                    <a:pt x="1214" y="1203"/>
                    <a:pt x="1107" y="1524"/>
                    <a:pt x="1012" y="1881"/>
                  </a:cubicBezTo>
                  <a:cubicBezTo>
                    <a:pt x="905" y="2227"/>
                    <a:pt x="798" y="2619"/>
                    <a:pt x="691" y="2989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00" y="3751"/>
                    <a:pt x="452" y="3929"/>
                    <a:pt x="417" y="4108"/>
                  </a:cubicBezTo>
                  <a:cubicBezTo>
                    <a:pt x="322" y="4465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393" y="4858"/>
                    <a:pt x="500" y="4536"/>
                    <a:pt x="607" y="4179"/>
                  </a:cubicBezTo>
                  <a:cubicBezTo>
                    <a:pt x="667" y="4001"/>
                    <a:pt x="726" y="3798"/>
                    <a:pt x="774" y="3620"/>
                  </a:cubicBezTo>
                  <a:cubicBezTo>
                    <a:pt x="810" y="3429"/>
                    <a:pt x="869" y="3250"/>
                    <a:pt x="917" y="3060"/>
                  </a:cubicBezTo>
                  <a:cubicBezTo>
                    <a:pt x="1024" y="2679"/>
                    <a:pt x="1107" y="2298"/>
                    <a:pt x="1203" y="1941"/>
                  </a:cubicBezTo>
                  <a:cubicBezTo>
                    <a:pt x="1286" y="1584"/>
                    <a:pt x="1369" y="1250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4286575" y="318491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82"/>
                    <a:pt x="1310" y="941"/>
                  </a:cubicBezTo>
                  <a:cubicBezTo>
                    <a:pt x="1215" y="1215"/>
                    <a:pt x="1108" y="1537"/>
                    <a:pt x="1012" y="1894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2"/>
                    <a:pt x="596" y="3370"/>
                    <a:pt x="548" y="3561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811"/>
                    <a:pt x="191" y="5097"/>
                  </a:cubicBezTo>
                  <a:cubicBezTo>
                    <a:pt x="60" y="5680"/>
                    <a:pt x="0" y="6061"/>
                    <a:pt x="0" y="6061"/>
                  </a:cubicBezTo>
                  <a:cubicBezTo>
                    <a:pt x="0" y="6061"/>
                    <a:pt x="131" y="5704"/>
                    <a:pt x="310" y="5144"/>
                  </a:cubicBezTo>
                  <a:cubicBezTo>
                    <a:pt x="393" y="4870"/>
                    <a:pt x="500" y="4549"/>
                    <a:pt x="608" y="4192"/>
                  </a:cubicBezTo>
                  <a:cubicBezTo>
                    <a:pt x="667" y="4013"/>
                    <a:pt x="727" y="3811"/>
                    <a:pt x="774" y="3632"/>
                  </a:cubicBezTo>
                  <a:cubicBezTo>
                    <a:pt x="810" y="3442"/>
                    <a:pt x="870" y="3263"/>
                    <a:pt x="917" y="3072"/>
                  </a:cubicBezTo>
                  <a:cubicBezTo>
                    <a:pt x="1024" y="2680"/>
                    <a:pt x="1108" y="2310"/>
                    <a:pt x="1203" y="1953"/>
                  </a:cubicBezTo>
                  <a:cubicBezTo>
                    <a:pt x="1286" y="1596"/>
                    <a:pt x="1370" y="1251"/>
                    <a:pt x="1429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4399975" y="337096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0"/>
                    <a:pt x="1489" y="357"/>
                    <a:pt x="1310" y="941"/>
                  </a:cubicBezTo>
                  <a:cubicBezTo>
                    <a:pt x="1215" y="1214"/>
                    <a:pt x="1120" y="1536"/>
                    <a:pt x="1013" y="1893"/>
                  </a:cubicBezTo>
                  <a:cubicBezTo>
                    <a:pt x="906" y="2238"/>
                    <a:pt x="798" y="2619"/>
                    <a:pt x="703" y="3000"/>
                  </a:cubicBezTo>
                  <a:cubicBezTo>
                    <a:pt x="656" y="3191"/>
                    <a:pt x="596" y="3370"/>
                    <a:pt x="548" y="3560"/>
                  </a:cubicBezTo>
                  <a:cubicBezTo>
                    <a:pt x="501" y="3751"/>
                    <a:pt x="465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1" y="6060"/>
                    <a:pt x="1" y="6060"/>
                  </a:cubicBezTo>
                  <a:cubicBezTo>
                    <a:pt x="1" y="6060"/>
                    <a:pt x="132" y="5703"/>
                    <a:pt x="310" y="5144"/>
                  </a:cubicBezTo>
                  <a:cubicBezTo>
                    <a:pt x="406" y="4870"/>
                    <a:pt x="501" y="4548"/>
                    <a:pt x="608" y="4191"/>
                  </a:cubicBezTo>
                  <a:cubicBezTo>
                    <a:pt x="667" y="4012"/>
                    <a:pt x="727" y="3810"/>
                    <a:pt x="775" y="3631"/>
                  </a:cubicBezTo>
                  <a:cubicBezTo>
                    <a:pt x="822" y="3441"/>
                    <a:pt x="882" y="3262"/>
                    <a:pt x="917" y="3072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98" y="1595"/>
                    <a:pt x="1370" y="1250"/>
                    <a:pt x="1429" y="976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3"/>
          <p:cNvSpPr/>
          <p:nvPr/>
        </p:nvSpPr>
        <p:spPr>
          <a:xfrm rot="5400000" flipH="1">
            <a:off x="3998220" y="-4117746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3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CUSTOM_16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4"/>
          <p:cNvSpPr/>
          <p:nvPr/>
        </p:nvSpPr>
        <p:spPr>
          <a:xfrm rot="-7285291" flipH="1">
            <a:off x="-3970471" y="282380"/>
            <a:ext cx="7066630" cy="6204556"/>
          </a:xfrm>
          <a:custGeom>
            <a:avLst/>
            <a:gdLst/>
            <a:ahLst/>
            <a:cxnLst/>
            <a:rect l="l" t="t" r="r" b="b"/>
            <a:pathLst>
              <a:path w="134136" h="139519" extrusionOk="0">
                <a:moveTo>
                  <a:pt x="95999" y="0"/>
                </a:moveTo>
                <a:cubicBezTo>
                  <a:pt x="89168" y="0"/>
                  <a:pt x="82471" y="2747"/>
                  <a:pt x="75962" y="5144"/>
                </a:cubicBezTo>
                <a:cubicBezTo>
                  <a:pt x="70807" y="7025"/>
                  <a:pt x="66449" y="8061"/>
                  <a:pt x="62734" y="8418"/>
                </a:cubicBezTo>
                <a:cubicBezTo>
                  <a:pt x="61305" y="13680"/>
                  <a:pt x="61865" y="19502"/>
                  <a:pt x="64877" y="24086"/>
                </a:cubicBezTo>
                <a:cubicBezTo>
                  <a:pt x="69616" y="31313"/>
                  <a:pt x="78760" y="34826"/>
                  <a:pt x="83249" y="42208"/>
                </a:cubicBezTo>
                <a:cubicBezTo>
                  <a:pt x="88940" y="51554"/>
                  <a:pt x="85034" y="64377"/>
                  <a:pt x="77200" y="71997"/>
                </a:cubicBezTo>
                <a:cubicBezTo>
                  <a:pt x="69354" y="79617"/>
                  <a:pt x="58531" y="83213"/>
                  <a:pt x="48030" y="86296"/>
                </a:cubicBezTo>
                <a:cubicBezTo>
                  <a:pt x="37517" y="89380"/>
                  <a:pt x="26634" y="92297"/>
                  <a:pt x="17978" y="98988"/>
                </a:cubicBezTo>
                <a:cubicBezTo>
                  <a:pt x="9549" y="105513"/>
                  <a:pt x="3917" y="115252"/>
                  <a:pt x="1381" y="125611"/>
                </a:cubicBezTo>
                <a:cubicBezTo>
                  <a:pt x="441" y="129445"/>
                  <a:pt x="0" y="133755"/>
                  <a:pt x="1679" y="137064"/>
                </a:cubicBezTo>
                <a:cubicBezTo>
                  <a:pt x="5341" y="138772"/>
                  <a:pt x="9519" y="139519"/>
                  <a:pt x="13708" y="139519"/>
                </a:cubicBezTo>
                <a:cubicBezTo>
                  <a:pt x="20999" y="139519"/>
                  <a:pt x="28325" y="137257"/>
                  <a:pt x="33028" y="133862"/>
                </a:cubicBezTo>
                <a:cubicBezTo>
                  <a:pt x="45268" y="125003"/>
                  <a:pt x="47042" y="107632"/>
                  <a:pt x="66151" y="98334"/>
                </a:cubicBezTo>
                <a:cubicBezTo>
                  <a:pt x="80320" y="91428"/>
                  <a:pt x="97917" y="93488"/>
                  <a:pt x="111288" y="85165"/>
                </a:cubicBezTo>
                <a:cubicBezTo>
                  <a:pt x="132124" y="72199"/>
                  <a:pt x="134136" y="37767"/>
                  <a:pt x="127826" y="23693"/>
                </a:cubicBezTo>
                <a:cubicBezTo>
                  <a:pt x="123694" y="14466"/>
                  <a:pt x="110812" y="1715"/>
                  <a:pt x="99131" y="202"/>
                </a:cubicBezTo>
                <a:cubicBezTo>
                  <a:pt x="98084" y="64"/>
                  <a:pt x="97040" y="0"/>
                  <a:pt x="959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4"/>
          <p:cNvGrpSpPr/>
          <p:nvPr/>
        </p:nvGrpSpPr>
        <p:grpSpPr>
          <a:xfrm>
            <a:off x="7229371" y="3634190"/>
            <a:ext cx="1844677" cy="1509301"/>
            <a:chOff x="13138250" y="-3963750"/>
            <a:chExt cx="867675" cy="709925"/>
          </a:xfrm>
        </p:grpSpPr>
        <p:sp>
          <p:nvSpPr>
            <p:cNvPr id="169" name="Google Shape;169;p14"/>
            <p:cNvSpPr/>
            <p:nvPr/>
          </p:nvSpPr>
          <p:spPr>
            <a:xfrm>
              <a:off x="13138250" y="-3963750"/>
              <a:ext cx="867675" cy="709925"/>
            </a:xfrm>
            <a:custGeom>
              <a:avLst/>
              <a:gdLst/>
              <a:ahLst/>
              <a:cxnLst/>
              <a:rect l="l" t="t" r="r" b="b"/>
              <a:pathLst>
                <a:path w="34707" h="28397" extrusionOk="0">
                  <a:moveTo>
                    <a:pt x="15919" y="26754"/>
                  </a:moveTo>
                  <a:cubicBezTo>
                    <a:pt x="16966" y="25266"/>
                    <a:pt x="19633" y="21706"/>
                    <a:pt x="22503" y="19455"/>
                  </a:cubicBezTo>
                  <a:cubicBezTo>
                    <a:pt x="31480" y="12335"/>
                    <a:pt x="34707" y="24706"/>
                    <a:pt x="25134" y="26635"/>
                  </a:cubicBezTo>
                  <a:cubicBezTo>
                    <a:pt x="22169" y="27230"/>
                    <a:pt x="18574" y="26932"/>
                    <a:pt x="15812" y="27385"/>
                  </a:cubicBezTo>
                  <a:cubicBezTo>
                    <a:pt x="15752" y="27730"/>
                    <a:pt x="15716" y="28063"/>
                    <a:pt x="15669" y="28397"/>
                  </a:cubicBezTo>
                  <a:lnTo>
                    <a:pt x="15073" y="28349"/>
                  </a:lnTo>
                  <a:cubicBezTo>
                    <a:pt x="15204" y="27444"/>
                    <a:pt x="15371" y="26492"/>
                    <a:pt x="15585" y="25492"/>
                  </a:cubicBezTo>
                  <a:cubicBezTo>
                    <a:pt x="13323" y="23872"/>
                    <a:pt x="10001" y="22515"/>
                    <a:pt x="7644" y="20658"/>
                  </a:cubicBezTo>
                  <a:cubicBezTo>
                    <a:pt x="0" y="14598"/>
                    <a:pt x="8453" y="5025"/>
                    <a:pt x="13240" y="15431"/>
                  </a:cubicBezTo>
                  <a:cubicBezTo>
                    <a:pt x="14704" y="18586"/>
                    <a:pt x="15454" y="22706"/>
                    <a:pt x="15776" y="24646"/>
                  </a:cubicBezTo>
                  <a:cubicBezTo>
                    <a:pt x="16204" y="22813"/>
                    <a:pt x="16800" y="20860"/>
                    <a:pt x="17621" y="18884"/>
                  </a:cubicBezTo>
                  <a:cubicBezTo>
                    <a:pt x="17681" y="17396"/>
                    <a:pt x="17931" y="13145"/>
                    <a:pt x="19062" y="9847"/>
                  </a:cubicBezTo>
                  <a:cubicBezTo>
                    <a:pt x="22419" y="1"/>
                    <a:pt x="30968" y="7871"/>
                    <a:pt x="24610" y="14062"/>
                  </a:cubicBezTo>
                  <a:cubicBezTo>
                    <a:pt x="22800" y="15836"/>
                    <a:pt x="20181" y="17288"/>
                    <a:pt x="18288" y="18824"/>
                  </a:cubicBezTo>
                  <a:cubicBezTo>
                    <a:pt x="17085" y="21575"/>
                    <a:pt x="16371" y="24313"/>
                    <a:pt x="15919" y="26754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13518650" y="-3512800"/>
              <a:ext cx="350950" cy="240225"/>
            </a:xfrm>
            <a:custGeom>
              <a:avLst/>
              <a:gdLst/>
              <a:ahLst/>
              <a:cxnLst/>
              <a:rect l="l" t="t" r="r" b="b"/>
              <a:pathLst>
                <a:path w="14038" h="9609" extrusionOk="0">
                  <a:moveTo>
                    <a:pt x="345" y="9549"/>
                  </a:moveTo>
                  <a:cubicBezTo>
                    <a:pt x="262" y="9609"/>
                    <a:pt x="143" y="9597"/>
                    <a:pt x="72" y="9525"/>
                  </a:cubicBezTo>
                  <a:cubicBezTo>
                    <a:pt x="0" y="9430"/>
                    <a:pt x="24" y="9311"/>
                    <a:pt x="95" y="9240"/>
                  </a:cubicBezTo>
                  <a:cubicBezTo>
                    <a:pt x="107" y="9240"/>
                    <a:pt x="1405" y="8228"/>
                    <a:pt x="3310" y="6966"/>
                  </a:cubicBezTo>
                  <a:cubicBezTo>
                    <a:pt x="3417" y="6644"/>
                    <a:pt x="3655" y="5930"/>
                    <a:pt x="3715" y="5668"/>
                  </a:cubicBezTo>
                  <a:cubicBezTo>
                    <a:pt x="3727" y="5596"/>
                    <a:pt x="3798" y="5549"/>
                    <a:pt x="3858" y="5561"/>
                  </a:cubicBezTo>
                  <a:cubicBezTo>
                    <a:pt x="3929" y="5573"/>
                    <a:pt x="3977" y="5656"/>
                    <a:pt x="3965" y="5715"/>
                  </a:cubicBezTo>
                  <a:cubicBezTo>
                    <a:pt x="3917" y="5918"/>
                    <a:pt x="3774" y="6382"/>
                    <a:pt x="3667" y="6727"/>
                  </a:cubicBezTo>
                  <a:cubicBezTo>
                    <a:pt x="4155" y="6394"/>
                    <a:pt x="4679" y="6073"/>
                    <a:pt x="5239" y="5727"/>
                  </a:cubicBezTo>
                  <a:cubicBezTo>
                    <a:pt x="5298" y="5370"/>
                    <a:pt x="5465" y="4441"/>
                    <a:pt x="5572" y="3906"/>
                  </a:cubicBezTo>
                  <a:cubicBezTo>
                    <a:pt x="5584" y="3834"/>
                    <a:pt x="5656" y="3787"/>
                    <a:pt x="5715" y="3810"/>
                  </a:cubicBezTo>
                  <a:cubicBezTo>
                    <a:pt x="5799" y="3822"/>
                    <a:pt x="5834" y="3894"/>
                    <a:pt x="5822" y="3953"/>
                  </a:cubicBezTo>
                  <a:cubicBezTo>
                    <a:pt x="5739" y="4382"/>
                    <a:pt x="5620" y="5096"/>
                    <a:pt x="5537" y="5549"/>
                  </a:cubicBezTo>
                  <a:cubicBezTo>
                    <a:pt x="6168" y="5180"/>
                    <a:pt x="6822" y="4787"/>
                    <a:pt x="7489" y="4430"/>
                  </a:cubicBezTo>
                  <a:cubicBezTo>
                    <a:pt x="7644" y="3894"/>
                    <a:pt x="8156" y="1989"/>
                    <a:pt x="8442" y="1513"/>
                  </a:cubicBezTo>
                  <a:cubicBezTo>
                    <a:pt x="8477" y="1453"/>
                    <a:pt x="8561" y="1429"/>
                    <a:pt x="8620" y="1465"/>
                  </a:cubicBezTo>
                  <a:cubicBezTo>
                    <a:pt x="8680" y="1501"/>
                    <a:pt x="8716" y="1584"/>
                    <a:pt x="8668" y="1644"/>
                  </a:cubicBezTo>
                  <a:cubicBezTo>
                    <a:pt x="8430" y="2048"/>
                    <a:pt x="8001" y="3548"/>
                    <a:pt x="7799" y="4263"/>
                  </a:cubicBezTo>
                  <a:cubicBezTo>
                    <a:pt x="8632" y="3822"/>
                    <a:pt x="9489" y="3418"/>
                    <a:pt x="10335" y="3060"/>
                  </a:cubicBezTo>
                  <a:cubicBezTo>
                    <a:pt x="10454" y="2560"/>
                    <a:pt x="10859" y="846"/>
                    <a:pt x="11109" y="96"/>
                  </a:cubicBezTo>
                  <a:cubicBezTo>
                    <a:pt x="11133" y="24"/>
                    <a:pt x="11216" y="0"/>
                    <a:pt x="11275" y="24"/>
                  </a:cubicBezTo>
                  <a:cubicBezTo>
                    <a:pt x="11347" y="60"/>
                    <a:pt x="11371" y="131"/>
                    <a:pt x="11347" y="191"/>
                  </a:cubicBezTo>
                  <a:cubicBezTo>
                    <a:pt x="11121" y="846"/>
                    <a:pt x="10775" y="2286"/>
                    <a:pt x="10621" y="2941"/>
                  </a:cubicBezTo>
                  <a:cubicBezTo>
                    <a:pt x="11109" y="2739"/>
                    <a:pt x="11597" y="2560"/>
                    <a:pt x="12085" y="2406"/>
                  </a:cubicBezTo>
                  <a:cubicBezTo>
                    <a:pt x="12204" y="2025"/>
                    <a:pt x="12537" y="977"/>
                    <a:pt x="12609" y="655"/>
                  </a:cubicBezTo>
                  <a:cubicBezTo>
                    <a:pt x="12621" y="572"/>
                    <a:pt x="12704" y="536"/>
                    <a:pt x="12764" y="548"/>
                  </a:cubicBezTo>
                  <a:cubicBezTo>
                    <a:pt x="12835" y="560"/>
                    <a:pt x="12883" y="631"/>
                    <a:pt x="12859" y="715"/>
                  </a:cubicBezTo>
                  <a:cubicBezTo>
                    <a:pt x="12799" y="1012"/>
                    <a:pt x="12537" y="1858"/>
                    <a:pt x="12383" y="2322"/>
                  </a:cubicBezTo>
                  <a:cubicBezTo>
                    <a:pt x="12883" y="2167"/>
                    <a:pt x="13359" y="2048"/>
                    <a:pt x="13800" y="1977"/>
                  </a:cubicBezTo>
                  <a:cubicBezTo>
                    <a:pt x="13907" y="1965"/>
                    <a:pt x="14014" y="2025"/>
                    <a:pt x="14026" y="2144"/>
                  </a:cubicBezTo>
                  <a:cubicBezTo>
                    <a:pt x="14038" y="2239"/>
                    <a:pt x="13978" y="2346"/>
                    <a:pt x="13859" y="2358"/>
                  </a:cubicBezTo>
                  <a:cubicBezTo>
                    <a:pt x="12942" y="2525"/>
                    <a:pt x="11954" y="2834"/>
                    <a:pt x="10954" y="3239"/>
                  </a:cubicBezTo>
                  <a:cubicBezTo>
                    <a:pt x="11597" y="3548"/>
                    <a:pt x="12966" y="4251"/>
                    <a:pt x="13788" y="4787"/>
                  </a:cubicBezTo>
                  <a:cubicBezTo>
                    <a:pt x="13847" y="4834"/>
                    <a:pt x="13859" y="4906"/>
                    <a:pt x="13811" y="4965"/>
                  </a:cubicBezTo>
                  <a:cubicBezTo>
                    <a:pt x="13776" y="5025"/>
                    <a:pt x="13692" y="5037"/>
                    <a:pt x="13633" y="5001"/>
                  </a:cubicBezTo>
                  <a:cubicBezTo>
                    <a:pt x="12728" y="4382"/>
                    <a:pt x="11109" y="3584"/>
                    <a:pt x="10632" y="3358"/>
                  </a:cubicBezTo>
                  <a:cubicBezTo>
                    <a:pt x="10180" y="3537"/>
                    <a:pt x="9728" y="3751"/>
                    <a:pt x="9275" y="3965"/>
                  </a:cubicBezTo>
                  <a:cubicBezTo>
                    <a:pt x="9799" y="4358"/>
                    <a:pt x="11061" y="5334"/>
                    <a:pt x="11668" y="6037"/>
                  </a:cubicBezTo>
                  <a:cubicBezTo>
                    <a:pt x="11716" y="6096"/>
                    <a:pt x="11716" y="6168"/>
                    <a:pt x="11656" y="6215"/>
                  </a:cubicBezTo>
                  <a:cubicBezTo>
                    <a:pt x="11597" y="6263"/>
                    <a:pt x="11525" y="6263"/>
                    <a:pt x="11478" y="6204"/>
                  </a:cubicBezTo>
                  <a:cubicBezTo>
                    <a:pt x="10823" y="5477"/>
                    <a:pt x="9430" y="4406"/>
                    <a:pt x="9013" y="4084"/>
                  </a:cubicBezTo>
                  <a:cubicBezTo>
                    <a:pt x="8358" y="4418"/>
                    <a:pt x="7704" y="4763"/>
                    <a:pt x="7061" y="5120"/>
                  </a:cubicBezTo>
                  <a:cubicBezTo>
                    <a:pt x="7382" y="5382"/>
                    <a:pt x="8025" y="5918"/>
                    <a:pt x="8358" y="6251"/>
                  </a:cubicBezTo>
                  <a:cubicBezTo>
                    <a:pt x="8394" y="6287"/>
                    <a:pt x="8418" y="6382"/>
                    <a:pt x="8358" y="6430"/>
                  </a:cubicBezTo>
                  <a:cubicBezTo>
                    <a:pt x="8311" y="6466"/>
                    <a:pt x="8216" y="6489"/>
                    <a:pt x="8180" y="6430"/>
                  </a:cubicBezTo>
                  <a:cubicBezTo>
                    <a:pt x="7823" y="6085"/>
                    <a:pt x="7108" y="5489"/>
                    <a:pt x="6822" y="5251"/>
                  </a:cubicBezTo>
                  <a:cubicBezTo>
                    <a:pt x="6596" y="5382"/>
                    <a:pt x="6370" y="5501"/>
                    <a:pt x="6156" y="5632"/>
                  </a:cubicBezTo>
                  <a:cubicBezTo>
                    <a:pt x="6692" y="6049"/>
                    <a:pt x="8085" y="7180"/>
                    <a:pt x="8382" y="7537"/>
                  </a:cubicBezTo>
                  <a:cubicBezTo>
                    <a:pt x="8430" y="7597"/>
                    <a:pt x="8430" y="7680"/>
                    <a:pt x="8370" y="7716"/>
                  </a:cubicBezTo>
                  <a:cubicBezTo>
                    <a:pt x="8311" y="7763"/>
                    <a:pt x="8239" y="7763"/>
                    <a:pt x="8192" y="7704"/>
                  </a:cubicBezTo>
                  <a:cubicBezTo>
                    <a:pt x="7894" y="7335"/>
                    <a:pt x="6358" y="6132"/>
                    <a:pt x="5918" y="5775"/>
                  </a:cubicBezTo>
                  <a:cubicBezTo>
                    <a:pt x="5382" y="6085"/>
                    <a:pt x="4870" y="6406"/>
                    <a:pt x="4394" y="6704"/>
                  </a:cubicBezTo>
                  <a:cubicBezTo>
                    <a:pt x="4787" y="7001"/>
                    <a:pt x="5596" y="7644"/>
                    <a:pt x="6037" y="8073"/>
                  </a:cubicBezTo>
                  <a:cubicBezTo>
                    <a:pt x="6072" y="8120"/>
                    <a:pt x="6096" y="8216"/>
                    <a:pt x="6037" y="8251"/>
                  </a:cubicBezTo>
                  <a:cubicBezTo>
                    <a:pt x="5989" y="8299"/>
                    <a:pt x="5894" y="8311"/>
                    <a:pt x="5858" y="8251"/>
                  </a:cubicBezTo>
                  <a:cubicBezTo>
                    <a:pt x="5406" y="7811"/>
                    <a:pt x="4501" y="7108"/>
                    <a:pt x="4167" y="6858"/>
                  </a:cubicBezTo>
                  <a:cubicBezTo>
                    <a:pt x="3655" y="7204"/>
                    <a:pt x="3155" y="7525"/>
                    <a:pt x="2715" y="7823"/>
                  </a:cubicBezTo>
                  <a:cubicBezTo>
                    <a:pt x="2941" y="7918"/>
                    <a:pt x="3251" y="8073"/>
                    <a:pt x="3608" y="8371"/>
                  </a:cubicBezTo>
                  <a:cubicBezTo>
                    <a:pt x="3667" y="8418"/>
                    <a:pt x="3667" y="8513"/>
                    <a:pt x="3620" y="8549"/>
                  </a:cubicBezTo>
                  <a:cubicBezTo>
                    <a:pt x="3572" y="8609"/>
                    <a:pt x="3489" y="8609"/>
                    <a:pt x="3441" y="8573"/>
                  </a:cubicBezTo>
                  <a:cubicBezTo>
                    <a:pt x="2965" y="8180"/>
                    <a:pt x="2620" y="8049"/>
                    <a:pt x="2441" y="8001"/>
                  </a:cubicBezTo>
                  <a:cubicBezTo>
                    <a:pt x="1179" y="8894"/>
                    <a:pt x="369" y="9537"/>
                    <a:pt x="345" y="9549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3572525" y="-3803025"/>
              <a:ext cx="211650" cy="329550"/>
            </a:xfrm>
            <a:custGeom>
              <a:avLst/>
              <a:gdLst/>
              <a:ahLst/>
              <a:cxnLst/>
              <a:rect l="l" t="t" r="r" b="b"/>
              <a:pathLst>
                <a:path w="8466" h="13182" extrusionOk="0">
                  <a:moveTo>
                    <a:pt x="369" y="13038"/>
                  </a:moveTo>
                  <a:cubicBezTo>
                    <a:pt x="334" y="13122"/>
                    <a:pt x="238" y="13181"/>
                    <a:pt x="143" y="13145"/>
                  </a:cubicBezTo>
                  <a:cubicBezTo>
                    <a:pt x="60" y="13110"/>
                    <a:pt x="0" y="13002"/>
                    <a:pt x="36" y="12919"/>
                  </a:cubicBezTo>
                  <a:cubicBezTo>
                    <a:pt x="36" y="12907"/>
                    <a:pt x="548" y="11502"/>
                    <a:pt x="1381" y="9597"/>
                  </a:cubicBezTo>
                  <a:cubicBezTo>
                    <a:pt x="1310" y="9312"/>
                    <a:pt x="1143" y="8645"/>
                    <a:pt x="1048" y="8407"/>
                  </a:cubicBezTo>
                  <a:cubicBezTo>
                    <a:pt x="1024" y="8347"/>
                    <a:pt x="1048" y="8276"/>
                    <a:pt x="1131" y="8264"/>
                  </a:cubicBezTo>
                  <a:cubicBezTo>
                    <a:pt x="1191" y="8228"/>
                    <a:pt x="1262" y="8264"/>
                    <a:pt x="1274" y="8335"/>
                  </a:cubicBezTo>
                  <a:cubicBezTo>
                    <a:pt x="1346" y="8514"/>
                    <a:pt x="1453" y="8931"/>
                    <a:pt x="1548" y="9252"/>
                  </a:cubicBezTo>
                  <a:cubicBezTo>
                    <a:pt x="1762" y="8764"/>
                    <a:pt x="2000" y="8264"/>
                    <a:pt x="2262" y="7728"/>
                  </a:cubicBezTo>
                  <a:cubicBezTo>
                    <a:pt x="2143" y="7430"/>
                    <a:pt x="1798" y="6633"/>
                    <a:pt x="1619" y="6180"/>
                  </a:cubicBezTo>
                  <a:cubicBezTo>
                    <a:pt x="1584" y="6121"/>
                    <a:pt x="1619" y="6037"/>
                    <a:pt x="1679" y="6025"/>
                  </a:cubicBezTo>
                  <a:cubicBezTo>
                    <a:pt x="1739" y="6002"/>
                    <a:pt x="1810" y="6025"/>
                    <a:pt x="1822" y="6085"/>
                  </a:cubicBezTo>
                  <a:cubicBezTo>
                    <a:pt x="1977" y="6454"/>
                    <a:pt x="2227" y="7073"/>
                    <a:pt x="2393" y="7442"/>
                  </a:cubicBezTo>
                  <a:cubicBezTo>
                    <a:pt x="2691" y="6847"/>
                    <a:pt x="3001" y="6240"/>
                    <a:pt x="3334" y="5621"/>
                  </a:cubicBezTo>
                  <a:cubicBezTo>
                    <a:pt x="3179" y="5144"/>
                    <a:pt x="2643" y="3418"/>
                    <a:pt x="2632" y="2918"/>
                  </a:cubicBezTo>
                  <a:cubicBezTo>
                    <a:pt x="2632" y="2858"/>
                    <a:pt x="2679" y="2799"/>
                    <a:pt x="2751" y="2799"/>
                  </a:cubicBezTo>
                  <a:cubicBezTo>
                    <a:pt x="2810" y="2799"/>
                    <a:pt x="2870" y="2846"/>
                    <a:pt x="2870" y="2918"/>
                  </a:cubicBezTo>
                  <a:cubicBezTo>
                    <a:pt x="2882" y="3335"/>
                    <a:pt x="3298" y="4704"/>
                    <a:pt x="3489" y="5335"/>
                  </a:cubicBezTo>
                  <a:cubicBezTo>
                    <a:pt x="3905" y="4597"/>
                    <a:pt x="4358" y="3870"/>
                    <a:pt x="4834" y="3168"/>
                  </a:cubicBezTo>
                  <a:cubicBezTo>
                    <a:pt x="4667" y="2727"/>
                    <a:pt x="4132" y="1215"/>
                    <a:pt x="3965" y="525"/>
                  </a:cubicBezTo>
                  <a:cubicBezTo>
                    <a:pt x="3953" y="465"/>
                    <a:pt x="4001" y="382"/>
                    <a:pt x="4060" y="370"/>
                  </a:cubicBezTo>
                  <a:cubicBezTo>
                    <a:pt x="4120" y="358"/>
                    <a:pt x="4191" y="406"/>
                    <a:pt x="4203" y="465"/>
                  </a:cubicBezTo>
                  <a:cubicBezTo>
                    <a:pt x="4358" y="1072"/>
                    <a:pt x="4798" y="2346"/>
                    <a:pt x="5013" y="2918"/>
                  </a:cubicBezTo>
                  <a:cubicBezTo>
                    <a:pt x="5299" y="2513"/>
                    <a:pt x="5572" y="2132"/>
                    <a:pt x="5870" y="1763"/>
                  </a:cubicBezTo>
                  <a:cubicBezTo>
                    <a:pt x="5787" y="1406"/>
                    <a:pt x="5513" y="465"/>
                    <a:pt x="5418" y="179"/>
                  </a:cubicBezTo>
                  <a:cubicBezTo>
                    <a:pt x="5382" y="120"/>
                    <a:pt x="5429" y="37"/>
                    <a:pt x="5489" y="25"/>
                  </a:cubicBezTo>
                  <a:cubicBezTo>
                    <a:pt x="5549" y="1"/>
                    <a:pt x="5620" y="37"/>
                    <a:pt x="5632" y="96"/>
                  </a:cubicBezTo>
                  <a:cubicBezTo>
                    <a:pt x="5739" y="358"/>
                    <a:pt x="5953" y="1132"/>
                    <a:pt x="6072" y="1561"/>
                  </a:cubicBezTo>
                  <a:cubicBezTo>
                    <a:pt x="6370" y="1203"/>
                    <a:pt x="6680" y="894"/>
                    <a:pt x="6977" y="596"/>
                  </a:cubicBezTo>
                  <a:cubicBezTo>
                    <a:pt x="7049" y="513"/>
                    <a:pt x="7156" y="537"/>
                    <a:pt x="7227" y="608"/>
                  </a:cubicBezTo>
                  <a:cubicBezTo>
                    <a:pt x="7299" y="680"/>
                    <a:pt x="7287" y="787"/>
                    <a:pt x="7215" y="858"/>
                  </a:cubicBezTo>
                  <a:cubicBezTo>
                    <a:pt x="6584" y="1442"/>
                    <a:pt x="5989" y="2156"/>
                    <a:pt x="5429" y="2954"/>
                  </a:cubicBezTo>
                  <a:cubicBezTo>
                    <a:pt x="6072" y="2882"/>
                    <a:pt x="7454" y="2739"/>
                    <a:pt x="8347" y="2751"/>
                  </a:cubicBezTo>
                  <a:cubicBezTo>
                    <a:pt x="8406" y="2751"/>
                    <a:pt x="8466" y="2811"/>
                    <a:pt x="8466" y="2870"/>
                  </a:cubicBezTo>
                  <a:cubicBezTo>
                    <a:pt x="8466" y="2930"/>
                    <a:pt x="8406" y="2989"/>
                    <a:pt x="8347" y="2989"/>
                  </a:cubicBezTo>
                  <a:cubicBezTo>
                    <a:pt x="7346" y="2977"/>
                    <a:pt x="5715" y="3156"/>
                    <a:pt x="5239" y="3216"/>
                  </a:cubicBezTo>
                  <a:cubicBezTo>
                    <a:pt x="4977" y="3573"/>
                    <a:pt x="4739" y="3954"/>
                    <a:pt x="4501" y="4347"/>
                  </a:cubicBezTo>
                  <a:cubicBezTo>
                    <a:pt x="5096" y="4382"/>
                    <a:pt x="6549" y="4525"/>
                    <a:pt x="7358" y="4740"/>
                  </a:cubicBezTo>
                  <a:cubicBezTo>
                    <a:pt x="7418" y="4763"/>
                    <a:pt x="7465" y="4835"/>
                    <a:pt x="7454" y="4894"/>
                  </a:cubicBezTo>
                  <a:cubicBezTo>
                    <a:pt x="7442" y="4954"/>
                    <a:pt x="7358" y="5001"/>
                    <a:pt x="7299" y="4978"/>
                  </a:cubicBezTo>
                  <a:cubicBezTo>
                    <a:pt x="6442" y="4740"/>
                    <a:pt x="4846" y="4609"/>
                    <a:pt x="4370" y="4585"/>
                  </a:cubicBezTo>
                  <a:cubicBezTo>
                    <a:pt x="4025" y="5144"/>
                    <a:pt x="3703" y="5728"/>
                    <a:pt x="3394" y="6323"/>
                  </a:cubicBezTo>
                  <a:cubicBezTo>
                    <a:pt x="3775" y="6371"/>
                    <a:pt x="4525" y="6454"/>
                    <a:pt x="4941" y="6549"/>
                  </a:cubicBezTo>
                  <a:cubicBezTo>
                    <a:pt x="5001" y="6561"/>
                    <a:pt x="5037" y="6621"/>
                    <a:pt x="5025" y="6680"/>
                  </a:cubicBezTo>
                  <a:cubicBezTo>
                    <a:pt x="5013" y="6740"/>
                    <a:pt x="4953" y="6787"/>
                    <a:pt x="4894" y="6764"/>
                  </a:cubicBezTo>
                  <a:cubicBezTo>
                    <a:pt x="4441" y="6680"/>
                    <a:pt x="3608" y="6573"/>
                    <a:pt x="3274" y="6525"/>
                  </a:cubicBezTo>
                  <a:lnTo>
                    <a:pt x="2953" y="7157"/>
                  </a:lnTo>
                  <a:cubicBezTo>
                    <a:pt x="3572" y="7216"/>
                    <a:pt x="5191" y="7383"/>
                    <a:pt x="5608" y="7514"/>
                  </a:cubicBezTo>
                  <a:cubicBezTo>
                    <a:pt x="5668" y="7526"/>
                    <a:pt x="5715" y="7597"/>
                    <a:pt x="5680" y="7657"/>
                  </a:cubicBezTo>
                  <a:cubicBezTo>
                    <a:pt x="5668" y="7716"/>
                    <a:pt x="5596" y="7764"/>
                    <a:pt x="5537" y="7740"/>
                  </a:cubicBezTo>
                  <a:cubicBezTo>
                    <a:pt x="5120" y="7597"/>
                    <a:pt x="3358" y="7418"/>
                    <a:pt x="2834" y="7383"/>
                  </a:cubicBezTo>
                  <a:cubicBezTo>
                    <a:pt x="2584" y="7883"/>
                    <a:pt x="2346" y="8371"/>
                    <a:pt x="2143" y="8847"/>
                  </a:cubicBezTo>
                  <a:cubicBezTo>
                    <a:pt x="2572" y="8895"/>
                    <a:pt x="3524" y="8990"/>
                    <a:pt x="4060" y="9085"/>
                  </a:cubicBezTo>
                  <a:cubicBezTo>
                    <a:pt x="4120" y="9109"/>
                    <a:pt x="4167" y="9169"/>
                    <a:pt x="4144" y="9228"/>
                  </a:cubicBezTo>
                  <a:cubicBezTo>
                    <a:pt x="4132" y="9288"/>
                    <a:pt x="4072" y="9323"/>
                    <a:pt x="4013" y="9312"/>
                  </a:cubicBezTo>
                  <a:cubicBezTo>
                    <a:pt x="3453" y="9192"/>
                    <a:pt x="2417" y="9109"/>
                    <a:pt x="2036" y="9073"/>
                  </a:cubicBezTo>
                  <a:cubicBezTo>
                    <a:pt x="1798" y="9597"/>
                    <a:pt x="1584" y="10085"/>
                    <a:pt x="1393" y="10538"/>
                  </a:cubicBezTo>
                  <a:cubicBezTo>
                    <a:pt x="1608" y="10490"/>
                    <a:pt x="1917" y="10455"/>
                    <a:pt x="2346" y="10502"/>
                  </a:cubicBezTo>
                  <a:cubicBezTo>
                    <a:pt x="2405" y="10502"/>
                    <a:pt x="2465" y="10562"/>
                    <a:pt x="2453" y="10633"/>
                  </a:cubicBezTo>
                  <a:cubicBezTo>
                    <a:pt x="2453" y="10693"/>
                    <a:pt x="2393" y="10752"/>
                    <a:pt x="2322" y="10740"/>
                  </a:cubicBezTo>
                  <a:cubicBezTo>
                    <a:pt x="1762" y="10681"/>
                    <a:pt x="1441" y="10752"/>
                    <a:pt x="1274" y="10800"/>
                  </a:cubicBezTo>
                  <a:cubicBezTo>
                    <a:pt x="691" y="12121"/>
                    <a:pt x="381" y="13014"/>
                    <a:pt x="369" y="13038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13281125" y="-3660150"/>
              <a:ext cx="260450" cy="345325"/>
            </a:xfrm>
            <a:custGeom>
              <a:avLst/>
              <a:gdLst/>
              <a:ahLst/>
              <a:cxnLst/>
              <a:rect l="l" t="t" r="r" b="b"/>
              <a:pathLst>
                <a:path w="10418" h="13813" extrusionOk="0">
                  <a:moveTo>
                    <a:pt x="10013" y="13669"/>
                  </a:moveTo>
                  <a:cubicBezTo>
                    <a:pt x="10061" y="13776"/>
                    <a:pt x="10180" y="13812"/>
                    <a:pt x="10287" y="13764"/>
                  </a:cubicBezTo>
                  <a:cubicBezTo>
                    <a:pt x="10382" y="13717"/>
                    <a:pt x="10418" y="13598"/>
                    <a:pt x="10370" y="13491"/>
                  </a:cubicBezTo>
                  <a:cubicBezTo>
                    <a:pt x="10370" y="13479"/>
                    <a:pt x="9668" y="12002"/>
                    <a:pt x="8525" y="10014"/>
                  </a:cubicBezTo>
                  <a:cubicBezTo>
                    <a:pt x="8573" y="9681"/>
                    <a:pt x="8692" y="8942"/>
                    <a:pt x="8763" y="8669"/>
                  </a:cubicBezTo>
                  <a:cubicBezTo>
                    <a:pt x="8775" y="8597"/>
                    <a:pt x="8751" y="8526"/>
                    <a:pt x="8680" y="8514"/>
                  </a:cubicBezTo>
                  <a:cubicBezTo>
                    <a:pt x="8596" y="8490"/>
                    <a:pt x="8525" y="8526"/>
                    <a:pt x="8513" y="8597"/>
                  </a:cubicBezTo>
                  <a:cubicBezTo>
                    <a:pt x="8453" y="8811"/>
                    <a:pt x="8382" y="9288"/>
                    <a:pt x="8322" y="9645"/>
                  </a:cubicBezTo>
                  <a:cubicBezTo>
                    <a:pt x="8025" y="9133"/>
                    <a:pt x="7703" y="8597"/>
                    <a:pt x="7370" y="8049"/>
                  </a:cubicBezTo>
                  <a:cubicBezTo>
                    <a:pt x="7465" y="7704"/>
                    <a:pt x="7739" y="6799"/>
                    <a:pt x="7882" y="6275"/>
                  </a:cubicBezTo>
                  <a:cubicBezTo>
                    <a:pt x="7906" y="6204"/>
                    <a:pt x="7870" y="6133"/>
                    <a:pt x="7799" y="6109"/>
                  </a:cubicBezTo>
                  <a:cubicBezTo>
                    <a:pt x="7727" y="6097"/>
                    <a:pt x="7644" y="6133"/>
                    <a:pt x="7632" y="6204"/>
                  </a:cubicBezTo>
                  <a:cubicBezTo>
                    <a:pt x="7513" y="6633"/>
                    <a:pt x="7310" y="7323"/>
                    <a:pt x="7168" y="7752"/>
                  </a:cubicBezTo>
                  <a:cubicBezTo>
                    <a:pt x="6787" y="7121"/>
                    <a:pt x="6370" y="6502"/>
                    <a:pt x="5941" y="5871"/>
                  </a:cubicBezTo>
                  <a:cubicBezTo>
                    <a:pt x="6060" y="5323"/>
                    <a:pt x="6441" y="3394"/>
                    <a:pt x="6394" y="2835"/>
                  </a:cubicBezTo>
                  <a:cubicBezTo>
                    <a:pt x="6394" y="2763"/>
                    <a:pt x="6334" y="2704"/>
                    <a:pt x="6263" y="2715"/>
                  </a:cubicBezTo>
                  <a:cubicBezTo>
                    <a:pt x="6191" y="2715"/>
                    <a:pt x="6132" y="2775"/>
                    <a:pt x="6144" y="2858"/>
                  </a:cubicBezTo>
                  <a:cubicBezTo>
                    <a:pt x="6167" y="3311"/>
                    <a:pt x="5870" y="4859"/>
                    <a:pt x="5727" y="5573"/>
                  </a:cubicBezTo>
                  <a:cubicBezTo>
                    <a:pt x="5191" y="4799"/>
                    <a:pt x="4608" y="4061"/>
                    <a:pt x="4012" y="3358"/>
                  </a:cubicBezTo>
                  <a:cubicBezTo>
                    <a:pt x="4131" y="2858"/>
                    <a:pt x="4548" y="1144"/>
                    <a:pt x="4655" y="370"/>
                  </a:cubicBezTo>
                  <a:cubicBezTo>
                    <a:pt x="4667" y="299"/>
                    <a:pt x="4608" y="239"/>
                    <a:pt x="4536" y="215"/>
                  </a:cubicBezTo>
                  <a:cubicBezTo>
                    <a:pt x="4465" y="203"/>
                    <a:pt x="4405" y="263"/>
                    <a:pt x="4382" y="334"/>
                  </a:cubicBezTo>
                  <a:cubicBezTo>
                    <a:pt x="4298" y="1025"/>
                    <a:pt x="3953" y="2465"/>
                    <a:pt x="3786" y="3120"/>
                  </a:cubicBezTo>
                  <a:cubicBezTo>
                    <a:pt x="3429" y="2715"/>
                    <a:pt x="3072" y="2334"/>
                    <a:pt x="2727" y="1977"/>
                  </a:cubicBezTo>
                  <a:cubicBezTo>
                    <a:pt x="2786" y="1584"/>
                    <a:pt x="2953" y="501"/>
                    <a:pt x="3048" y="179"/>
                  </a:cubicBezTo>
                  <a:cubicBezTo>
                    <a:pt x="3060" y="96"/>
                    <a:pt x="3024" y="25"/>
                    <a:pt x="2953" y="13"/>
                  </a:cubicBezTo>
                  <a:cubicBezTo>
                    <a:pt x="2881" y="1"/>
                    <a:pt x="2810" y="37"/>
                    <a:pt x="2798" y="96"/>
                  </a:cubicBezTo>
                  <a:cubicBezTo>
                    <a:pt x="2727" y="394"/>
                    <a:pt x="2572" y="1263"/>
                    <a:pt x="2488" y="1739"/>
                  </a:cubicBezTo>
                  <a:cubicBezTo>
                    <a:pt x="2107" y="1382"/>
                    <a:pt x="1738" y="1072"/>
                    <a:pt x="1369" y="787"/>
                  </a:cubicBezTo>
                  <a:cubicBezTo>
                    <a:pt x="1274" y="727"/>
                    <a:pt x="1155" y="739"/>
                    <a:pt x="1083" y="834"/>
                  </a:cubicBezTo>
                  <a:cubicBezTo>
                    <a:pt x="1024" y="918"/>
                    <a:pt x="1036" y="1037"/>
                    <a:pt x="1131" y="1108"/>
                  </a:cubicBezTo>
                  <a:cubicBezTo>
                    <a:pt x="1869" y="1680"/>
                    <a:pt x="2619" y="2394"/>
                    <a:pt x="3334" y="3216"/>
                  </a:cubicBezTo>
                  <a:cubicBezTo>
                    <a:pt x="2619" y="3192"/>
                    <a:pt x="1083" y="3192"/>
                    <a:pt x="119" y="3311"/>
                  </a:cubicBezTo>
                  <a:cubicBezTo>
                    <a:pt x="48" y="3335"/>
                    <a:pt x="0" y="3394"/>
                    <a:pt x="0" y="3466"/>
                  </a:cubicBezTo>
                  <a:cubicBezTo>
                    <a:pt x="12" y="3537"/>
                    <a:pt x="71" y="3585"/>
                    <a:pt x="143" y="3585"/>
                  </a:cubicBezTo>
                  <a:cubicBezTo>
                    <a:pt x="1238" y="3454"/>
                    <a:pt x="3048" y="3477"/>
                    <a:pt x="3572" y="3477"/>
                  </a:cubicBezTo>
                  <a:cubicBezTo>
                    <a:pt x="3881" y="3847"/>
                    <a:pt x="4191" y="4239"/>
                    <a:pt x="4512" y="4620"/>
                  </a:cubicBezTo>
                  <a:cubicBezTo>
                    <a:pt x="3870" y="4740"/>
                    <a:pt x="2286" y="5037"/>
                    <a:pt x="1429" y="5382"/>
                  </a:cubicBezTo>
                  <a:cubicBezTo>
                    <a:pt x="1357" y="5418"/>
                    <a:pt x="1322" y="5490"/>
                    <a:pt x="1357" y="5549"/>
                  </a:cubicBezTo>
                  <a:cubicBezTo>
                    <a:pt x="1381" y="5621"/>
                    <a:pt x="1453" y="5656"/>
                    <a:pt x="1512" y="5621"/>
                  </a:cubicBezTo>
                  <a:cubicBezTo>
                    <a:pt x="2429" y="5263"/>
                    <a:pt x="4155" y="4942"/>
                    <a:pt x="4667" y="4847"/>
                  </a:cubicBezTo>
                  <a:cubicBezTo>
                    <a:pt x="5120" y="5430"/>
                    <a:pt x="5536" y="6037"/>
                    <a:pt x="5953" y="6633"/>
                  </a:cubicBezTo>
                  <a:cubicBezTo>
                    <a:pt x="5536" y="6728"/>
                    <a:pt x="4727" y="6918"/>
                    <a:pt x="4286" y="7049"/>
                  </a:cubicBezTo>
                  <a:cubicBezTo>
                    <a:pt x="4215" y="7061"/>
                    <a:pt x="4179" y="7145"/>
                    <a:pt x="4191" y="7216"/>
                  </a:cubicBezTo>
                  <a:cubicBezTo>
                    <a:pt x="4215" y="7287"/>
                    <a:pt x="4286" y="7323"/>
                    <a:pt x="4358" y="7299"/>
                  </a:cubicBezTo>
                  <a:cubicBezTo>
                    <a:pt x="4834" y="7157"/>
                    <a:pt x="5739" y="6942"/>
                    <a:pt x="6096" y="6871"/>
                  </a:cubicBezTo>
                  <a:cubicBezTo>
                    <a:pt x="6251" y="7085"/>
                    <a:pt x="6382" y="7299"/>
                    <a:pt x="6513" y="7514"/>
                  </a:cubicBezTo>
                  <a:cubicBezTo>
                    <a:pt x="5846" y="7645"/>
                    <a:pt x="4096" y="8014"/>
                    <a:pt x="3655" y="8216"/>
                  </a:cubicBezTo>
                  <a:cubicBezTo>
                    <a:pt x="3596" y="8240"/>
                    <a:pt x="3572" y="8311"/>
                    <a:pt x="3584" y="8395"/>
                  </a:cubicBezTo>
                  <a:cubicBezTo>
                    <a:pt x="3620" y="8454"/>
                    <a:pt x="3691" y="8478"/>
                    <a:pt x="3762" y="8466"/>
                  </a:cubicBezTo>
                  <a:cubicBezTo>
                    <a:pt x="4191" y="8276"/>
                    <a:pt x="6096" y="7883"/>
                    <a:pt x="6668" y="7764"/>
                  </a:cubicBezTo>
                  <a:cubicBezTo>
                    <a:pt x="6989" y="8288"/>
                    <a:pt x="7310" y="8811"/>
                    <a:pt x="7608" y="9300"/>
                  </a:cubicBezTo>
                  <a:cubicBezTo>
                    <a:pt x="7132" y="9383"/>
                    <a:pt x="6096" y="9597"/>
                    <a:pt x="5536" y="9776"/>
                  </a:cubicBezTo>
                  <a:cubicBezTo>
                    <a:pt x="5465" y="9788"/>
                    <a:pt x="5429" y="9859"/>
                    <a:pt x="5441" y="9943"/>
                  </a:cubicBezTo>
                  <a:cubicBezTo>
                    <a:pt x="5465" y="10014"/>
                    <a:pt x="5536" y="10038"/>
                    <a:pt x="5608" y="10026"/>
                  </a:cubicBezTo>
                  <a:cubicBezTo>
                    <a:pt x="6215" y="9835"/>
                    <a:pt x="7334" y="9609"/>
                    <a:pt x="7739" y="9538"/>
                  </a:cubicBezTo>
                  <a:cubicBezTo>
                    <a:pt x="8049" y="10074"/>
                    <a:pt x="8346" y="10597"/>
                    <a:pt x="8596" y="11050"/>
                  </a:cubicBezTo>
                  <a:cubicBezTo>
                    <a:pt x="8358" y="11038"/>
                    <a:pt x="8025" y="11038"/>
                    <a:pt x="7560" y="11133"/>
                  </a:cubicBezTo>
                  <a:cubicBezTo>
                    <a:pt x="7489" y="11145"/>
                    <a:pt x="7441" y="11217"/>
                    <a:pt x="7453" y="11276"/>
                  </a:cubicBezTo>
                  <a:cubicBezTo>
                    <a:pt x="7465" y="11347"/>
                    <a:pt x="7549" y="11395"/>
                    <a:pt x="7608" y="11383"/>
                  </a:cubicBezTo>
                  <a:cubicBezTo>
                    <a:pt x="8203" y="11252"/>
                    <a:pt x="8573" y="11288"/>
                    <a:pt x="8751" y="11324"/>
                  </a:cubicBezTo>
                  <a:cubicBezTo>
                    <a:pt x="9573" y="12717"/>
                    <a:pt x="10013" y="13657"/>
                    <a:pt x="10013" y="13669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8_1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7" name="Google Shape;317;p19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 txBox="1">
            <a:spLocks noGrp="1"/>
          </p:cNvSpPr>
          <p:nvPr>
            <p:ph type="subTitle" idx="1"/>
          </p:nvPr>
        </p:nvSpPr>
        <p:spPr>
          <a:xfrm>
            <a:off x="904875" y="19050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subTitle" idx="2"/>
          </p:nvPr>
        </p:nvSpPr>
        <p:spPr>
          <a:xfrm>
            <a:off x="904875" y="21907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subTitle" idx="3"/>
          </p:nvPr>
        </p:nvSpPr>
        <p:spPr>
          <a:xfrm>
            <a:off x="904875" y="3276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subTitle" idx="4"/>
          </p:nvPr>
        </p:nvSpPr>
        <p:spPr>
          <a:xfrm>
            <a:off x="904875" y="3562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9"/>
          <p:cNvSpPr txBox="1">
            <a:spLocks noGrp="1"/>
          </p:cNvSpPr>
          <p:nvPr>
            <p:ph type="subTitle" idx="5"/>
          </p:nvPr>
        </p:nvSpPr>
        <p:spPr>
          <a:xfrm>
            <a:off x="3114675" y="19050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9"/>
          <p:cNvSpPr txBox="1">
            <a:spLocks noGrp="1"/>
          </p:cNvSpPr>
          <p:nvPr>
            <p:ph type="subTitle" idx="6"/>
          </p:nvPr>
        </p:nvSpPr>
        <p:spPr>
          <a:xfrm>
            <a:off x="3114675" y="21907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9"/>
          <p:cNvSpPr txBox="1">
            <a:spLocks noGrp="1"/>
          </p:cNvSpPr>
          <p:nvPr>
            <p:ph type="subTitle" idx="7"/>
          </p:nvPr>
        </p:nvSpPr>
        <p:spPr>
          <a:xfrm>
            <a:off x="3114675" y="3276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8"/>
          </p:nvPr>
        </p:nvSpPr>
        <p:spPr>
          <a:xfrm>
            <a:off x="3114675" y="3562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 flipH="1">
            <a:off x="4495800" y="2531850"/>
            <a:ext cx="403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6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514831" y="953725"/>
            <a:ext cx="293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2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34" name="Google Shape;334;p21"/>
          <p:cNvGrpSpPr/>
          <p:nvPr/>
        </p:nvGrpSpPr>
        <p:grpSpPr>
          <a:xfrm rot="-7285265" flipH="1">
            <a:off x="-1827114" y="-968566"/>
            <a:ext cx="7534106" cy="8142071"/>
            <a:chOff x="3329550" y="-80475"/>
            <a:chExt cx="4897392" cy="5292587"/>
          </a:xfrm>
        </p:grpSpPr>
        <p:sp>
          <p:nvSpPr>
            <p:cNvPr id="335" name="Google Shape;335;p21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0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/>
          <p:nvPr/>
        </p:nvSpPr>
        <p:spPr>
          <a:xfrm>
            <a:off x="7763786" y="2049082"/>
            <a:ext cx="1420121" cy="3093829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-666750" y="-1234075"/>
            <a:ext cx="3248878" cy="6556789"/>
          </a:xfrm>
          <a:custGeom>
            <a:avLst/>
            <a:gdLst/>
            <a:ahLst/>
            <a:cxnLst/>
            <a:rect l="l" t="t" r="r" b="b"/>
            <a:pathLst>
              <a:path w="55293" h="68259" extrusionOk="0">
                <a:moveTo>
                  <a:pt x="49864" y="68259"/>
                </a:moveTo>
                <a:lnTo>
                  <a:pt x="0" y="68259"/>
                </a:lnTo>
                <a:lnTo>
                  <a:pt x="0" y="1906"/>
                </a:lnTo>
                <a:cubicBezTo>
                  <a:pt x="727" y="882"/>
                  <a:pt x="1465" y="215"/>
                  <a:pt x="2203" y="1"/>
                </a:cubicBezTo>
                <a:cubicBezTo>
                  <a:pt x="2203" y="1"/>
                  <a:pt x="1655" y="12228"/>
                  <a:pt x="16574" y="11728"/>
                </a:cubicBezTo>
                <a:cubicBezTo>
                  <a:pt x="31480" y="11240"/>
                  <a:pt x="36517" y="11169"/>
                  <a:pt x="38755" y="16467"/>
                </a:cubicBezTo>
                <a:cubicBezTo>
                  <a:pt x="41017" y="21765"/>
                  <a:pt x="34778" y="29469"/>
                  <a:pt x="35267" y="35898"/>
                </a:cubicBezTo>
                <a:cubicBezTo>
                  <a:pt x="35755" y="42327"/>
                  <a:pt x="38898" y="45185"/>
                  <a:pt x="46780" y="46411"/>
                </a:cubicBezTo>
                <a:cubicBezTo>
                  <a:pt x="54674" y="47649"/>
                  <a:pt x="55293" y="57079"/>
                  <a:pt x="53090" y="62675"/>
                </a:cubicBezTo>
                <a:cubicBezTo>
                  <a:pt x="52888" y="63199"/>
                  <a:pt x="52662" y="63866"/>
                  <a:pt x="52400" y="64651"/>
                </a:cubicBezTo>
                <a:cubicBezTo>
                  <a:pt x="50959" y="65830"/>
                  <a:pt x="50221" y="67187"/>
                  <a:pt x="49864" y="68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33"/>
          <p:cNvGrpSpPr/>
          <p:nvPr/>
        </p:nvGrpSpPr>
        <p:grpSpPr>
          <a:xfrm rot="-5400000">
            <a:off x="7577808" y="-393740"/>
            <a:ext cx="1159551" cy="2303047"/>
            <a:chOff x="15558775" y="-2131075"/>
            <a:chExt cx="438775" cy="871475"/>
          </a:xfrm>
        </p:grpSpPr>
        <p:sp>
          <p:nvSpPr>
            <p:cNvPr id="655" name="Google Shape;655;p33"/>
            <p:cNvSpPr/>
            <p:nvPr/>
          </p:nvSpPr>
          <p:spPr>
            <a:xfrm>
              <a:off x="15558775" y="-2131075"/>
              <a:ext cx="438775" cy="871475"/>
            </a:xfrm>
            <a:custGeom>
              <a:avLst/>
              <a:gdLst/>
              <a:ahLst/>
              <a:cxnLst/>
              <a:rect l="l" t="t" r="r" b="b"/>
              <a:pathLst>
                <a:path w="17551" h="34859" extrusionOk="0">
                  <a:moveTo>
                    <a:pt x="3894" y="0"/>
                  </a:moveTo>
                  <a:cubicBezTo>
                    <a:pt x="2644" y="2477"/>
                    <a:pt x="1358" y="5025"/>
                    <a:pt x="703" y="7703"/>
                  </a:cubicBezTo>
                  <a:cubicBezTo>
                    <a:pt x="1275" y="9906"/>
                    <a:pt x="2775" y="11752"/>
                    <a:pt x="4346" y="13383"/>
                  </a:cubicBezTo>
                  <a:cubicBezTo>
                    <a:pt x="2882" y="12704"/>
                    <a:pt x="1513" y="11823"/>
                    <a:pt x="263" y="10775"/>
                  </a:cubicBezTo>
                  <a:lnTo>
                    <a:pt x="263" y="10775"/>
                  </a:lnTo>
                  <a:cubicBezTo>
                    <a:pt x="227" y="11466"/>
                    <a:pt x="1" y="12478"/>
                    <a:pt x="1072" y="13716"/>
                  </a:cubicBezTo>
                  <a:cubicBezTo>
                    <a:pt x="2144" y="14931"/>
                    <a:pt x="3334" y="15835"/>
                    <a:pt x="4156" y="17062"/>
                  </a:cubicBezTo>
                  <a:cubicBezTo>
                    <a:pt x="3013" y="16371"/>
                    <a:pt x="1846" y="15704"/>
                    <a:pt x="691" y="15026"/>
                  </a:cubicBezTo>
                  <a:lnTo>
                    <a:pt x="691" y="15026"/>
                  </a:lnTo>
                  <a:cubicBezTo>
                    <a:pt x="1167" y="17062"/>
                    <a:pt x="1965" y="19038"/>
                    <a:pt x="3203" y="20562"/>
                  </a:cubicBezTo>
                  <a:cubicBezTo>
                    <a:pt x="4442" y="22074"/>
                    <a:pt x="7097" y="24194"/>
                    <a:pt x="7918" y="26706"/>
                  </a:cubicBezTo>
                  <a:cubicBezTo>
                    <a:pt x="6680" y="25944"/>
                    <a:pt x="5859" y="24944"/>
                    <a:pt x="4573" y="24265"/>
                  </a:cubicBezTo>
                  <a:lnTo>
                    <a:pt x="4573" y="24265"/>
                  </a:lnTo>
                  <a:cubicBezTo>
                    <a:pt x="5180" y="25479"/>
                    <a:pt x="5716" y="26730"/>
                    <a:pt x="6013" y="28075"/>
                  </a:cubicBezTo>
                  <a:cubicBezTo>
                    <a:pt x="6347" y="29504"/>
                    <a:pt x="6347" y="31052"/>
                    <a:pt x="5870" y="32433"/>
                  </a:cubicBezTo>
                  <a:cubicBezTo>
                    <a:pt x="5668" y="33016"/>
                    <a:pt x="4954" y="33754"/>
                    <a:pt x="4894" y="34314"/>
                  </a:cubicBezTo>
                  <a:cubicBezTo>
                    <a:pt x="4855" y="34687"/>
                    <a:pt x="5038" y="34858"/>
                    <a:pt x="5277" y="34858"/>
                  </a:cubicBezTo>
                  <a:cubicBezTo>
                    <a:pt x="5473" y="34858"/>
                    <a:pt x="5705" y="34743"/>
                    <a:pt x="5882" y="34528"/>
                  </a:cubicBezTo>
                  <a:cubicBezTo>
                    <a:pt x="6085" y="34278"/>
                    <a:pt x="6192" y="33957"/>
                    <a:pt x="6382" y="33683"/>
                  </a:cubicBezTo>
                  <a:cubicBezTo>
                    <a:pt x="6942" y="32897"/>
                    <a:pt x="8014" y="32718"/>
                    <a:pt x="8942" y="32480"/>
                  </a:cubicBezTo>
                  <a:cubicBezTo>
                    <a:pt x="9514" y="32326"/>
                    <a:pt x="10073" y="32135"/>
                    <a:pt x="10609" y="31897"/>
                  </a:cubicBezTo>
                  <a:cubicBezTo>
                    <a:pt x="10609" y="31897"/>
                    <a:pt x="9538" y="31814"/>
                    <a:pt x="9157" y="31528"/>
                  </a:cubicBezTo>
                  <a:cubicBezTo>
                    <a:pt x="10157" y="31516"/>
                    <a:pt x="11264" y="31314"/>
                    <a:pt x="12633" y="30528"/>
                  </a:cubicBezTo>
                  <a:cubicBezTo>
                    <a:pt x="14002" y="29742"/>
                    <a:pt x="15812" y="27611"/>
                    <a:pt x="16669" y="25479"/>
                  </a:cubicBezTo>
                  <a:lnTo>
                    <a:pt x="16669" y="25479"/>
                  </a:lnTo>
                  <a:cubicBezTo>
                    <a:pt x="15812" y="25694"/>
                    <a:pt x="14883" y="25729"/>
                    <a:pt x="14002" y="25765"/>
                  </a:cubicBezTo>
                  <a:cubicBezTo>
                    <a:pt x="15943" y="24146"/>
                    <a:pt x="17050" y="20836"/>
                    <a:pt x="17300" y="19479"/>
                  </a:cubicBezTo>
                  <a:cubicBezTo>
                    <a:pt x="17550" y="18121"/>
                    <a:pt x="16765" y="16181"/>
                    <a:pt x="16157" y="14895"/>
                  </a:cubicBezTo>
                  <a:cubicBezTo>
                    <a:pt x="15407" y="16205"/>
                    <a:pt x="14383" y="17359"/>
                    <a:pt x="13145" y="18217"/>
                  </a:cubicBezTo>
                  <a:cubicBezTo>
                    <a:pt x="13943" y="16371"/>
                    <a:pt x="14169" y="14502"/>
                    <a:pt x="14145" y="13157"/>
                  </a:cubicBezTo>
                  <a:cubicBezTo>
                    <a:pt x="14121" y="11823"/>
                    <a:pt x="13276" y="10787"/>
                    <a:pt x="12681" y="10251"/>
                  </a:cubicBezTo>
                  <a:cubicBezTo>
                    <a:pt x="11597" y="9275"/>
                    <a:pt x="10359" y="8442"/>
                    <a:pt x="9228" y="7501"/>
                  </a:cubicBezTo>
                  <a:cubicBezTo>
                    <a:pt x="8883" y="8346"/>
                    <a:pt x="8656" y="9263"/>
                    <a:pt x="8561" y="10168"/>
                  </a:cubicBezTo>
                  <a:cubicBezTo>
                    <a:pt x="8014" y="8751"/>
                    <a:pt x="7621" y="7275"/>
                    <a:pt x="7418" y="5775"/>
                  </a:cubicBezTo>
                  <a:cubicBezTo>
                    <a:pt x="6501" y="4763"/>
                    <a:pt x="5704" y="3632"/>
                    <a:pt x="4918" y="2512"/>
                  </a:cubicBezTo>
                  <a:cubicBezTo>
                    <a:pt x="4394" y="1762"/>
                    <a:pt x="3846" y="929"/>
                    <a:pt x="3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15651650" y="-2085250"/>
              <a:ext cx="181600" cy="746250"/>
            </a:xfrm>
            <a:custGeom>
              <a:avLst/>
              <a:gdLst/>
              <a:ahLst/>
              <a:cxnLst/>
              <a:rect l="l" t="t" r="r" b="b"/>
              <a:pathLst>
                <a:path w="7264" h="29850" extrusionOk="0">
                  <a:moveTo>
                    <a:pt x="262" y="1"/>
                  </a:moveTo>
                  <a:cubicBezTo>
                    <a:pt x="250" y="1"/>
                    <a:pt x="215" y="13"/>
                    <a:pt x="215" y="48"/>
                  </a:cubicBezTo>
                  <a:cubicBezTo>
                    <a:pt x="0" y="1727"/>
                    <a:pt x="0" y="3203"/>
                    <a:pt x="203" y="4525"/>
                  </a:cubicBezTo>
                  <a:cubicBezTo>
                    <a:pt x="667" y="7394"/>
                    <a:pt x="2144" y="9990"/>
                    <a:pt x="3584" y="12490"/>
                  </a:cubicBezTo>
                  <a:lnTo>
                    <a:pt x="3810" y="12871"/>
                  </a:lnTo>
                  <a:cubicBezTo>
                    <a:pt x="5370" y="15610"/>
                    <a:pt x="6799" y="18324"/>
                    <a:pt x="6977" y="21313"/>
                  </a:cubicBezTo>
                  <a:cubicBezTo>
                    <a:pt x="7168" y="24456"/>
                    <a:pt x="5811" y="27695"/>
                    <a:pt x="3453" y="29778"/>
                  </a:cubicBezTo>
                  <a:cubicBezTo>
                    <a:pt x="3429" y="29802"/>
                    <a:pt x="3429" y="29826"/>
                    <a:pt x="3453" y="29838"/>
                  </a:cubicBezTo>
                  <a:cubicBezTo>
                    <a:pt x="3453" y="29850"/>
                    <a:pt x="3465" y="29850"/>
                    <a:pt x="3477" y="29850"/>
                  </a:cubicBezTo>
                  <a:cubicBezTo>
                    <a:pt x="3489" y="29850"/>
                    <a:pt x="3489" y="29850"/>
                    <a:pt x="3513" y="29826"/>
                  </a:cubicBezTo>
                  <a:cubicBezTo>
                    <a:pt x="5894" y="27730"/>
                    <a:pt x="7263" y="24456"/>
                    <a:pt x="7061" y="21277"/>
                  </a:cubicBezTo>
                  <a:cubicBezTo>
                    <a:pt x="6870" y="18277"/>
                    <a:pt x="5453" y="15550"/>
                    <a:pt x="3882" y="12812"/>
                  </a:cubicBezTo>
                  <a:lnTo>
                    <a:pt x="3656" y="12431"/>
                  </a:lnTo>
                  <a:cubicBezTo>
                    <a:pt x="2227" y="9930"/>
                    <a:pt x="739" y="7347"/>
                    <a:pt x="298" y="4489"/>
                  </a:cubicBezTo>
                  <a:cubicBezTo>
                    <a:pt x="84" y="3168"/>
                    <a:pt x="96" y="1715"/>
                    <a:pt x="310" y="48"/>
                  </a:cubicBezTo>
                  <a:cubicBezTo>
                    <a:pt x="310" y="25"/>
                    <a:pt x="298" y="1"/>
                    <a:pt x="262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5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5"/>
          <p:cNvSpPr/>
          <p:nvPr/>
        </p:nvSpPr>
        <p:spPr>
          <a:xfrm rot="-10166023">
            <a:off x="-3094033" y="3773228"/>
            <a:ext cx="13141294" cy="4866415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35"/>
          <p:cNvGrpSpPr/>
          <p:nvPr/>
        </p:nvGrpSpPr>
        <p:grpSpPr>
          <a:xfrm>
            <a:off x="5923830" y="1356810"/>
            <a:ext cx="2813900" cy="3818575"/>
            <a:chOff x="8538550" y="-2979400"/>
            <a:chExt cx="1464200" cy="1986875"/>
          </a:xfrm>
        </p:grpSpPr>
        <p:sp>
          <p:nvSpPr>
            <p:cNvPr id="664" name="Google Shape;664;p35"/>
            <p:cNvSpPr/>
            <p:nvPr/>
          </p:nvSpPr>
          <p:spPr>
            <a:xfrm>
              <a:off x="8538550" y="-2291825"/>
              <a:ext cx="437275" cy="1298100"/>
            </a:xfrm>
            <a:custGeom>
              <a:avLst/>
              <a:gdLst/>
              <a:ahLst/>
              <a:cxnLst/>
              <a:rect l="l" t="t" r="r" b="b"/>
              <a:pathLst>
                <a:path w="17491" h="51924" extrusionOk="0">
                  <a:moveTo>
                    <a:pt x="11478" y="51924"/>
                  </a:moveTo>
                  <a:cubicBezTo>
                    <a:pt x="11252" y="48102"/>
                    <a:pt x="10359" y="41863"/>
                    <a:pt x="7359" y="33874"/>
                  </a:cubicBezTo>
                  <a:cubicBezTo>
                    <a:pt x="2180" y="20075"/>
                    <a:pt x="1" y="5811"/>
                    <a:pt x="5180" y="2846"/>
                  </a:cubicBezTo>
                  <a:cubicBezTo>
                    <a:pt x="10169" y="1"/>
                    <a:pt x="17491" y="19479"/>
                    <a:pt x="16431" y="51924"/>
                  </a:cubicBezTo>
                  <a:lnTo>
                    <a:pt x="11705" y="51924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8957650" y="-1597400"/>
              <a:ext cx="198275" cy="603675"/>
            </a:xfrm>
            <a:custGeom>
              <a:avLst/>
              <a:gdLst/>
              <a:ahLst/>
              <a:cxnLst/>
              <a:rect l="l" t="t" r="r" b="b"/>
              <a:pathLst>
                <a:path w="7931" h="24147" extrusionOk="0">
                  <a:moveTo>
                    <a:pt x="3454" y="24147"/>
                  </a:moveTo>
                  <a:cubicBezTo>
                    <a:pt x="3358" y="22301"/>
                    <a:pt x="3061" y="19920"/>
                    <a:pt x="2287" y="17110"/>
                  </a:cubicBezTo>
                  <a:cubicBezTo>
                    <a:pt x="370" y="10121"/>
                    <a:pt x="1" y="2882"/>
                    <a:pt x="2775" y="1382"/>
                  </a:cubicBezTo>
                  <a:cubicBezTo>
                    <a:pt x="5335" y="1"/>
                    <a:pt x="7930" y="8966"/>
                    <a:pt x="6228" y="2414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9612500" y="-1847125"/>
              <a:ext cx="294700" cy="853400"/>
            </a:xfrm>
            <a:custGeom>
              <a:avLst/>
              <a:gdLst/>
              <a:ahLst/>
              <a:cxnLst/>
              <a:rect l="l" t="t" r="r" b="b"/>
              <a:pathLst>
                <a:path w="11788" h="34136" extrusionOk="0">
                  <a:moveTo>
                    <a:pt x="4037" y="34136"/>
                  </a:moveTo>
                  <a:cubicBezTo>
                    <a:pt x="4311" y="31505"/>
                    <a:pt x="5025" y="27766"/>
                    <a:pt x="6739" y="23206"/>
                  </a:cubicBezTo>
                  <a:cubicBezTo>
                    <a:pt x="10299" y="13740"/>
                    <a:pt x="11788" y="3942"/>
                    <a:pt x="8228" y="1906"/>
                  </a:cubicBezTo>
                  <a:cubicBezTo>
                    <a:pt x="4882" y="1"/>
                    <a:pt x="0" y="12740"/>
                    <a:pt x="465" y="34136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9786625" y="-1461650"/>
              <a:ext cx="216125" cy="467925"/>
            </a:xfrm>
            <a:custGeom>
              <a:avLst/>
              <a:gdLst/>
              <a:ahLst/>
              <a:cxnLst/>
              <a:rect l="l" t="t" r="r" b="b"/>
              <a:pathLst>
                <a:path w="8645" h="18717" extrusionOk="0">
                  <a:moveTo>
                    <a:pt x="2608" y="18717"/>
                  </a:moveTo>
                  <a:cubicBezTo>
                    <a:pt x="3001" y="17550"/>
                    <a:pt x="3561" y="16217"/>
                    <a:pt x="4346" y="14788"/>
                  </a:cubicBezTo>
                  <a:cubicBezTo>
                    <a:pt x="7097" y="9751"/>
                    <a:pt x="8645" y="4001"/>
                    <a:pt x="6668" y="1905"/>
                  </a:cubicBezTo>
                  <a:cubicBezTo>
                    <a:pt x="4870" y="0"/>
                    <a:pt x="1275" y="6239"/>
                    <a:pt x="1" y="1871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8725475" y="-2979400"/>
              <a:ext cx="657850" cy="1985675"/>
            </a:xfrm>
            <a:custGeom>
              <a:avLst/>
              <a:gdLst/>
              <a:ahLst/>
              <a:cxnLst/>
              <a:rect l="l" t="t" r="r" b="b"/>
              <a:pathLst>
                <a:path w="26314" h="79427" extrusionOk="0">
                  <a:moveTo>
                    <a:pt x="18289" y="79427"/>
                  </a:moveTo>
                  <a:cubicBezTo>
                    <a:pt x="18170" y="78022"/>
                    <a:pt x="17932" y="76391"/>
                    <a:pt x="17491" y="74629"/>
                  </a:cubicBezTo>
                  <a:cubicBezTo>
                    <a:pt x="16039" y="68866"/>
                    <a:pt x="18217" y="66675"/>
                    <a:pt x="18527" y="63913"/>
                  </a:cubicBezTo>
                  <a:cubicBezTo>
                    <a:pt x="18837" y="61139"/>
                    <a:pt x="18884" y="58496"/>
                    <a:pt x="16527" y="54424"/>
                  </a:cubicBezTo>
                  <a:cubicBezTo>
                    <a:pt x="14181" y="50364"/>
                    <a:pt x="13276" y="47911"/>
                    <a:pt x="14824" y="40886"/>
                  </a:cubicBezTo>
                  <a:cubicBezTo>
                    <a:pt x="16360" y="33862"/>
                    <a:pt x="15729" y="31147"/>
                    <a:pt x="9847" y="26111"/>
                  </a:cubicBezTo>
                  <a:cubicBezTo>
                    <a:pt x="3966" y="21063"/>
                    <a:pt x="1" y="15276"/>
                    <a:pt x="2442" y="7751"/>
                  </a:cubicBezTo>
                  <a:cubicBezTo>
                    <a:pt x="4882" y="239"/>
                    <a:pt x="13193" y="0"/>
                    <a:pt x="15372" y="11073"/>
                  </a:cubicBezTo>
                  <a:cubicBezTo>
                    <a:pt x="17539" y="22158"/>
                    <a:pt x="19432" y="25361"/>
                    <a:pt x="21873" y="29802"/>
                  </a:cubicBezTo>
                  <a:cubicBezTo>
                    <a:pt x="24313" y="34231"/>
                    <a:pt x="22516" y="40886"/>
                    <a:pt x="21611" y="44946"/>
                  </a:cubicBezTo>
                  <a:cubicBezTo>
                    <a:pt x="20694" y="49006"/>
                    <a:pt x="22051" y="52209"/>
                    <a:pt x="23956" y="55293"/>
                  </a:cubicBezTo>
                  <a:cubicBezTo>
                    <a:pt x="25861" y="58377"/>
                    <a:pt x="26314" y="65258"/>
                    <a:pt x="23956" y="70069"/>
                  </a:cubicBezTo>
                  <a:cubicBezTo>
                    <a:pt x="22539" y="72974"/>
                    <a:pt x="22158" y="76712"/>
                    <a:pt x="22111" y="79427"/>
                  </a:cubicBezTo>
                  <a:lnTo>
                    <a:pt x="18289" y="79427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9321975" y="-2802600"/>
              <a:ext cx="295025" cy="1808875"/>
            </a:xfrm>
            <a:custGeom>
              <a:avLst/>
              <a:gdLst/>
              <a:ahLst/>
              <a:cxnLst/>
              <a:rect l="l" t="t" r="r" b="b"/>
              <a:pathLst>
                <a:path w="11801" h="72355" extrusionOk="0">
                  <a:moveTo>
                    <a:pt x="4240" y="72355"/>
                  </a:moveTo>
                  <a:cubicBezTo>
                    <a:pt x="4168" y="71307"/>
                    <a:pt x="4013" y="70128"/>
                    <a:pt x="3751" y="68878"/>
                  </a:cubicBezTo>
                  <a:cubicBezTo>
                    <a:pt x="2692" y="63866"/>
                    <a:pt x="4644" y="61973"/>
                    <a:pt x="5013" y="59544"/>
                  </a:cubicBezTo>
                  <a:cubicBezTo>
                    <a:pt x="5383" y="57139"/>
                    <a:pt x="5502" y="54829"/>
                    <a:pt x="3597" y="51281"/>
                  </a:cubicBezTo>
                  <a:cubicBezTo>
                    <a:pt x="1692" y="47745"/>
                    <a:pt x="989" y="45602"/>
                    <a:pt x="2561" y="39494"/>
                  </a:cubicBezTo>
                  <a:cubicBezTo>
                    <a:pt x="3668" y="35136"/>
                    <a:pt x="3966" y="33040"/>
                    <a:pt x="1501" y="30028"/>
                  </a:cubicBezTo>
                  <a:cubicBezTo>
                    <a:pt x="191" y="28421"/>
                    <a:pt x="1" y="25111"/>
                    <a:pt x="1870" y="21099"/>
                  </a:cubicBezTo>
                  <a:cubicBezTo>
                    <a:pt x="3751" y="17098"/>
                    <a:pt x="6026" y="9716"/>
                    <a:pt x="3811" y="3811"/>
                  </a:cubicBezTo>
                  <a:cubicBezTo>
                    <a:pt x="3811" y="3811"/>
                    <a:pt x="3335" y="2084"/>
                    <a:pt x="4001" y="1037"/>
                  </a:cubicBezTo>
                  <a:cubicBezTo>
                    <a:pt x="4668" y="1"/>
                    <a:pt x="7919" y="3692"/>
                    <a:pt x="8181" y="10704"/>
                  </a:cubicBezTo>
                  <a:cubicBezTo>
                    <a:pt x="8454" y="17729"/>
                    <a:pt x="5978" y="21182"/>
                    <a:pt x="7573" y="23873"/>
                  </a:cubicBezTo>
                  <a:cubicBezTo>
                    <a:pt x="11800" y="31016"/>
                    <a:pt x="10395" y="35029"/>
                    <a:pt x="8300" y="43042"/>
                  </a:cubicBezTo>
                  <a:cubicBezTo>
                    <a:pt x="7383" y="46578"/>
                    <a:pt x="8454" y="49364"/>
                    <a:pt x="10002" y="52043"/>
                  </a:cubicBezTo>
                  <a:cubicBezTo>
                    <a:pt x="11550" y="54722"/>
                    <a:pt x="11705" y="60722"/>
                    <a:pt x="9490" y="64902"/>
                  </a:cubicBezTo>
                  <a:cubicBezTo>
                    <a:pt x="8288" y="67199"/>
                    <a:pt x="7800" y="70069"/>
                    <a:pt x="7621" y="72355"/>
                  </a:cubicBezTo>
                  <a:lnTo>
                    <a:pt x="4240" y="7235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8993675" y="-1521775"/>
              <a:ext cx="122650" cy="528350"/>
            </a:xfrm>
            <a:custGeom>
              <a:avLst/>
              <a:gdLst/>
              <a:ahLst/>
              <a:cxnLst/>
              <a:rect l="l" t="t" r="r" b="b"/>
              <a:pathLst>
                <a:path w="4906" h="21134" extrusionOk="0">
                  <a:moveTo>
                    <a:pt x="1655" y="393"/>
                  </a:moveTo>
                  <a:cubicBezTo>
                    <a:pt x="1608" y="274"/>
                    <a:pt x="1643" y="119"/>
                    <a:pt x="1727" y="60"/>
                  </a:cubicBezTo>
                  <a:cubicBezTo>
                    <a:pt x="1822" y="0"/>
                    <a:pt x="1941" y="36"/>
                    <a:pt x="1977" y="155"/>
                  </a:cubicBezTo>
                  <a:cubicBezTo>
                    <a:pt x="1977" y="179"/>
                    <a:pt x="2274" y="893"/>
                    <a:pt x="2655" y="2215"/>
                  </a:cubicBezTo>
                  <a:lnTo>
                    <a:pt x="2751" y="762"/>
                  </a:lnTo>
                  <a:cubicBezTo>
                    <a:pt x="2751" y="679"/>
                    <a:pt x="2810" y="607"/>
                    <a:pt x="2894" y="619"/>
                  </a:cubicBezTo>
                  <a:cubicBezTo>
                    <a:pt x="2965" y="631"/>
                    <a:pt x="3013" y="715"/>
                    <a:pt x="3013" y="798"/>
                  </a:cubicBezTo>
                  <a:lnTo>
                    <a:pt x="2858" y="2953"/>
                  </a:lnTo>
                  <a:cubicBezTo>
                    <a:pt x="3025" y="3584"/>
                    <a:pt x="3191" y="4310"/>
                    <a:pt x="3346" y="5132"/>
                  </a:cubicBezTo>
                  <a:lnTo>
                    <a:pt x="3679" y="3429"/>
                  </a:lnTo>
                  <a:cubicBezTo>
                    <a:pt x="3691" y="3346"/>
                    <a:pt x="3763" y="3286"/>
                    <a:pt x="3822" y="3310"/>
                  </a:cubicBezTo>
                  <a:cubicBezTo>
                    <a:pt x="3882" y="3346"/>
                    <a:pt x="3929" y="3429"/>
                    <a:pt x="3918" y="3524"/>
                  </a:cubicBezTo>
                  <a:lnTo>
                    <a:pt x="3465" y="5787"/>
                  </a:lnTo>
                  <a:cubicBezTo>
                    <a:pt x="3632" y="6644"/>
                    <a:pt x="3763" y="7584"/>
                    <a:pt x="3906" y="8608"/>
                  </a:cubicBezTo>
                  <a:lnTo>
                    <a:pt x="4227" y="7156"/>
                  </a:lnTo>
                  <a:cubicBezTo>
                    <a:pt x="4239" y="7061"/>
                    <a:pt x="4310" y="7025"/>
                    <a:pt x="4382" y="7037"/>
                  </a:cubicBezTo>
                  <a:cubicBezTo>
                    <a:pt x="4441" y="7061"/>
                    <a:pt x="4477" y="7156"/>
                    <a:pt x="4465" y="7239"/>
                  </a:cubicBezTo>
                  <a:lnTo>
                    <a:pt x="3989" y="9358"/>
                  </a:lnTo>
                  <a:cubicBezTo>
                    <a:pt x="4108" y="10442"/>
                    <a:pt x="4179" y="11609"/>
                    <a:pt x="4227" y="12835"/>
                  </a:cubicBezTo>
                  <a:lnTo>
                    <a:pt x="4656" y="11502"/>
                  </a:lnTo>
                  <a:cubicBezTo>
                    <a:pt x="4691" y="11406"/>
                    <a:pt x="4763" y="11383"/>
                    <a:pt x="4822" y="11406"/>
                  </a:cubicBezTo>
                  <a:cubicBezTo>
                    <a:pt x="4882" y="11442"/>
                    <a:pt x="4906" y="11549"/>
                    <a:pt x="4882" y="11633"/>
                  </a:cubicBezTo>
                  <a:lnTo>
                    <a:pt x="4239" y="13633"/>
                  </a:lnTo>
                  <a:cubicBezTo>
                    <a:pt x="4251" y="14800"/>
                    <a:pt x="4239" y="16038"/>
                    <a:pt x="4179" y="17336"/>
                  </a:cubicBezTo>
                  <a:lnTo>
                    <a:pt x="4549" y="16633"/>
                  </a:lnTo>
                  <a:cubicBezTo>
                    <a:pt x="4596" y="16562"/>
                    <a:pt x="4680" y="16550"/>
                    <a:pt x="4727" y="16609"/>
                  </a:cubicBezTo>
                  <a:cubicBezTo>
                    <a:pt x="4787" y="16669"/>
                    <a:pt x="4810" y="16764"/>
                    <a:pt x="4763" y="16847"/>
                  </a:cubicBezTo>
                  <a:lnTo>
                    <a:pt x="4156" y="17990"/>
                  </a:lnTo>
                  <a:cubicBezTo>
                    <a:pt x="4096" y="18991"/>
                    <a:pt x="3989" y="20003"/>
                    <a:pt x="3870" y="21050"/>
                  </a:cubicBezTo>
                  <a:lnTo>
                    <a:pt x="4275" y="20384"/>
                  </a:lnTo>
                  <a:cubicBezTo>
                    <a:pt x="4310" y="20312"/>
                    <a:pt x="4394" y="20300"/>
                    <a:pt x="4453" y="20360"/>
                  </a:cubicBezTo>
                  <a:cubicBezTo>
                    <a:pt x="4513" y="20419"/>
                    <a:pt x="4513" y="20515"/>
                    <a:pt x="4465" y="20598"/>
                  </a:cubicBezTo>
                  <a:lnTo>
                    <a:pt x="4156" y="21134"/>
                  </a:lnTo>
                  <a:lnTo>
                    <a:pt x="3477" y="21134"/>
                  </a:lnTo>
                  <a:cubicBezTo>
                    <a:pt x="3525" y="20777"/>
                    <a:pt x="3572" y="20419"/>
                    <a:pt x="3596" y="20062"/>
                  </a:cubicBezTo>
                  <a:cubicBezTo>
                    <a:pt x="3406" y="19729"/>
                    <a:pt x="2929" y="18943"/>
                    <a:pt x="2453" y="18538"/>
                  </a:cubicBezTo>
                  <a:cubicBezTo>
                    <a:pt x="2394" y="18491"/>
                    <a:pt x="2382" y="18395"/>
                    <a:pt x="2405" y="18300"/>
                  </a:cubicBezTo>
                  <a:cubicBezTo>
                    <a:pt x="2441" y="18229"/>
                    <a:pt x="2524" y="18193"/>
                    <a:pt x="2572" y="18241"/>
                  </a:cubicBezTo>
                  <a:cubicBezTo>
                    <a:pt x="2989" y="18586"/>
                    <a:pt x="3394" y="19193"/>
                    <a:pt x="3644" y="19598"/>
                  </a:cubicBezTo>
                  <a:cubicBezTo>
                    <a:pt x="3715" y="18776"/>
                    <a:pt x="3775" y="17990"/>
                    <a:pt x="3822" y="17217"/>
                  </a:cubicBezTo>
                  <a:cubicBezTo>
                    <a:pt x="3477" y="16824"/>
                    <a:pt x="2370" y="15633"/>
                    <a:pt x="1739" y="15300"/>
                  </a:cubicBezTo>
                  <a:cubicBezTo>
                    <a:pt x="1679" y="15264"/>
                    <a:pt x="1655" y="15157"/>
                    <a:pt x="1667" y="15073"/>
                  </a:cubicBezTo>
                  <a:cubicBezTo>
                    <a:pt x="1691" y="14978"/>
                    <a:pt x="1774" y="14942"/>
                    <a:pt x="1834" y="14978"/>
                  </a:cubicBezTo>
                  <a:cubicBezTo>
                    <a:pt x="2405" y="15300"/>
                    <a:pt x="3382" y="16312"/>
                    <a:pt x="3834" y="16800"/>
                  </a:cubicBezTo>
                  <a:cubicBezTo>
                    <a:pt x="3870" y="15966"/>
                    <a:pt x="3882" y="15181"/>
                    <a:pt x="3882" y="14383"/>
                  </a:cubicBezTo>
                  <a:cubicBezTo>
                    <a:pt x="3537" y="14002"/>
                    <a:pt x="2429" y="12752"/>
                    <a:pt x="1381" y="12156"/>
                  </a:cubicBezTo>
                  <a:cubicBezTo>
                    <a:pt x="1322" y="12121"/>
                    <a:pt x="1298" y="12025"/>
                    <a:pt x="1322" y="11930"/>
                  </a:cubicBezTo>
                  <a:cubicBezTo>
                    <a:pt x="1358" y="11847"/>
                    <a:pt x="1429" y="11811"/>
                    <a:pt x="1489" y="11847"/>
                  </a:cubicBezTo>
                  <a:cubicBezTo>
                    <a:pt x="2429" y="12383"/>
                    <a:pt x="3417" y="13430"/>
                    <a:pt x="3882" y="13954"/>
                  </a:cubicBezTo>
                  <a:cubicBezTo>
                    <a:pt x="3882" y="13573"/>
                    <a:pt x="3870" y="13192"/>
                    <a:pt x="3858" y="12823"/>
                  </a:cubicBezTo>
                  <a:cubicBezTo>
                    <a:pt x="3525" y="12406"/>
                    <a:pt x="2394" y="10990"/>
                    <a:pt x="893" y="10025"/>
                  </a:cubicBezTo>
                  <a:cubicBezTo>
                    <a:pt x="834" y="9978"/>
                    <a:pt x="798" y="9894"/>
                    <a:pt x="834" y="9799"/>
                  </a:cubicBezTo>
                  <a:cubicBezTo>
                    <a:pt x="858" y="9716"/>
                    <a:pt x="941" y="9680"/>
                    <a:pt x="1000" y="9728"/>
                  </a:cubicBezTo>
                  <a:cubicBezTo>
                    <a:pt x="2310" y="10573"/>
                    <a:pt x="3346" y="11752"/>
                    <a:pt x="3822" y="12347"/>
                  </a:cubicBezTo>
                  <a:cubicBezTo>
                    <a:pt x="3763" y="11025"/>
                    <a:pt x="3656" y="9787"/>
                    <a:pt x="3525" y="8656"/>
                  </a:cubicBezTo>
                  <a:cubicBezTo>
                    <a:pt x="3036" y="8287"/>
                    <a:pt x="1143" y="6846"/>
                    <a:pt x="108" y="6382"/>
                  </a:cubicBezTo>
                  <a:cubicBezTo>
                    <a:pt x="48" y="6346"/>
                    <a:pt x="0" y="6263"/>
                    <a:pt x="24" y="6168"/>
                  </a:cubicBezTo>
                  <a:cubicBezTo>
                    <a:pt x="48" y="6084"/>
                    <a:pt x="119" y="6037"/>
                    <a:pt x="179" y="6072"/>
                  </a:cubicBezTo>
                  <a:cubicBezTo>
                    <a:pt x="1155" y="6501"/>
                    <a:pt x="2810" y="7715"/>
                    <a:pt x="3477" y="8239"/>
                  </a:cubicBezTo>
                  <a:cubicBezTo>
                    <a:pt x="3382" y="7394"/>
                    <a:pt x="3239" y="6620"/>
                    <a:pt x="3108" y="5894"/>
                  </a:cubicBezTo>
                  <a:cubicBezTo>
                    <a:pt x="2620" y="5596"/>
                    <a:pt x="822" y="4501"/>
                    <a:pt x="358" y="4263"/>
                  </a:cubicBezTo>
                  <a:cubicBezTo>
                    <a:pt x="298" y="4239"/>
                    <a:pt x="262" y="4132"/>
                    <a:pt x="286" y="4048"/>
                  </a:cubicBezTo>
                  <a:cubicBezTo>
                    <a:pt x="310" y="3953"/>
                    <a:pt x="369" y="3905"/>
                    <a:pt x="441" y="3941"/>
                  </a:cubicBezTo>
                  <a:cubicBezTo>
                    <a:pt x="858" y="4144"/>
                    <a:pt x="2382" y="5072"/>
                    <a:pt x="3036" y="5453"/>
                  </a:cubicBezTo>
                  <a:cubicBezTo>
                    <a:pt x="2858" y="4525"/>
                    <a:pt x="2667" y="3703"/>
                    <a:pt x="2489" y="3012"/>
                  </a:cubicBezTo>
                  <a:cubicBezTo>
                    <a:pt x="2013" y="2774"/>
                    <a:pt x="858" y="2203"/>
                    <a:pt x="584" y="2084"/>
                  </a:cubicBezTo>
                  <a:cubicBezTo>
                    <a:pt x="524" y="2048"/>
                    <a:pt x="477" y="1965"/>
                    <a:pt x="489" y="1869"/>
                  </a:cubicBezTo>
                  <a:cubicBezTo>
                    <a:pt x="500" y="1786"/>
                    <a:pt x="584" y="1738"/>
                    <a:pt x="643" y="1750"/>
                  </a:cubicBezTo>
                  <a:cubicBezTo>
                    <a:pt x="893" y="1858"/>
                    <a:pt x="1834" y="2322"/>
                    <a:pt x="2370" y="2584"/>
                  </a:cubicBezTo>
                  <a:cubicBezTo>
                    <a:pt x="1965" y="1167"/>
                    <a:pt x="1655" y="417"/>
                    <a:pt x="1655" y="393"/>
                  </a:cubicBezTo>
                  <a:close/>
                  <a:moveTo>
                    <a:pt x="3072" y="21122"/>
                  </a:moveTo>
                  <a:lnTo>
                    <a:pt x="3370" y="21122"/>
                  </a:lnTo>
                  <a:cubicBezTo>
                    <a:pt x="3156" y="20729"/>
                    <a:pt x="2870" y="20217"/>
                    <a:pt x="2655" y="20015"/>
                  </a:cubicBezTo>
                  <a:cubicBezTo>
                    <a:pt x="2596" y="19967"/>
                    <a:pt x="2513" y="19979"/>
                    <a:pt x="2477" y="20050"/>
                  </a:cubicBezTo>
                  <a:cubicBezTo>
                    <a:pt x="2429" y="20134"/>
                    <a:pt x="2453" y="20229"/>
                    <a:pt x="2501" y="20288"/>
                  </a:cubicBezTo>
                  <a:cubicBezTo>
                    <a:pt x="2679" y="20443"/>
                    <a:pt x="2894" y="20788"/>
                    <a:pt x="3072" y="21122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8919550" y="-2859150"/>
              <a:ext cx="380725" cy="1865125"/>
            </a:xfrm>
            <a:custGeom>
              <a:avLst/>
              <a:gdLst/>
              <a:ahLst/>
              <a:cxnLst/>
              <a:rect l="l" t="t" r="r" b="b"/>
              <a:pathLst>
                <a:path w="15229" h="74605" extrusionOk="0">
                  <a:moveTo>
                    <a:pt x="167" y="524"/>
                  </a:moveTo>
                  <a:cubicBezTo>
                    <a:pt x="60" y="489"/>
                    <a:pt x="1" y="346"/>
                    <a:pt x="36" y="203"/>
                  </a:cubicBezTo>
                  <a:cubicBezTo>
                    <a:pt x="60" y="72"/>
                    <a:pt x="167" y="1"/>
                    <a:pt x="263" y="24"/>
                  </a:cubicBezTo>
                  <a:cubicBezTo>
                    <a:pt x="275" y="24"/>
                    <a:pt x="4394" y="1501"/>
                    <a:pt x="5918" y="8442"/>
                  </a:cubicBezTo>
                  <a:cubicBezTo>
                    <a:pt x="6061" y="9097"/>
                    <a:pt x="6216" y="9787"/>
                    <a:pt x="6347" y="10442"/>
                  </a:cubicBezTo>
                  <a:cubicBezTo>
                    <a:pt x="7478" y="15681"/>
                    <a:pt x="7918" y="17753"/>
                    <a:pt x="10181" y="22098"/>
                  </a:cubicBezTo>
                  <a:cubicBezTo>
                    <a:pt x="11466" y="24575"/>
                    <a:pt x="12562" y="26897"/>
                    <a:pt x="13014" y="29468"/>
                  </a:cubicBezTo>
                  <a:cubicBezTo>
                    <a:pt x="13455" y="32052"/>
                    <a:pt x="13240" y="34898"/>
                    <a:pt x="11847" y="38362"/>
                  </a:cubicBezTo>
                  <a:cubicBezTo>
                    <a:pt x="10323" y="42196"/>
                    <a:pt x="11716" y="45542"/>
                    <a:pt x="13133" y="48923"/>
                  </a:cubicBezTo>
                  <a:cubicBezTo>
                    <a:pt x="14169" y="51435"/>
                    <a:pt x="15229" y="53960"/>
                    <a:pt x="15157" y="56757"/>
                  </a:cubicBezTo>
                  <a:cubicBezTo>
                    <a:pt x="15098" y="58877"/>
                    <a:pt x="14693" y="60532"/>
                    <a:pt x="14252" y="62330"/>
                  </a:cubicBezTo>
                  <a:cubicBezTo>
                    <a:pt x="13526" y="65199"/>
                    <a:pt x="12728" y="68449"/>
                    <a:pt x="13145" y="74605"/>
                  </a:cubicBezTo>
                  <a:lnTo>
                    <a:pt x="12776" y="74605"/>
                  </a:lnTo>
                  <a:cubicBezTo>
                    <a:pt x="12359" y="68390"/>
                    <a:pt x="13169" y="65080"/>
                    <a:pt x="13907" y="62163"/>
                  </a:cubicBezTo>
                  <a:cubicBezTo>
                    <a:pt x="14336" y="60389"/>
                    <a:pt x="14741" y="58770"/>
                    <a:pt x="14800" y="56734"/>
                  </a:cubicBezTo>
                  <a:cubicBezTo>
                    <a:pt x="14872" y="54079"/>
                    <a:pt x="13848" y="51614"/>
                    <a:pt x="12812" y="49161"/>
                  </a:cubicBezTo>
                  <a:cubicBezTo>
                    <a:pt x="11359" y="45661"/>
                    <a:pt x="9895" y="42196"/>
                    <a:pt x="11538" y="38112"/>
                  </a:cubicBezTo>
                  <a:cubicBezTo>
                    <a:pt x="12871" y="34779"/>
                    <a:pt x="13086" y="32052"/>
                    <a:pt x="12657" y="29576"/>
                  </a:cubicBezTo>
                  <a:cubicBezTo>
                    <a:pt x="12217" y="27075"/>
                    <a:pt x="11133" y="24813"/>
                    <a:pt x="9871" y="22384"/>
                  </a:cubicBezTo>
                  <a:cubicBezTo>
                    <a:pt x="7573" y="17979"/>
                    <a:pt x="7133" y="15883"/>
                    <a:pt x="5990" y="10585"/>
                  </a:cubicBezTo>
                  <a:cubicBezTo>
                    <a:pt x="5859" y="9990"/>
                    <a:pt x="5716" y="9359"/>
                    <a:pt x="5561" y="8573"/>
                  </a:cubicBezTo>
                  <a:cubicBezTo>
                    <a:pt x="4096" y="1917"/>
                    <a:pt x="179" y="524"/>
                    <a:pt x="167" y="524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9424675" y="-2726700"/>
              <a:ext cx="132775" cy="1732675"/>
            </a:xfrm>
            <a:custGeom>
              <a:avLst/>
              <a:gdLst/>
              <a:ahLst/>
              <a:cxnLst/>
              <a:rect l="l" t="t" r="r" b="b"/>
              <a:pathLst>
                <a:path w="5311" h="69307" extrusionOk="0">
                  <a:moveTo>
                    <a:pt x="1203" y="429"/>
                  </a:moveTo>
                  <a:cubicBezTo>
                    <a:pt x="1144" y="310"/>
                    <a:pt x="1167" y="167"/>
                    <a:pt x="1263" y="72"/>
                  </a:cubicBezTo>
                  <a:cubicBezTo>
                    <a:pt x="1346" y="1"/>
                    <a:pt x="1465" y="25"/>
                    <a:pt x="1513" y="144"/>
                  </a:cubicBezTo>
                  <a:cubicBezTo>
                    <a:pt x="1525" y="167"/>
                    <a:pt x="4323" y="5882"/>
                    <a:pt x="2001" y="13336"/>
                  </a:cubicBezTo>
                  <a:cubicBezTo>
                    <a:pt x="536" y="18063"/>
                    <a:pt x="1263" y="20479"/>
                    <a:pt x="2084" y="23194"/>
                  </a:cubicBezTo>
                  <a:cubicBezTo>
                    <a:pt x="2513" y="24647"/>
                    <a:pt x="2977" y="26183"/>
                    <a:pt x="3168" y="28195"/>
                  </a:cubicBezTo>
                  <a:cubicBezTo>
                    <a:pt x="3370" y="30516"/>
                    <a:pt x="2799" y="32921"/>
                    <a:pt x="2215" y="35374"/>
                  </a:cubicBezTo>
                  <a:cubicBezTo>
                    <a:pt x="1322" y="39101"/>
                    <a:pt x="429" y="42875"/>
                    <a:pt x="2334" y="46352"/>
                  </a:cubicBezTo>
                  <a:cubicBezTo>
                    <a:pt x="3965" y="49304"/>
                    <a:pt x="4882" y="51507"/>
                    <a:pt x="5096" y="53674"/>
                  </a:cubicBezTo>
                  <a:cubicBezTo>
                    <a:pt x="5311" y="55853"/>
                    <a:pt x="4823" y="57972"/>
                    <a:pt x="3668" y="60770"/>
                  </a:cubicBezTo>
                  <a:cubicBezTo>
                    <a:pt x="2751" y="62985"/>
                    <a:pt x="2382" y="66247"/>
                    <a:pt x="2275" y="69307"/>
                  </a:cubicBezTo>
                  <a:lnTo>
                    <a:pt x="1906" y="69307"/>
                  </a:lnTo>
                  <a:cubicBezTo>
                    <a:pt x="2025" y="66176"/>
                    <a:pt x="2394" y="62818"/>
                    <a:pt x="3346" y="60520"/>
                  </a:cubicBezTo>
                  <a:cubicBezTo>
                    <a:pt x="4465" y="57817"/>
                    <a:pt x="4930" y="55781"/>
                    <a:pt x="4727" y="53734"/>
                  </a:cubicBezTo>
                  <a:cubicBezTo>
                    <a:pt x="4525" y="51662"/>
                    <a:pt x="3644" y="49531"/>
                    <a:pt x="2037" y="46649"/>
                  </a:cubicBezTo>
                  <a:cubicBezTo>
                    <a:pt x="1" y="42970"/>
                    <a:pt x="929" y="39053"/>
                    <a:pt x="1858" y="35219"/>
                  </a:cubicBezTo>
                  <a:cubicBezTo>
                    <a:pt x="2418" y="32814"/>
                    <a:pt x="2989" y="30457"/>
                    <a:pt x="2799" y="28254"/>
                  </a:cubicBezTo>
                  <a:cubicBezTo>
                    <a:pt x="2620" y="26302"/>
                    <a:pt x="2168" y="24801"/>
                    <a:pt x="1739" y="23373"/>
                  </a:cubicBezTo>
                  <a:cubicBezTo>
                    <a:pt x="894" y="20551"/>
                    <a:pt x="143" y="18051"/>
                    <a:pt x="1667" y="13133"/>
                  </a:cubicBezTo>
                  <a:cubicBezTo>
                    <a:pt x="3906" y="5942"/>
                    <a:pt x="1215" y="441"/>
                    <a:pt x="1203" y="429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9637800" y="-1732525"/>
              <a:ext cx="197975" cy="738800"/>
            </a:xfrm>
            <a:custGeom>
              <a:avLst/>
              <a:gdLst/>
              <a:ahLst/>
              <a:cxnLst/>
              <a:rect l="l" t="t" r="r" b="b"/>
              <a:pathLst>
                <a:path w="7919" h="29552" extrusionOk="0">
                  <a:moveTo>
                    <a:pt x="6216" y="203"/>
                  </a:moveTo>
                  <a:cubicBezTo>
                    <a:pt x="6275" y="96"/>
                    <a:pt x="6394" y="60"/>
                    <a:pt x="6466" y="143"/>
                  </a:cubicBezTo>
                  <a:cubicBezTo>
                    <a:pt x="6561" y="227"/>
                    <a:pt x="6573" y="393"/>
                    <a:pt x="6513" y="501"/>
                  </a:cubicBezTo>
                  <a:cubicBezTo>
                    <a:pt x="6501" y="524"/>
                    <a:pt x="5537" y="2382"/>
                    <a:pt x="4430" y="5966"/>
                  </a:cubicBezTo>
                  <a:cubicBezTo>
                    <a:pt x="5001" y="5335"/>
                    <a:pt x="6037" y="4334"/>
                    <a:pt x="7716" y="3418"/>
                  </a:cubicBezTo>
                  <a:cubicBezTo>
                    <a:pt x="7787" y="3394"/>
                    <a:pt x="7859" y="3441"/>
                    <a:pt x="7882" y="3513"/>
                  </a:cubicBezTo>
                  <a:cubicBezTo>
                    <a:pt x="7918" y="3608"/>
                    <a:pt x="7882" y="3691"/>
                    <a:pt x="7811" y="3739"/>
                  </a:cubicBezTo>
                  <a:cubicBezTo>
                    <a:pt x="5620" y="4930"/>
                    <a:pt x="4549" y="6228"/>
                    <a:pt x="4215" y="6704"/>
                  </a:cubicBezTo>
                  <a:cubicBezTo>
                    <a:pt x="3977" y="7501"/>
                    <a:pt x="3739" y="8383"/>
                    <a:pt x="3489" y="9335"/>
                  </a:cubicBezTo>
                  <a:cubicBezTo>
                    <a:pt x="4001" y="8978"/>
                    <a:pt x="5084" y="8335"/>
                    <a:pt x="7335" y="7537"/>
                  </a:cubicBezTo>
                  <a:cubicBezTo>
                    <a:pt x="7394" y="7501"/>
                    <a:pt x="7466" y="7561"/>
                    <a:pt x="7490" y="7656"/>
                  </a:cubicBezTo>
                  <a:cubicBezTo>
                    <a:pt x="7501" y="7740"/>
                    <a:pt x="7454" y="7835"/>
                    <a:pt x="7394" y="7859"/>
                  </a:cubicBezTo>
                  <a:cubicBezTo>
                    <a:pt x="4644" y="8847"/>
                    <a:pt x="3656" y="9549"/>
                    <a:pt x="3382" y="9811"/>
                  </a:cubicBezTo>
                  <a:cubicBezTo>
                    <a:pt x="3156" y="10740"/>
                    <a:pt x="2929" y="11764"/>
                    <a:pt x="2727" y="12824"/>
                  </a:cubicBezTo>
                  <a:cubicBezTo>
                    <a:pt x="3287" y="12562"/>
                    <a:pt x="4644" y="11978"/>
                    <a:pt x="6561" y="11573"/>
                  </a:cubicBezTo>
                  <a:cubicBezTo>
                    <a:pt x="6632" y="11562"/>
                    <a:pt x="6692" y="11621"/>
                    <a:pt x="6692" y="11716"/>
                  </a:cubicBezTo>
                  <a:cubicBezTo>
                    <a:pt x="6716" y="11800"/>
                    <a:pt x="6668" y="11895"/>
                    <a:pt x="6597" y="11907"/>
                  </a:cubicBezTo>
                  <a:cubicBezTo>
                    <a:pt x="4477" y="12347"/>
                    <a:pt x="3060" y="13002"/>
                    <a:pt x="2644" y="13216"/>
                  </a:cubicBezTo>
                  <a:cubicBezTo>
                    <a:pt x="2572" y="13633"/>
                    <a:pt x="2489" y="14062"/>
                    <a:pt x="2406" y="14514"/>
                  </a:cubicBezTo>
                  <a:cubicBezTo>
                    <a:pt x="2977" y="14252"/>
                    <a:pt x="4287" y="13705"/>
                    <a:pt x="5561" y="13419"/>
                  </a:cubicBezTo>
                  <a:cubicBezTo>
                    <a:pt x="5644" y="13407"/>
                    <a:pt x="5704" y="13467"/>
                    <a:pt x="5715" y="13562"/>
                  </a:cubicBezTo>
                  <a:cubicBezTo>
                    <a:pt x="5727" y="13645"/>
                    <a:pt x="5680" y="13740"/>
                    <a:pt x="5608" y="13752"/>
                  </a:cubicBezTo>
                  <a:cubicBezTo>
                    <a:pt x="4227" y="14050"/>
                    <a:pt x="2787" y="14693"/>
                    <a:pt x="2346" y="14883"/>
                  </a:cubicBezTo>
                  <a:cubicBezTo>
                    <a:pt x="2108" y="16312"/>
                    <a:pt x="1905" y="17860"/>
                    <a:pt x="1727" y="19491"/>
                  </a:cubicBezTo>
                  <a:cubicBezTo>
                    <a:pt x="2167" y="19301"/>
                    <a:pt x="3156" y="18896"/>
                    <a:pt x="4239" y="18693"/>
                  </a:cubicBezTo>
                  <a:cubicBezTo>
                    <a:pt x="4311" y="18681"/>
                    <a:pt x="4370" y="18741"/>
                    <a:pt x="4370" y="18836"/>
                  </a:cubicBezTo>
                  <a:cubicBezTo>
                    <a:pt x="4394" y="18931"/>
                    <a:pt x="4334" y="19015"/>
                    <a:pt x="4275" y="19039"/>
                  </a:cubicBezTo>
                  <a:cubicBezTo>
                    <a:pt x="3096" y="19253"/>
                    <a:pt x="2048" y="19705"/>
                    <a:pt x="1691" y="19872"/>
                  </a:cubicBezTo>
                  <a:cubicBezTo>
                    <a:pt x="1560" y="21217"/>
                    <a:pt x="1441" y="22646"/>
                    <a:pt x="1370" y="24134"/>
                  </a:cubicBezTo>
                  <a:cubicBezTo>
                    <a:pt x="1715" y="23861"/>
                    <a:pt x="2334" y="23396"/>
                    <a:pt x="3120" y="23111"/>
                  </a:cubicBezTo>
                  <a:cubicBezTo>
                    <a:pt x="3179" y="23087"/>
                    <a:pt x="3263" y="23146"/>
                    <a:pt x="3275" y="23230"/>
                  </a:cubicBezTo>
                  <a:cubicBezTo>
                    <a:pt x="3287" y="23325"/>
                    <a:pt x="3239" y="23408"/>
                    <a:pt x="3179" y="23444"/>
                  </a:cubicBezTo>
                  <a:cubicBezTo>
                    <a:pt x="2275" y="23765"/>
                    <a:pt x="1608" y="24337"/>
                    <a:pt x="1358" y="24551"/>
                  </a:cubicBezTo>
                  <a:cubicBezTo>
                    <a:pt x="1298" y="25658"/>
                    <a:pt x="1263" y="26790"/>
                    <a:pt x="1251" y="27944"/>
                  </a:cubicBezTo>
                  <a:cubicBezTo>
                    <a:pt x="1560" y="27623"/>
                    <a:pt x="2084" y="27135"/>
                    <a:pt x="2620" y="26873"/>
                  </a:cubicBezTo>
                  <a:cubicBezTo>
                    <a:pt x="2679" y="26849"/>
                    <a:pt x="2751" y="26897"/>
                    <a:pt x="2787" y="26980"/>
                  </a:cubicBezTo>
                  <a:cubicBezTo>
                    <a:pt x="2810" y="27075"/>
                    <a:pt x="2763" y="27159"/>
                    <a:pt x="2703" y="27206"/>
                  </a:cubicBezTo>
                  <a:cubicBezTo>
                    <a:pt x="2096" y="27504"/>
                    <a:pt x="1489" y="28123"/>
                    <a:pt x="1251" y="28397"/>
                  </a:cubicBezTo>
                  <a:lnTo>
                    <a:pt x="1251" y="29242"/>
                  </a:lnTo>
                  <a:cubicBezTo>
                    <a:pt x="1501" y="28945"/>
                    <a:pt x="1894" y="28516"/>
                    <a:pt x="2215" y="28325"/>
                  </a:cubicBezTo>
                  <a:cubicBezTo>
                    <a:pt x="2275" y="28278"/>
                    <a:pt x="2346" y="28325"/>
                    <a:pt x="2382" y="28409"/>
                  </a:cubicBezTo>
                  <a:cubicBezTo>
                    <a:pt x="2406" y="28504"/>
                    <a:pt x="2382" y="28587"/>
                    <a:pt x="2322" y="28635"/>
                  </a:cubicBezTo>
                  <a:cubicBezTo>
                    <a:pt x="2013" y="28826"/>
                    <a:pt x="1620" y="29242"/>
                    <a:pt x="1382" y="29540"/>
                  </a:cubicBezTo>
                  <a:lnTo>
                    <a:pt x="882" y="29540"/>
                  </a:lnTo>
                  <a:cubicBezTo>
                    <a:pt x="882" y="29040"/>
                    <a:pt x="882" y="28540"/>
                    <a:pt x="893" y="28040"/>
                  </a:cubicBezTo>
                  <a:cubicBezTo>
                    <a:pt x="620" y="27516"/>
                    <a:pt x="120" y="26516"/>
                    <a:pt x="12" y="25944"/>
                  </a:cubicBezTo>
                  <a:cubicBezTo>
                    <a:pt x="0" y="25849"/>
                    <a:pt x="24" y="25766"/>
                    <a:pt x="108" y="25730"/>
                  </a:cubicBezTo>
                  <a:cubicBezTo>
                    <a:pt x="167" y="25706"/>
                    <a:pt x="239" y="25766"/>
                    <a:pt x="251" y="25849"/>
                  </a:cubicBezTo>
                  <a:cubicBezTo>
                    <a:pt x="346" y="26266"/>
                    <a:pt x="655" y="26956"/>
                    <a:pt x="905" y="27468"/>
                  </a:cubicBezTo>
                  <a:cubicBezTo>
                    <a:pt x="917" y="26361"/>
                    <a:pt x="965" y="25289"/>
                    <a:pt x="1024" y="24242"/>
                  </a:cubicBezTo>
                  <a:cubicBezTo>
                    <a:pt x="798" y="23646"/>
                    <a:pt x="120" y="21813"/>
                    <a:pt x="60" y="21432"/>
                  </a:cubicBezTo>
                  <a:cubicBezTo>
                    <a:pt x="48" y="21337"/>
                    <a:pt x="84" y="21253"/>
                    <a:pt x="167" y="21241"/>
                  </a:cubicBezTo>
                  <a:cubicBezTo>
                    <a:pt x="239" y="21217"/>
                    <a:pt x="298" y="21277"/>
                    <a:pt x="310" y="21372"/>
                  </a:cubicBezTo>
                  <a:cubicBezTo>
                    <a:pt x="358" y="21658"/>
                    <a:pt x="786" y="22849"/>
                    <a:pt x="1072" y="23599"/>
                  </a:cubicBezTo>
                  <a:cubicBezTo>
                    <a:pt x="1155" y="22110"/>
                    <a:pt x="1274" y="20705"/>
                    <a:pt x="1429" y="19360"/>
                  </a:cubicBezTo>
                  <a:cubicBezTo>
                    <a:pt x="1203" y="18586"/>
                    <a:pt x="762" y="16991"/>
                    <a:pt x="703" y="16193"/>
                  </a:cubicBezTo>
                  <a:cubicBezTo>
                    <a:pt x="703" y="16098"/>
                    <a:pt x="739" y="16014"/>
                    <a:pt x="822" y="16014"/>
                  </a:cubicBezTo>
                  <a:cubicBezTo>
                    <a:pt x="893" y="16003"/>
                    <a:pt x="953" y="16074"/>
                    <a:pt x="953" y="16157"/>
                  </a:cubicBezTo>
                  <a:cubicBezTo>
                    <a:pt x="1001" y="16753"/>
                    <a:pt x="1274" y="17872"/>
                    <a:pt x="1501" y="18693"/>
                  </a:cubicBezTo>
                  <a:cubicBezTo>
                    <a:pt x="1667" y="17265"/>
                    <a:pt x="1858" y="15907"/>
                    <a:pt x="2072" y="14645"/>
                  </a:cubicBezTo>
                  <a:lnTo>
                    <a:pt x="1251" y="11181"/>
                  </a:lnTo>
                  <a:cubicBezTo>
                    <a:pt x="1239" y="11085"/>
                    <a:pt x="1263" y="11002"/>
                    <a:pt x="1322" y="10966"/>
                  </a:cubicBezTo>
                  <a:cubicBezTo>
                    <a:pt x="1382" y="10942"/>
                    <a:pt x="1453" y="10978"/>
                    <a:pt x="1477" y="11073"/>
                  </a:cubicBezTo>
                  <a:lnTo>
                    <a:pt x="2156" y="13990"/>
                  </a:lnTo>
                  <a:cubicBezTo>
                    <a:pt x="2346" y="12871"/>
                    <a:pt x="2560" y="11835"/>
                    <a:pt x="2787" y="10871"/>
                  </a:cubicBezTo>
                  <a:cubicBezTo>
                    <a:pt x="2584" y="10371"/>
                    <a:pt x="2048" y="8871"/>
                    <a:pt x="1846" y="7335"/>
                  </a:cubicBezTo>
                  <a:cubicBezTo>
                    <a:pt x="1834" y="7251"/>
                    <a:pt x="1870" y="7156"/>
                    <a:pt x="1941" y="7144"/>
                  </a:cubicBezTo>
                  <a:cubicBezTo>
                    <a:pt x="2025" y="7132"/>
                    <a:pt x="2084" y="7192"/>
                    <a:pt x="2096" y="7275"/>
                  </a:cubicBezTo>
                  <a:cubicBezTo>
                    <a:pt x="2263" y="8525"/>
                    <a:pt x="2656" y="9752"/>
                    <a:pt x="2882" y="10407"/>
                  </a:cubicBezTo>
                  <a:cubicBezTo>
                    <a:pt x="3096" y="9466"/>
                    <a:pt x="3322" y="8597"/>
                    <a:pt x="3537" y="7787"/>
                  </a:cubicBezTo>
                  <a:cubicBezTo>
                    <a:pt x="3406" y="7156"/>
                    <a:pt x="3001" y="5144"/>
                    <a:pt x="2989" y="3358"/>
                  </a:cubicBezTo>
                  <a:cubicBezTo>
                    <a:pt x="2989" y="3275"/>
                    <a:pt x="3048" y="3203"/>
                    <a:pt x="3108" y="3203"/>
                  </a:cubicBezTo>
                  <a:cubicBezTo>
                    <a:pt x="3179" y="3203"/>
                    <a:pt x="3227" y="3275"/>
                    <a:pt x="3227" y="3358"/>
                  </a:cubicBezTo>
                  <a:cubicBezTo>
                    <a:pt x="3239" y="4787"/>
                    <a:pt x="3513" y="6382"/>
                    <a:pt x="3680" y="7251"/>
                  </a:cubicBezTo>
                  <a:cubicBezTo>
                    <a:pt x="4037" y="5977"/>
                    <a:pt x="4370" y="4882"/>
                    <a:pt x="4703" y="3953"/>
                  </a:cubicBezTo>
                  <a:cubicBezTo>
                    <a:pt x="4668" y="3334"/>
                    <a:pt x="4584" y="1513"/>
                    <a:pt x="4692" y="167"/>
                  </a:cubicBezTo>
                  <a:cubicBezTo>
                    <a:pt x="4692" y="72"/>
                    <a:pt x="4763" y="1"/>
                    <a:pt x="4823" y="12"/>
                  </a:cubicBezTo>
                  <a:cubicBezTo>
                    <a:pt x="4894" y="24"/>
                    <a:pt x="4942" y="108"/>
                    <a:pt x="4930" y="191"/>
                  </a:cubicBezTo>
                  <a:cubicBezTo>
                    <a:pt x="4834" y="1215"/>
                    <a:pt x="4882" y="2525"/>
                    <a:pt x="4906" y="3346"/>
                  </a:cubicBezTo>
                  <a:cubicBezTo>
                    <a:pt x="5668" y="1275"/>
                    <a:pt x="6216" y="203"/>
                    <a:pt x="6216" y="203"/>
                  </a:cubicBezTo>
                  <a:close/>
                  <a:moveTo>
                    <a:pt x="358" y="29552"/>
                  </a:moveTo>
                  <a:lnTo>
                    <a:pt x="667" y="29552"/>
                  </a:lnTo>
                  <a:cubicBezTo>
                    <a:pt x="512" y="29302"/>
                    <a:pt x="370" y="29016"/>
                    <a:pt x="298" y="28754"/>
                  </a:cubicBezTo>
                  <a:cubicBezTo>
                    <a:pt x="262" y="28659"/>
                    <a:pt x="203" y="28623"/>
                    <a:pt x="131" y="28647"/>
                  </a:cubicBezTo>
                  <a:cubicBezTo>
                    <a:pt x="72" y="28683"/>
                    <a:pt x="24" y="28778"/>
                    <a:pt x="60" y="28861"/>
                  </a:cubicBezTo>
                  <a:cubicBezTo>
                    <a:pt x="120" y="29076"/>
                    <a:pt x="227" y="29338"/>
                    <a:pt x="358" y="2955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9800325" y="-1380100"/>
              <a:ext cx="150925" cy="385500"/>
            </a:xfrm>
            <a:custGeom>
              <a:avLst/>
              <a:gdLst/>
              <a:ahLst/>
              <a:cxnLst/>
              <a:rect l="l" t="t" r="r" b="b"/>
              <a:pathLst>
                <a:path w="6037" h="15420" extrusionOk="0">
                  <a:moveTo>
                    <a:pt x="3977" y="3287"/>
                  </a:moveTo>
                  <a:cubicBezTo>
                    <a:pt x="4525" y="3037"/>
                    <a:pt x="5549" y="2572"/>
                    <a:pt x="5846" y="2382"/>
                  </a:cubicBezTo>
                  <a:cubicBezTo>
                    <a:pt x="5906" y="2334"/>
                    <a:pt x="5977" y="2382"/>
                    <a:pt x="6013" y="2453"/>
                  </a:cubicBezTo>
                  <a:cubicBezTo>
                    <a:pt x="6037" y="2537"/>
                    <a:pt x="6013" y="2632"/>
                    <a:pt x="5953" y="2679"/>
                  </a:cubicBezTo>
                  <a:cubicBezTo>
                    <a:pt x="5596" y="2894"/>
                    <a:pt x="4239" y="3513"/>
                    <a:pt x="3810" y="3703"/>
                  </a:cubicBezTo>
                  <a:cubicBezTo>
                    <a:pt x="3501" y="4501"/>
                    <a:pt x="3167" y="5442"/>
                    <a:pt x="2822" y="6501"/>
                  </a:cubicBezTo>
                  <a:lnTo>
                    <a:pt x="5203" y="6073"/>
                  </a:lnTo>
                  <a:cubicBezTo>
                    <a:pt x="5287" y="6049"/>
                    <a:pt x="5346" y="6132"/>
                    <a:pt x="5346" y="6216"/>
                  </a:cubicBezTo>
                  <a:cubicBezTo>
                    <a:pt x="5358" y="6311"/>
                    <a:pt x="5299" y="6394"/>
                    <a:pt x="5239" y="6406"/>
                  </a:cubicBezTo>
                  <a:lnTo>
                    <a:pt x="2703" y="6870"/>
                  </a:lnTo>
                  <a:cubicBezTo>
                    <a:pt x="2620" y="7144"/>
                    <a:pt x="2548" y="7418"/>
                    <a:pt x="2453" y="7692"/>
                  </a:cubicBezTo>
                  <a:lnTo>
                    <a:pt x="4179" y="7466"/>
                  </a:lnTo>
                  <a:cubicBezTo>
                    <a:pt x="4263" y="7454"/>
                    <a:pt x="4322" y="7525"/>
                    <a:pt x="4322" y="7621"/>
                  </a:cubicBezTo>
                  <a:cubicBezTo>
                    <a:pt x="4322" y="7704"/>
                    <a:pt x="4275" y="7799"/>
                    <a:pt x="4215" y="7799"/>
                  </a:cubicBezTo>
                  <a:lnTo>
                    <a:pt x="2370" y="8037"/>
                  </a:lnTo>
                  <a:cubicBezTo>
                    <a:pt x="2132" y="8835"/>
                    <a:pt x="1905" y="9704"/>
                    <a:pt x="1679" y="10609"/>
                  </a:cubicBezTo>
                  <a:lnTo>
                    <a:pt x="3525" y="10204"/>
                  </a:lnTo>
                  <a:cubicBezTo>
                    <a:pt x="3608" y="10192"/>
                    <a:pt x="3667" y="10252"/>
                    <a:pt x="3679" y="10335"/>
                  </a:cubicBezTo>
                  <a:cubicBezTo>
                    <a:pt x="3691" y="10430"/>
                    <a:pt x="3644" y="10514"/>
                    <a:pt x="3572" y="10538"/>
                  </a:cubicBezTo>
                  <a:lnTo>
                    <a:pt x="1596" y="10954"/>
                  </a:lnTo>
                  <a:cubicBezTo>
                    <a:pt x="1524" y="11252"/>
                    <a:pt x="1465" y="11550"/>
                    <a:pt x="1381" y="11847"/>
                  </a:cubicBezTo>
                  <a:lnTo>
                    <a:pt x="2298" y="11740"/>
                  </a:lnTo>
                  <a:cubicBezTo>
                    <a:pt x="2370" y="11740"/>
                    <a:pt x="2429" y="11800"/>
                    <a:pt x="2429" y="11883"/>
                  </a:cubicBezTo>
                  <a:cubicBezTo>
                    <a:pt x="2429" y="11978"/>
                    <a:pt x="2382" y="12062"/>
                    <a:pt x="2310" y="12062"/>
                  </a:cubicBezTo>
                  <a:lnTo>
                    <a:pt x="1298" y="12169"/>
                  </a:lnTo>
                  <a:cubicBezTo>
                    <a:pt x="1131" y="12919"/>
                    <a:pt x="989" y="13693"/>
                    <a:pt x="846" y="14490"/>
                  </a:cubicBezTo>
                  <a:lnTo>
                    <a:pt x="1751" y="14312"/>
                  </a:lnTo>
                  <a:cubicBezTo>
                    <a:pt x="1834" y="14300"/>
                    <a:pt x="1893" y="14359"/>
                    <a:pt x="1893" y="14467"/>
                  </a:cubicBezTo>
                  <a:cubicBezTo>
                    <a:pt x="1905" y="14550"/>
                    <a:pt x="1858" y="14645"/>
                    <a:pt x="1786" y="14657"/>
                  </a:cubicBezTo>
                  <a:lnTo>
                    <a:pt x="786" y="14848"/>
                  </a:lnTo>
                  <a:cubicBezTo>
                    <a:pt x="762" y="15038"/>
                    <a:pt x="727" y="15241"/>
                    <a:pt x="703" y="15419"/>
                  </a:cubicBezTo>
                  <a:lnTo>
                    <a:pt x="334" y="15419"/>
                  </a:lnTo>
                  <a:cubicBezTo>
                    <a:pt x="346" y="15371"/>
                    <a:pt x="346" y="15312"/>
                    <a:pt x="357" y="15264"/>
                  </a:cubicBezTo>
                  <a:lnTo>
                    <a:pt x="36" y="14181"/>
                  </a:lnTo>
                  <a:cubicBezTo>
                    <a:pt x="0" y="14086"/>
                    <a:pt x="36" y="14002"/>
                    <a:pt x="96" y="13955"/>
                  </a:cubicBezTo>
                  <a:cubicBezTo>
                    <a:pt x="155" y="13931"/>
                    <a:pt x="227" y="13955"/>
                    <a:pt x="250" y="14050"/>
                  </a:cubicBezTo>
                  <a:lnTo>
                    <a:pt x="453" y="14681"/>
                  </a:lnTo>
                  <a:cubicBezTo>
                    <a:pt x="584" y="13895"/>
                    <a:pt x="715" y="13133"/>
                    <a:pt x="869" y="12407"/>
                  </a:cubicBezTo>
                  <a:lnTo>
                    <a:pt x="584" y="10573"/>
                  </a:lnTo>
                  <a:cubicBezTo>
                    <a:pt x="572" y="10490"/>
                    <a:pt x="608" y="10395"/>
                    <a:pt x="667" y="10383"/>
                  </a:cubicBezTo>
                  <a:cubicBezTo>
                    <a:pt x="750" y="10371"/>
                    <a:pt x="810" y="10430"/>
                    <a:pt x="822" y="10526"/>
                  </a:cubicBezTo>
                  <a:lnTo>
                    <a:pt x="1000" y="11728"/>
                  </a:lnTo>
                  <a:cubicBezTo>
                    <a:pt x="1167" y="11002"/>
                    <a:pt x="1322" y="10276"/>
                    <a:pt x="1500" y="9597"/>
                  </a:cubicBezTo>
                  <a:lnTo>
                    <a:pt x="1119" y="7632"/>
                  </a:lnTo>
                  <a:cubicBezTo>
                    <a:pt x="1108" y="7549"/>
                    <a:pt x="1131" y="7454"/>
                    <a:pt x="1203" y="7430"/>
                  </a:cubicBezTo>
                  <a:cubicBezTo>
                    <a:pt x="1262" y="7394"/>
                    <a:pt x="1346" y="7454"/>
                    <a:pt x="1358" y="7549"/>
                  </a:cubicBezTo>
                  <a:lnTo>
                    <a:pt x="1655" y="9037"/>
                  </a:lnTo>
                  <a:cubicBezTo>
                    <a:pt x="1846" y="8299"/>
                    <a:pt x="2060" y="7597"/>
                    <a:pt x="2262" y="6930"/>
                  </a:cubicBezTo>
                  <a:lnTo>
                    <a:pt x="1893" y="4739"/>
                  </a:lnTo>
                  <a:cubicBezTo>
                    <a:pt x="1881" y="4656"/>
                    <a:pt x="1917" y="4561"/>
                    <a:pt x="1977" y="4537"/>
                  </a:cubicBezTo>
                  <a:cubicBezTo>
                    <a:pt x="2036" y="4525"/>
                    <a:pt x="2120" y="4573"/>
                    <a:pt x="2132" y="4668"/>
                  </a:cubicBezTo>
                  <a:lnTo>
                    <a:pt x="2429" y="6406"/>
                  </a:lnTo>
                  <a:cubicBezTo>
                    <a:pt x="2536" y="6097"/>
                    <a:pt x="2620" y="5811"/>
                    <a:pt x="2727" y="5513"/>
                  </a:cubicBezTo>
                  <a:lnTo>
                    <a:pt x="2453" y="3299"/>
                  </a:lnTo>
                  <a:cubicBezTo>
                    <a:pt x="2441" y="3215"/>
                    <a:pt x="2489" y="3120"/>
                    <a:pt x="2560" y="3108"/>
                  </a:cubicBezTo>
                  <a:cubicBezTo>
                    <a:pt x="2632" y="3096"/>
                    <a:pt x="2691" y="3156"/>
                    <a:pt x="2703" y="3239"/>
                  </a:cubicBezTo>
                  <a:lnTo>
                    <a:pt x="2917" y="4965"/>
                  </a:lnTo>
                  <a:cubicBezTo>
                    <a:pt x="3298" y="3858"/>
                    <a:pt x="3679" y="2918"/>
                    <a:pt x="3989" y="2156"/>
                  </a:cubicBezTo>
                  <a:lnTo>
                    <a:pt x="3822" y="727"/>
                  </a:lnTo>
                  <a:cubicBezTo>
                    <a:pt x="3810" y="643"/>
                    <a:pt x="3858" y="548"/>
                    <a:pt x="3929" y="536"/>
                  </a:cubicBezTo>
                  <a:cubicBezTo>
                    <a:pt x="4001" y="524"/>
                    <a:pt x="4060" y="584"/>
                    <a:pt x="4060" y="679"/>
                  </a:cubicBezTo>
                  <a:lnTo>
                    <a:pt x="4167" y="1691"/>
                  </a:lnTo>
                  <a:cubicBezTo>
                    <a:pt x="4596" y="703"/>
                    <a:pt x="4870" y="167"/>
                    <a:pt x="4870" y="143"/>
                  </a:cubicBezTo>
                  <a:cubicBezTo>
                    <a:pt x="4929" y="24"/>
                    <a:pt x="5049" y="1"/>
                    <a:pt x="5120" y="84"/>
                  </a:cubicBezTo>
                  <a:cubicBezTo>
                    <a:pt x="5203" y="167"/>
                    <a:pt x="5227" y="322"/>
                    <a:pt x="5168" y="441"/>
                  </a:cubicBezTo>
                  <a:cubicBezTo>
                    <a:pt x="5191" y="489"/>
                    <a:pt x="4679" y="1501"/>
                    <a:pt x="3977" y="3287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8633200" y="-2165900"/>
              <a:ext cx="301250" cy="1173375"/>
            </a:xfrm>
            <a:custGeom>
              <a:avLst/>
              <a:gdLst/>
              <a:ahLst/>
              <a:cxnLst/>
              <a:rect l="l" t="t" r="r" b="b"/>
              <a:pathLst>
                <a:path w="12050" h="46935" extrusionOk="0">
                  <a:moveTo>
                    <a:pt x="10359" y="46887"/>
                  </a:moveTo>
                  <a:cubicBezTo>
                    <a:pt x="10109" y="46649"/>
                    <a:pt x="9514" y="46196"/>
                    <a:pt x="8645" y="45863"/>
                  </a:cubicBezTo>
                  <a:cubicBezTo>
                    <a:pt x="8585" y="45839"/>
                    <a:pt x="8538" y="45744"/>
                    <a:pt x="8561" y="45660"/>
                  </a:cubicBezTo>
                  <a:cubicBezTo>
                    <a:pt x="8573" y="45565"/>
                    <a:pt x="8645" y="45506"/>
                    <a:pt x="8704" y="45541"/>
                  </a:cubicBezTo>
                  <a:cubicBezTo>
                    <a:pt x="9526" y="45851"/>
                    <a:pt x="10121" y="46280"/>
                    <a:pt x="10419" y="46553"/>
                  </a:cubicBezTo>
                  <a:cubicBezTo>
                    <a:pt x="10431" y="45982"/>
                    <a:pt x="10431" y="45422"/>
                    <a:pt x="10443" y="44863"/>
                  </a:cubicBezTo>
                  <a:cubicBezTo>
                    <a:pt x="10085" y="44541"/>
                    <a:pt x="8931" y="43517"/>
                    <a:pt x="8466" y="43172"/>
                  </a:cubicBezTo>
                  <a:cubicBezTo>
                    <a:pt x="8407" y="43124"/>
                    <a:pt x="8383" y="43017"/>
                    <a:pt x="8419" y="42946"/>
                  </a:cubicBezTo>
                  <a:cubicBezTo>
                    <a:pt x="8454" y="42874"/>
                    <a:pt x="8526" y="42839"/>
                    <a:pt x="8585" y="42886"/>
                  </a:cubicBezTo>
                  <a:cubicBezTo>
                    <a:pt x="9002" y="43196"/>
                    <a:pt x="10002" y="44077"/>
                    <a:pt x="10443" y="44482"/>
                  </a:cubicBezTo>
                  <a:lnTo>
                    <a:pt x="10443" y="41446"/>
                  </a:lnTo>
                  <a:cubicBezTo>
                    <a:pt x="10085" y="41148"/>
                    <a:pt x="8966" y="40267"/>
                    <a:pt x="7657" y="39445"/>
                  </a:cubicBezTo>
                  <a:cubicBezTo>
                    <a:pt x="7597" y="39410"/>
                    <a:pt x="7573" y="39314"/>
                    <a:pt x="7597" y="39231"/>
                  </a:cubicBezTo>
                  <a:cubicBezTo>
                    <a:pt x="7633" y="39136"/>
                    <a:pt x="7704" y="39112"/>
                    <a:pt x="7764" y="39136"/>
                  </a:cubicBezTo>
                  <a:cubicBezTo>
                    <a:pt x="8954" y="39862"/>
                    <a:pt x="9978" y="40672"/>
                    <a:pt x="10443" y="41041"/>
                  </a:cubicBezTo>
                  <a:cubicBezTo>
                    <a:pt x="10431" y="40041"/>
                    <a:pt x="10419" y="39064"/>
                    <a:pt x="10383" y="38112"/>
                  </a:cubicBezTo>
                  <a:cubicBezTo>
                    <a:pt x="9895" y="37707"/>
                    <a:pt x="8288" y="36433"/>
                    <a:pt x="6395" y="35266"/>
                  </a:cubicBezTo>
                  <a:cubicBezTo>
                    <a:pt x="6335" y="35219"/>
                    <a:pt x="6311" y="35135"/>
                    <a:pt x="6335" y="35040"/>
                  </a:cubicBezTo>
                  <a:cubicBezTo>
                    <a:pt x="6371" y="34957"/>
                    <a:pt x="6442" y="34921"/>
                    <a:pt x="6502" y="34957"/>
                  </a:cubicBezTo>
                  <a:cubicBezTo>
                    <a:pt x="8240" y="36028"/>
                    <a:pt x="9740" y="37207"/>
                    <a:pt x="10371" y="37695"/>
                  </a:cubicBezTo>
                  <a:cubicBezTo>
                    <a:pt x="10324" y="36445"/>
                    <a:pt x="10264" y="35219"/>
                    <a:pt x="10193" y="34028"/>
                  </a:cubicBezTo>
                  <a:cubicBezTo>
                    <a:pt x="9704" y="33576"/>
                    <a:pt x="7633" y="31706"/>
                    <a:pt x="5740" y="31052"/>
                  </a:cubicBezTo>
                  <a:cubicBezTo>
                    <a:pt x="5680" y="31028"/>
                    <a:pt x="5633" y="30932"/>
                    <a:pt x="5656" y="30849"/>
                  </a:cubicBezTo>
                  <a:cubicBezTo>
                    <a:pt x="5668" y="30754"/>
                    <a:pt x="5740" y="30694"/>
                    <a:pt x="5799" y="30730"/>
                  </a:cubicBezTo>
                  <a:cubicBezTo>
                    <a:pt x="7573" y="31337"/>
                    <a:pt x="9478" y="32957"/>
                    <a:pt x="10181" y="33599"/>
                  </a:cubicBezTo>
                  <a:cubicBezTo>
                    <a:pt x="10085" y="32159"/>
                    <a:pt x="9966" y="30754"/>
                    <a:pt x="9847" y="29408"/>
                  </a:cubicBezTo>
                  <a:cubicBezTo>
                    <a:pt x="9133" y="28873"/>
                    <a:pt x="6216" y="26801"/>
                    <a:pt x="4347" y="26944"/>
                  </a:cubicBezTo>
                  <a:cubicBezTo>
                    <a:pt x="4263" y="26944"/>
                    <a:pt x="4204" y="26884"/>
                    <a:pt x="4204" y="26789"/>
                  </a:cubicBezTo>
                  <a:cubicBezTo>
                    <a:pt x="4204" y="26694"/>
                    <a:pt x="4251" y="26611"/>
                    <a:pt x="4323" y="26611"/>
                  </a:cubicBezTo>
                  <a:cubicBezTo>
                    <a:pt x="6145" y="26456"/>
                    <a:pt x="8871" y="28313"/>
                    <a:pt x="9800" y="28992"/>
                  </a:cubicBezTo>
                  <a:cubicBezTo>
                    <a:pt x="9669" y="27575"/>
                    <a:pt x="9502" y="26206"/>
                    <a:pt x="9335" y="24908"/>
                  </a:cubicBezTo>
                  <a:cubicBezTo>
                    <a:pt x="8752" y="24646"/>
                    <a:pt x="6323" y="23539"/>
                    <a:pt x="3716" y="23217"/>
                  </a:cubicBezTo>
                  <a:cubicBezTo>
                    <a:pt x="3644" y="23193"/>
                    <a:pt x="3597" y="23122"/>
                    <a:pt x="3597" y="23039"/>
                  </a:cubicBezTo>
                  <a:cubicBezTo>
                    <a:pt x="3597" y="22943"/>
                    <a:pt x="3656" y="22872"/>
                    <a:pt x="3739" y="22884"/>
                  </a:cubicBezTo>
                  <a:cubicBezTo>
                    <a:pt x="6204" y="23193"/>
                    <a:pt x="8514" y="24194"/>
                    <a:pt x="9276" y="24539"/>
                  </a:cubicBezTo>
                  <a:cubicBezTo>
                    <a:pt x="9169" y="23765"/>
                    <a:pt x="9062" y="23015"/>
                    <a:pt x="8942" y="22289"/>
                  </a:cubicBezTo>
                  <a:cubicBezTo>
                    <a:pt x="8395" y="22003"/>
                    <a:pt x="6061" y="20907"/>
                    <a:pt x="2501" y="20384"/>
                  </a:cubicBezTo>
                  <a:cubicBezTo>
                    <a:pt x="2430" y="20372"/>
                    <a:pt x="2382" y="20300"/>
                    <a:pt x="2394" y="20205"/>
                  </a:cubicBezTo>
                  <a:cubicBezTo>
                    <a:pt x="2394" y="20122"/>
                    <a:pt x="2465" y="20038"/>
                    <a:pt x="2525" y="20062"/>
                  </a:cubicBezTo>
                  <a:cubicBezTo>
                    <a:pt x="5835" y="20550"/>
                    <a:pt x="8121" y="21550"/>
                    <a:pt x="8883" y="21908"/>
                  </a:cubicBezTo>
                  <a:cubicBezTo>
                    <a:pt x="8597" y="20193"/>
                    <a:pt x="8300" y="18586"/>
                    <a:pt x="7990" y="17097"/>
                  </a:cubicBezTo>
                  <a:cubicBezTo>
                    <a:pt x="7252" y="16859"/>
                    <a:pt x="3513" y="15657"/>
                    <a:pt x="1239" y="15681"/>
                  </a:cubicBezTo>
                  <a:cubicBezTo>
                    <a:pt x="1156" y="15681"/>
                    <a:pt x="1108" y="15609"/>
                    <a:pt x="1108" y="15514"/>
                  </a:cubicBezTo>
                  <a:cubicBezTo>
                    <a:pt x="1108" y="15431"/>
                    <a:pt x="1168" y="15359"/>
                    <a:pt x="1239" y="15359"/>
                  </a:cubicBezTo>
                  <a:cubicBezTo>
                    <a:pt x="3418" y="15323"/>
                    <a:pt x="6918" y="16407"/>
                    <a:pt x="7919" y="16740"/>
                  </a:cubicBezTo>
                  <a:cubicBezTo>
                    <a:pt x="7716" y="15871"/>
                    <a:pt x="7526" y="15038"/>
                    <a:pt x="7335" y="14252"/>
                  </a:cubicBezTo>
                  <a:cubicBezTo>
                    <a:pt x="6692" y="14049"/>
                    <a:pt x="3775" y="13168"/>
                    <a:pt x="799" y="13037"/>
                  </a:cubicBezTo>
                  <a:cubicBezTo>
                    <a:pt x="727" y="13037"/>
                    <a:pt x="680" y="12954"/>
                    <a:pt x="680" y="12859"/>
                  </a:cubicBezTo>
                  <a:cubicBezTo>
                    <a:pt x="680" y="12764"/>
                    <a:pt x="739" y="12692"/>
                    <a:pt x="811" y="12692"/>
                  </a:cubicBezTo>
                  <a:cubicBezTo>
                    <a:pt x="3632" y="12811"/>
                    <a:pt x="6383" y="13597"/>
                    <a:pt x="7240" y="13883"/>
                  </a:cubicBezTo>
                  <a:cubicBezTo>
                    <a:pt x="6764" y="12049"/>
                    <a:pt x="6287" y="10418"/>
                    <a:pt x="5799" y="8989"/>
                  </a:cubicBezTo>
                  <a:cubicBezTo>
                    <a:pt x="5204" y="8715"/>
                    <a:pt x="2513" y="7525"/>
                    <a:pt x="120" y="7418"/>
                  </a:cubicBezTo>
                  <a:cubicBezTo>
                    <a:pt x="49" y="7418"/>
                    <a:pt x="1" y="7346"/>
                    <a:pt x="1" y="7239"/>
                  </a:cubicBezTo>
                  <a:cubicBezTo>
                    <a:pt x="1" y="7156"/>
                    <a:pt x="60" y="7084"/>
                    <a:pt x="132" y="7084"/>
                  </a:cubicBezTo>
                  <a:cubicBezTo>
                    <a:pt x="2335" y="7168"/>
                    <a:pt x="4775" y="8168"/>
                    <a:pt x="5668" y="8573"/>
                  </a:cubicBezTo>
                  <a:cubicBezTo>
                    <a:pt x="5454" y="7989"/>
                    <a:pt x="5263" y="7441"/>
                    <a:pt x="5073" y="6918"/>
                  </a:cubicBezTo>
                  <a:cubicBezTo>
                    <a:pt x="4621" y="6620"/>
                    <a:pt x="2942" y="5572"/>
                    <a:pt x="453" y="4905"/>
                  </a:cubicBezTo>
                  <a:cubicBezTo>
                    <a:pt x="382" y="4894"/>
                    <a:pt x="358" y="4798"/>
                    <a:pt x="358" y="4715"/>
                  </a:cubicBezTo>
                  <a:cubicBezTo>
                    <a:pt x="370" y="4620"/>
                    <a:pt x="430" y="4560"/>
                    <a:pt x="501" y="4584"/>
                  </a:cubicBezTo>
                  <a:cubicBezTo>
                    <a:pt x="2632" y="5144"/>
                    <a:pt x="4180" y="5989"/>
                    <a:pt x="4882" y="6429"/>
                  </a:cubicBezTo>
                  <a:cubicBezTo>
                    <a:pt x="3275" y="2298"/>
                    <a:pt x="1930" y="476"/>
                    <a:pt x="1918" y="453"/>
                  </a:cubicBezTo>
                  <a:cubicBezTo>
                    <a:pt x="1846" y="357"/>
                    <a:pt x="1846" y="191"/>
                    <a:pt x="1918" y="95"/>
                  </a:cubicBezTo>
                  <a:cubicBezTo>
                    <a:pt x="1989" y="0"/>
                    <a:pt x="2108" y="12"/>
                    <a:pt x="2192" y="95"/>
                  </a:cubicBezTo>
                  <a:cubicBezTo>
                    <a:pt x="2192" y="119"/>
                    <a:pt x="2787" y="917"/>
                    <a:pt x="3644" y="2655"/>
                  </a:cubicBezTo>
                  <a:cubicBezTo>
                    <a:pt x="3573" y="1822"/>
                    <a:pt x="3466" y="655"/>
                    <a:pt x="3394" y="441"/>
                  </a:cubicBezTo>
                  <a:cubicBezTo>
                    <a:pt x="3358" y="357"/>
                    <a:pt x="3394" y="262"/>
                    <a:pt x="3454" y="214"/>
                  </a:cubicBezTo>
                  <a:cubicBezTo>
                    <a:pt x="3513" y="179"/>
                    <a:pt x="3585" y="203"/>
                    <a:pt x="3620" y="298"/>
                  </a:cubicBezTo>
                  <a:cubicBezTo>
                    <a:pt x="3739" y="607"/>
                    <a:pt x="3894" y="2596"/>
                    <a:pt x="3942" y="3274"/>
                  </a:cubicBezTo>
                  <a:cubicBezTo>
                    <a:pt x="4287" y="4001"/>
                    <a:pt x="4656" y="4846"/>
                    <a:pt x="5061" y="5834"/>
                  </a:cubicBezTo>
                  <a:lnTo>
                    <a:pt x="5311" y="2143"/>
                  </a:lnTo>
                  <a:cubicBezTo>
                    <a:pt x="5311" y="2048"/>
                    <a:pt x="5371" y="1977"/>
                    <a:pt x="5442" y="1988"/>
                  </a:cubicBezTo>
                  <a:cubicBezTo>
                    <a:pt x="5525" y="2000"/>
                    <a:pt x="5561" y="2084"/>
                    <a:pt x="5561" y="2167"/>
                  </a:cubicBezTo>
                  <a:lnTo>
                    <a:pt x="5287" y="6370"/>
                  </a:lnTo>
                  <a:cubicBezTo>
                    <a:pt x="5549" y="7049"/>
                    <a:pt x="5823" y="7811"/>
                    <a:pt x="6097" y="8608"/>
                  </a:cubicBezTo>
                  <a:lnTo>
                    <a:pt x="6502" y="4322"/>
                  </a:lnTo>
                  <a:cubicBezTo>
                    <a:pt x="6514" y="4239"/>
                    <a:pt x="6573" y="4167"/>
                    <a:pt x="6633" y="4179"/>
                  </a:cubicBezTo>
                  <a:cubicBezTo>
                    <a:pt x="6716" y="4191"/>
                    <a:pt x="6752" y="4263"/>
                    <a:pt x="6740" y="4370"/>
                  </a:cubicBezTo>
                  <a:lnTo>
                    <a:pt x="6275" y="9192"/>
                  </a:lnTo>
                  <a:cubicBezTo>
                    <a:pt x="6680" y="10430"/>
                    <a:pt x="7097" y="11799"/>
                    <a:pt x="7490" y="13299"/>
                  </a:cubicBezTo>
                  <a:lnTo>
                    <a:pt x="8097" y="9025"/>
                  </a:lnTo>
                  <a:cubicBezTo>
                    <a:pt x="8109" y="8942"/>
                    <a:pt x="8169" y="8882"/>
                    <a:pt x="8240" y="8894"/>
                  </a:cubicBezTo>
                  <a:cubicBezTo>
                    <a:pt x="8311" y="8906"/>
                    <a:pt x="8347" y="9001"/>
                    <a:pt x="8347" y="9085"/>
                  </a:cubicBezTo>
                  <a:lnTo>
                    <a:pt x="7645" y="13942"/>
                  </a:lnTo>
                  <a:cubicBezTo>
                    <a:pt x="7823" y="14645"/>
                    <a:pt x="8002" y="15371"/>
                    <a:pt x="8169" y="16133"/>
                  </a:cubicBezTo>
                  <a:lnTo>
                    <a:pt x="8776" y="12323"/>
                  </a:lnTo>
                  <a:cubicBezTo>
                    <a:pt x="8788" y="12228"/>
                    <a:pt x="8847" y="12168"/>
                    <a:pt x="8931" y="12180"/>
                  </a:cubicBezTo>
                  <a:cubicBezTo>
                    <a:pt x="8990" y="12204"/>
                    <a:pt x="9026" y="12287"/>
                    <a:pt x="9014" y="12383"/>
                  </a:cubicBezTo>
                  <a:lnTo>
                    <a:pt x="8311" y="16788"/>
                  </a:lnTo>
                  <a:cubicBezTo>
                    <a:pt x="8633" y="18193"/>
                    <a:pt x="8907" y="19729"/>
                    <a:pt x="9181" y="21348"/>
                  </a:cubicBezTo>
                  <a:lnTo>
                    <a:pt x="9955" y="17776"/>
                  </a:lnTo>
                  <a:cubicBezTo>
                    <a:pt x="9966" y="17693"/>
                    <a:pt x="10038" y="17645"/>
                    <a:pt x="10097" y="17657"/>
                  </a:cubicBezTo>
                  <a:cubicBezTo>
                    <a:pt x="10169" y="17693"/>
                    <a:pt x="10205" y="17776"/>
                    <a:pt x="10193" y="17871"/>
                  </a:cubicBezTo>
                  <a:lnTo>
                    <a:pt x="9300" y="22027"/>
                  </a:lnTo>
                  <a:cubicBezTo>
                    <a:pt x="9407" y="22681"/>
                    <a:pt x="9502" y="23348"/>
                    <a:pt x="9597" y="24015"/>
                  </a:cubicBezTo>
                  <a:lnTo>
                    <a:pt x="10312" y="21396"/>
                  </a:lnTo>
                  <a:cubicBezTo>
                    <a:pt x="10336" y="21312"/>
                    <a:pt x="10395" y="21265"/>
                    <a:pt x="10478" y="21288"/>
                  </a:cubicBezTo>
                  <a:cubicBezTo>
                    <a:pt x="10538" y="21324"/>
                    <a:pt x="10562" y="21431"/>
                    <a:pt x="10550" y="21515"/>
                  </a:cubicBezTo>
                  <a:lnTo>
                    <a:pt x="9681" y="24658"/>
                  </a:lnTo>
                  <a:cubicBezTo>
                    <a:pt x="9859" y="25932"/>
                    <a:pt x="10014" y="27277"/>
                    <a:pt x="10157" y="28670"/>
                  </a:cubicBezTo>
                  <a:lnTo>
                    <a:pt x="11026" y="25813"/>
                  </a:lnTo>
                  <a:cubicBezTo>
                    <a:pt x="11050" y="25729"/>
                    <a:pt x="11133" y="25682"/>
                    <a:pt x="11193" y="25729"/>
                  </a:cubicBezTo>
                  <a:cubicBezTo>
                    <a:pt x="11252" y="25753"/>
                    <a:pt x="11276" y="25860"/>
                    <a:pt x="11264" y="25956"/>
                  </a:cubicBezTo>
                  <a:lnTo>
                    <a:pt x="10240" y="29361"/>
                  </a:lnTo>
                  <a:cubicBezTo>
                    <a:pt x="10359" y="30599"/>
                    <a:pt x="10455" y="31873"/>
                    <a:pt x="10550" y="33195"/>
                  </a:cubicBezTo>
                  <a:lnTo>
                    <a:pt x="11395" y="30730"/>
                  </a:lnTo>
                  <a:cubicBezTo>
                    <a:pt x="11431" y="30635"/>
                    <a:pt x="11502" y="30611"/>
                    <a:pt x="11562" y="30635"/>
                  </a:cubicBezTo>
                  <a:cubicBezTo>
                    <a:pt x="11621" y="30682"/>
                    <a:pt x="11645" y="30778"/>
                    <a:pt x="11621" y="30861"/>
                  </a:cubicBezTo>
                  <a:lnTo>
                    <a:pt x="10597" y="33885"/>
                  </a:lnTo>
                  <a:cubicBezTo>
                    <a:pt x="10669" y="35040"/>
                    <a:pt x="10728" y="36255"/>
                    <a:pt x="10776" y="37481"/>
                  </a:cubicBezTo>
                  <a:lnTo>
                    <a:pt x="11705" y="35397"/>
                  </a:lnTo>
                  <a:cubicBezTo>
                    <a:pt x="11740" y="35326"/>
                    <a:pt x="11824" y="35302"/>
                    <a:pt x="11871" y="35338"/>
                  </a:cubicBezTo>
                  <a:cubicBezTo>
                    <a:pt x="11931" y="35385"/>
                    <a:pt x="11943" y="35493"/>
                    <a:pt x="11919" y="35576"/>
                  </a:cubicBezTo>
                  <a:lnTo>
                    <a:pt x="10788" y="38076"/>
                  </a:lnTo>
                  <a:cubicBezTo>
                    <a:pt x="10812" y="38969"/>
                    <a:pt x="10836" y="39898"/>
                    <a:pt x="10847" y="40838"/>
                  </a:cubicBezTo>
                  <a:lnTo>
                    <a:pt x="11812" y="39207"/>
                  </a:lnTo>
                  <a:cubicBezTo>
                    <a:pt x="11860" y="39136"/>
                    <a:pt x="11931" y="39124"/>
                    <a:pt x="11990" y="39183"/>
                  </a:cubicBezTo>
                  <a:cubicBezTo>
                    <a:pt x="12050" y="39243"/>
                    <a:pt x="12050" y="39350"/>
                    <a:pt x="12002" y="39422"/>
                  </a:cubicBezTo>
                  <a:lnTo>
                    <a:pt x="10847" y="41350"/>
                  </a:lnTo>
                  <a:cubicBezTo>
                    <a:pt x="10859" y="42220"/>
                    <a:pt x="10859" y="43101"/>
                    <a:pt x="10859" y="44006"/>
                  </a:cubicBezTo>
                  <a:lnTo>
                    <a:pt x="11526" y="42993"/>
                  </a:lnTo>
                  <a:cubicBezTo>
                    <a:pt x="11574" y="42922"/>
                    <a:pt x="11645" y="42922"/>
                    <a:pt x="11705" y="42982"/>
                  </a:cubicBezTo>
                  <a:cubicBezTo>
                    <a:pt x="11752" y="43041"/>
                    <a:pt x="11764" y="43136"/>
                    <a:pt x="11729" y="43220"/>
                  </a:cubicBezTo>
                  <a:lnTo>
                    <a:pt x="10859" y="44506"/>
                  </a:lnTo>
                  <a:cubicBezTo>
                    <a:pt x="10859" y="45184"/>
                    <a:pt x="10847" y="45863"/>
                    <a:pt x="10836" y="46565"/>
                  </a:cubicBezTo>
                  <a:lnTo>
                    <a:pt x="11609" y="45922"/>
                  </a:lnTo>
                  <a:cubicBezTo>
                    <a:pt x="11669" y="45875"/>
                    <a:pt x="11740" y="45899"/>
                    <a:pt x="11764" y="45982"/>
                  </a:cubicBezTo>
                  <a:cubicBezTo>
                    <a:pt x="11800" y="46053"/>
                    <a:pt x="11788" y="46161"/>
                    <a:pt x="11729" y="46220"/>
                  </a:cubicBezTo>
                  <a:lnTo>
                    <a:pt x="10859" y="46934"/>
                  </a:lnTo>
                  <a:lnTo>
                    <a:pt x="10359" y="46934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"/>
          <p:cNvSpPr/>
          <p:nvPr/>
        </p:nvSpPr>
        <p:spPr>
          <a:xfrm rot="5400000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6"/>
          <p:cNvSpPr/>
          <p:nvPr/>
        </p:nvSpPr>
        <p:spPr>
          <a:xfrm flipH="1">
            <a:off x="6753194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6"/>
          <p:cNvSpPr/>
          <p:nvPr/>
        </p:nvSpPr>
        <p:spPr>
          <a:xfrm rot="5400000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3581382" y="-968401"/>
            <a:ext cx="7534148" cy="8142117"/>
            <a:chOff x="3329550" y="-80475"/>
            <a:chExt cx="4897392" cy="5292587"/>
          </a:xfrm>
        </p:grpSpPr>
        <p:sp>
          <p:nvSpPr>
            <p:cNvPr id="16" name="Google Shape;16;p3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720000" y="2531850"/>
            <a:ext cx="355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6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477825" y="953725"/>
            <a:ext cx="293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2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-145500" y="-247712"/>
            <a:ext cx="5985803" cy="5638914"/>
          </a:xfrm>
          <a:custGeom>
            <a:avLst/>
            <a:gdLst/>
            <a:ahLst/>
            <a:cxnLst/>
            <a:rect l="l" t="t" r="r" b="b"/>
            <a:pathLst>
              <a:path w="219945" h="148412" extrusionOk="0">
                <a:moveTo>
                  <a:pt x="25433" y="0"/>
                </a:moveTo>
                <a:cubicBezTo>
                  <a:pt x="25314" y="71"/>
                  <a:pt x="25194" y="167"/>
                  <a:pt x="25075" y="238"/>
                </a:cubicBezTo>
                <a:cubicBezTo>
                  <a:pt x="19479" y="3977"/>
                  <a:pt x="14419" y="8513"/>
                  <a:pt x="10133" y="13692"/>
                </a:cubicBezTo>
                <a:cubicBezTo>
                  <a:pt x="6002" y="18693"/>
                  <a:pt x="2620" y="24348"/>
                  <a:pt x="72" y="30409"/>
                </a:cubicBezTo>
                <a:cubicBezTo>
                  <a:pt x="48" y="30468"/>
                  <a:pt x="37" y="30528"/>
                  <a:pt x="1" y="30587"/>
                </a:cubicBezTo>
                <a:lnTo>
                  <a:pt x="1" y="86308"/>
                </a:lnTo>
                <a:cubicBezTo>
                  <a:pt x="37" y="86368"/>
                  <a:pt x="48" y="86403"/>
                  <a:pt x="72" y="86463"/>
                </a:cubicBezTo>
                <a:cubicBezTo>
                  <a:pt x="3573" y="94250"/>
                  <a:pt x="8704" y="101251"/>
                  <a:pt x="15574" y="106751"/>
                </a:cubicBezTo>
                <a:cubicBezTo>
                  <a:pt x="29921" y="118265"/>
                  <a:pt x="46947" y="122706"/>
                  <a:pt x="57603" y="138779"/>
                </a:cubicBezTo>
                <a:cubicBezTo>
                  <a:pt x="59604" y="141815"/>
                  <a:pt x="61425" y="144982"/>
                  <a:pt x="63199" y="148173"/>
                </a:cubicBezTo>
                <a:cubicBezTo>
                  <a:pt x="63235" y="148244"/>
                  <a:pt x="63283" y="148340"/>
                  <a:pt x="63330" y="148411"/>
                </a:cubicBezTo>
                <a:lnTo>
                  <a:pt x="200395" y="148411"/>
                </a:lnTo>
                <a:cubicBezTo>
                  <a:pt x="200431" y="148340"/>
                  <a:pt x="200443" y="148244"/>
                  <a:pt x="200478" y="148173"/>
                </a:cubicBezTo>
                <a:cubicBezTo>
                  <a:pt x="200681" y="147482"/>
                  <a:pt x="200895" y="146804"/>
                  <a:pt x="201074" y="146101"/>
                </a:cubicBezTo>
                <a:cubicBezTo>
                  <a:pt x="204169" y="134671"/>
                  <a:pt x="203991" y="122467"/>
                  <a:pt x="201740" y="110895"/>
                </a:cubicBezTo>
                <a:cubicBezTo>
                  <a:pt x="200621" y="105096"/>
                  <a:pt x="199788" y="99262"/>
                  <a:pt x="199264" y="93392"/>
                </a:cubicBezTo>
                <a:cubicBezTo>
                  <a:pt x="198192" y="81129"/>
                  <a:pt x="205003" y="70925"/>
                  <a:pt x="210384" y="60531"/>
                </a:cubicBezTo>
                <a:cubicBezTo>
                  <a:pt x="217218" y="47327"/>
                  <a:pt x="219945" y="29837"/>
                  <a:pt x="211492" y="16681"/>
                </a:cubicBezTo>
                <a:cubicBezTo>
                  <a:pt x="206908" y="9573"/>
                  <a:pt x="200216" y="4131"/>
                  <a:pt x="192704" y="238"/>
                </a:cubicBezTo>
                <a:cubicBezTo>
                  <a:pt x="192561" y="143"/>
                  <a:pt x="192394" y="71"/>
                  <a:pt x="192239" y="0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1009500" y="1323925"/>
            <a:ext cx="35625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3381375" y="698075"/>
            <a:ext cx="50427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5"/>
          <p:cNvGrpSpPr/>
          <p:nvPr/>
        </p:nvGrpSpPr>
        <p:grpSpPr>
          <a:xfrm>
            <a:off x="3166544" y="2899340"/>
            <a:ext cx="2810911" cy="2589579"/>
            <a:chOff x="5281332" y="2453918"/>
            <a:chExt cx="3011797" cy="2774649"/>
          </a:xfrm>
        </p:grpSpPr>
        <p:sp>
          <p:nvSpPr>
            <p:cNvPr id="92" name="Google Shape;92;p5"/>
            <p:cNvSpPr/>
            <p:nvPr/>
          </p:nvSpPr>
          <p:spPr>
            <a:xfrm flipH="1">
              <a:off x="6610216" y="2812997"/>
              <a:ext cx="1575485" cy="1258541"/>
            </a:xfrm>
            <a:custGeom>
              <a:avLst/>
              <a:gdLst/>
              <a:ahLst/>
              <a:cxnLst/>
              <a:rect l="l" t="t" r="r" b="b"/>
              <a:pathLst>
                <a:path w="21837" h="17444" extrusionOk="0">
                  <a:moveTo>
                    <a:pt x="0" y="0"/>
                  </a:moveTo>
                  <a:cubicBezTo>
                    <a:pt x="4144" y="5394"/>
                    <a:pt x="7680" y="9085"/>
                    <a:pt x="11192" y="11752"/>
                  </a:cubicBezTo>
                  <a:cubicBezTo>
                    <a:pt x="14693" y="14407"/>
                    <a:pt x="18145" y="16062"/>
                    <a:pt x="21836" y="17443"/>
                  </a:cubicBezTo>
                  <a:cubicBezTo>
                    <a:pt x="18907" y="11300"/>
                    <a:pt x="13371" y="6728"/>
                    <a:pt x="8632" y="3953"/>
                  </a:cubicBezTo>
                  <a:cubicBezTo>
                    <a:pt x="6263" y="2537"/>
                    <a:pt x="4096" y="1548"/>
                    <a:pt x="2536" y="929"/>
                  </a:cubicBezTo>
                  <a:cubicBezTo>
                    <a:pt x="965" y="2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 flipH="1">
              <a:off x="6675510" y="3910937"/>
              <a:ext cx="1395116" cy="414055"/>
            </a:xfrm>
            <a:custGeom>
              <a:avLst/>
              <a:gdLst/>
              <a:ahLst/>
              <a:cxnLst/>
              <a:rect l="l" t="t" r="r" b="b"/>
              <a:pathLst>
                <a:path w="19337" h="5739" extrusionOk="0">
                  <a:moveTo>
                    <a:pt x="13189" y="1"/>
                  </a:moveTo>
                  <a:cubicBezTo>
                    <a:pt x="11727" y="1"/>
                    <a:pt x="10218" y="185"/>
                    <a:pt x="8764" y="463"/>
                  </a:cubicBezTo>
                  <a:cubicBezTo>
                    <a:pt x="5013" y="1177"/>
                    <a:pt x="1620" y="2499"/>
                    <a:pt x="1" y="2761"/>
                  </a:cubicBezTo>
                  <a:cubicBezTo>
                    <a:pt x="1" y="2761"/>
                    <a:pt x="3453" y="4511"/>
                    <a:pt x="7561" y="5345"/>
                  </a:cubicBezTo>
                  <a:cubicBezTo>
                    <a:pt x="8760" y="5578"/>
                    <a:pt x="10023" y="5738"/>
                    <a:pt x="11281" y="5738"/>
                  </a:cubicBezTo>
                  <a:cubicBezTo>
                    <a:pt x="14321" y="5738"/>
                    <a:pt x="17332" y="4804"/>
                    <a:pt x="19336" y="1713"/>
                  </a:cubicBezTo>
                  <a:cubicBezTo>
                    <a:pt x="17664" y="455"/>
                    <a:pt x="15484" y="1"/>
                    <a:pt x="13189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flipH="1">
              <a:off x="6363688" y="2453918"/>
              <a:ext cx="552433" cy="1611559"/>
            </a:xfrm>
            <a:custGeom>
              <a:avLst/>
              <a:gdLst/>
              <a:ahLst/>
              <a:cxnLst/>
              <a:rect l="l" t="t" r="r" b="b"/>
              <a:pathLst>
                <a:path w="7657" h="22337" extrusionOk="0">
                  <a:moveTo>
                    <a:pt x="215" y="1"/>
                  </a:moveTo>
                  <a:lnTo>
                    <a:pt x="215" y="1"/>
                  </a:lnTo>
                  <a:cubicBezTo>
                    <a:pt x="322" y="2501"/>
                    <a:pt x="1" y="6311"/>
                    <a:pt x="263" y="10335"/>
                  </a:cubicBezTo>
                  <a:cubicBezTo>
                    <a:pt x="513" y="14383"/>
                    <a:pt x="1346" y="18646"/>
                    <a:pt x="3930" y="22337"/>
                  </a:cubicBezTo>
                  <a:cubicBezTo>
                    <a:pt x="7656" y="18253"/>
                    <a:pt x="6930" y="12538"/>
                    <a:pt x="5025" y="7990"/>
                  </a:cubicBezTo>
                  <a:cubicBezTo>
                    <a:pt x="4073" y="5716"/>
                    <a:pt x="2882" y="3692"/>
                    <a:pt x="1918" y="2275"/>
                  </a:cubicBezTo>
                  <a:cubicBezTo>
                    <a:pt x="953" y="846"/>
                    <a:pt x="215" y="1"/>
                    <a:pt x="21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6215065" y="4313665"/>
              <a:ext cx="1372823" cy="470113"/>
            </a:xfrm>
            <a:custGeom>
              <a:avLst/>
              <a:gdLst/>
              <a:ahLst/>
              <a:cxnLst/>
              <a:rect l="l" t="t" r="r" b="b"/>
              <a:pathLst>
                <a:path w="19028" h="6516" extrusionOk="0">
                  <a:moveTo>
                    <a:pt x="12777" y="1"/>
                  </a:moveTo>
                  <a:cubicBezTo>
                    <a:pt x="10848" y="1"/>
                    <a:pt x="8862" y="449"/>
                    <a:pt x="7073" y="1072"/>
                  </a:cubicBezTo>
                  <a:cubicBezTo>
                    <a:pt x="3120" y="2453"/>
                    <a:pt x="1" y="4644"/>
                    <a:pt x="1" y="4644"/>
                  </a:cubicBezTo>
                  <a:cubicBezTo>
                    <a:pt x="1" y="4644"/>
                    <a:pt x="799" y="4966"/>
                    <a:pt x="2085" y="5335"/>
                  </a:cubicBezTo>
                  <a:cubicBezTo>
                    <a:pt x="3382" y="5728"/>
                    <a:pt x="5156" y="6156"/>
                    <a:pt x="7133" y="6382"/>
                  </a:cubicBezTo>
                  <a:cubicBezTo>
                    <a:pt x="7907" y="6464"/>
                    <a:pt x="8712" y="6515"/>
                    <a:pt x="9531" y="6515"/>
                  </a:cubicBezTo>
                  <a:cubicBezTo>
                    <a:pt x="12904" y="6515"/>
                    <a:pt x="16498" y="5642"/>
                    <a:pt x="19027" y="2394"/>
                  </a:cubicBezTo>
                  <a:cubicBezTo>
                    <a:pt x="17315" y="643"/>
                    <a:pt x="15087" y="1"/>
                    <a:pt x="12777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 flipH="1">
              <a:off x="5855193" y="2772594"/>
              <a:ext cx="543776" cy="1698352"/>
            </a:xfrm>
            <a:custGeom>
              <a:avLst/>
              <a:gdLst/>
              <a:ahLst/>
              <a:cxnLst/>
              <a:rect l="l" t="t" r="r" b="b"/>
              <a:pathLst>
                <a:path w="7537" h="23540" extrusionOk="0">
                  <a:moveTo>
                    <a:pt x="5418" y="1"/>
                  </a:moveTo>
                  <a:cubicBezTo>
                    <a:pt x="2608" y="2930"/>
                    <a:pt x="1012" y="7168"/>
                    <a:pt x="488" y="11479"/>
                  </a:cubicBezTo>
                  <a:cubicBezTo>
                    <a:pt x="0" y="15777"/>
                    <a:pt x="548" y="20146"/>
                    <a:pt x="2334" y="23540"/>
                  </a:cubicBezTo>
                  <a:cubicBezTo>
                    <a:pt x="2334" y="23540"/>
                    <a:pt x="2179" y="23206"/>
                    <a:pt x="2489" y="22099"/>
                  </a:cubicBezTo>
                  <a:cubicBezTo>
                    <a:pt x="2798" y="21003"/>
                    <a:pt x="3632" y="19122"/>
                    <a:pt x="5572" y="15967"/>
                  </a:cubicBezTo>
                  <a:cubicBezTo>
                    <a:pt x="7501" y="12824"/>
                    <a:pt x="7537" y="8812"/>
                    <a:pt x="7001" y="5597"/>
                  </a:cubicBezTo>
                  <a:cubicBezTo>
                    <a:pt x="6477" y="2382"/>
                    <a:pt x="5418" y="1"/>
                    <a:pt x="5418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 flipH="1">
              <a:off x="6155831" y="3580069"/>
              <a:ext cx="2137298" cy="1648498"/>
            </a:xfrm>
            <a:custGeom>
              <a:avLst/>
              <a:gdLst/>
              <a:ahLst/>
              <a:cxnLst/>
              <a:rect l="l" t="t" r="r" b="b"/>
              <a:pathLst>
                <a:path w="29624" h="22849" extrusionOk="0">
                  <a:moveTo>
                    <a:pt x="24052" y="22277"/>
                  </a:moveTo>
                  <a:cubicBezTo>
                    <a:pt x="24171" y="22277"/>
                    <a:pt x="24302" y="22277"/>
                    <a:pt x="24444" y="22289"/>
                  </a:cubicBezTo>
                  <a:cubicBezTo>
                    <a:pt x="25171" y="22408"/>
                    <a:pt x="25957" y="22277"/>
                    <a:pt x="26707" y="22253"/>
                  </a:cubicBezTo>
                  <a:lnTo>
                    <a:pt x="26719" y="22230"/>
                  </a:lnTo>
                  <a:cubicBezTo>
                    <a:pt x="27445" y="21337"/>
                    <a:pt x="25826" y="21849"/>
                    <a:pt x="28338" y="18777"/>
                  </a:cubicBezTo>
                  <a:cubicBezTo>
                    <a:pt x="29624" y="17229"/>
                    <a:pt x="28659" y="11955"/>
                    <a:pt x="24206" y="7406"/>
                  </a:cubicBezTo>
                  <a:cubicBezTo>
                    <a:pt x="26016" y="11002"/>
                    <a:pt x="25242" y="15907"/>
                    <a:pt x="24849" y="14586"/>
                  </a:cubicBezTo>
                  <a:cubicBezTo>
                    <a:pt x="24433" y="13205"/>
                    <a:pt x="24456" y="7287"/>
                    <a:pt x="22182" y="5609"/>
                  </a:cubicBezTo>
                  <a:cubicBezTo>
                    <a:pt x="20003" y="4013"/>
                    <a:pt x="17098" y="2370"/>
                    <a:pt x="13788" y="1418"/>
                  </a:cubicBezTo>
                  <a:cubicBezTo>
                    <a:pt x="17182" y="5490"/>
                    <a:pt x="17991" y="9228"/>
                    <a:pt x="16824" y="9240"/>
                  </a:cubicBezTo>
                  <a:cubicBezTo>
                    <a:pt x="16312" y="9240"/>
                    <a:pt x="14110" y="1322"/>
                    <a:pt x="10455" y="656"/>
                  </a:cubicBezTo>
                  <a:cubicBezTo>
                    <a:pt x="7419" y="108"/>
                    <a:pt x="3954" y="1"/>
                    <a:pt x="1" y="358"/>
                  </a:cubicBezTo>
                  <a:cubicBezTo>
                    <a:pt x="346" y="3585"/>
                    <a:pt x="537" y="6609"/>
                    <a:pt x="1763" y="8942"/>
                  </a:cubicBezTo>
                  <a:cubicBezTo>
                    <a:pt x="4644" y="14479"/>
                    <a:pt x="13491" y="13895"/>
                    <a:pt x="14146" y="15455"/>
                  </a:cubicBezTo>
                  <a:cubicBezTo>
                    <a:pt x="14646" y="16622"/>
                    <a:pt x="6537" y="15586"/>
                    <a:pt x="3025" y="12621"/>
                  </a:cubicBezTo>
                  <a:cubicBezTo>
                    <a:pt x="4632" y="16384"/>
                    <a:pt x="7609" y="19813"/>
                    <a:pt x="9776" y="21325"/>
                  </a:cubicBezTo>
                  <a:cubicBezTo>
                    <a:pt x="11955" y="22849"/>
                    <a:pt x="17360" y="20158"/>
                    <a:pt x="18789" y="20134"/>
                  </a:cubicBezTo>
                  <a:cubicBezTo>
                    <a:pt x="20170" y="20122"/>
                    <a:pt x="19741" y="21408"/>
                    <a:pt x="16027" y="22265"/>
                  </a:cubicBezTo>
                  <a:cubicBezTo>
                    <a:pt x="16265" y="22253"/>
                    <a:pt x="15789" y="22301"/>
                    <a:pt x="16027" y="22265"/>
                  </a:cubicBezTo>
                  <a:cubicBezTo>
                    <a:pt x="16443" y="22182"/>
                    <a:pt x="16467" y="22325"/>
                    <a:pt x="16884" y="22242"/>
                  </a:cubicBezTo>
                  <a:cubicBezTo>
                    <a:pt x="17289" y="22146"/>
                    <a:pt x="17694" y="22134"/>
                    <a:pt x="17991" y="22265"/>
                  </a:cubicBezTo>
                  <a:cubicBezTo>
                    <a:pt x="18682" y="22206"/>
                    <a:pt x="19396" y="22253"/>
                    <a:pt x="20075" y="22265"/>
                  </a:cubicBezTo>
                  <a:cubicBezTo>
                    <a:pt x="20432" y="22277"/>
                    <a:pt x="20718" y="22218"/>
                    <a:pt x="21075" y="22265"/>
                  </a:cubicBezTo>
                  <a:cubicBezTo>
                    <a:pt x="22075" y="22075"/>
                    <a:pt x="23016" y="22194"/>
                    <a:pt x="24052" y="2227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 flipH="1">
              <a:off x="6486556" y="3898744"/>
              <a:ext cx="1501606" cy="1277444"/>
            </a:xfrm>
            <a:custGeom>
              <a:avLst/>
              <a:gdLst/>
              <a:ahLst/>
              <a:cxnLst/>
              <a:rect l="l" t="t" r="r" b="b"/>
              <a:pathLst>
                <a:path w="20813" h="17706" fill="none" extrusionOk="0">
                  <a:moveTo>
                    <a:pt x="1" y="1"/>
                  </a:moveTo>
                  <a:cubicBezTo>
                    <a:pt x="1" y="1"/>
                    <a:pt x="8740" y="5002"/>
                    <a:pt x="20813" y="1770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 flipH="1">
              <a:off x="7336092" y="4019880"/>
              <a:ext cx="123805" cy="355687"/>
            </a:xfrm>
            <a:custGeom>
              <a:avLst/>
              <a:gdLst/>
              <a:ahLst/>
              <a:cxnLst/>
              <a:rect l="l" t="t" r="r" b="b"/>
              <a:pathLst>
                <a:path w="1716" h="4930" fill="none" extrusionOk="0">
                  <a:moveTo>
                    <a:pt x="1" y="1"/>
                  </a:moveTo>
                  <a:lnTo>
                    <a:pt x="1715" y="493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 flipH="1">
              <a:off x="5295978" y="4884929"/>
              <a:ext cx="210526" cy="306699"/>
            </a:xfrm>
            <a:custGeom>
              <a:avLst/>
              <a:gdLst/>
              <a:ahLst/>
              <a:cxnLst/>
              <a:rect l="l" t="t" r="r" b="b"/>
              <a:pathLst>
                <a:path w="2918" h="4251" extrusionOk="0">
                  <a:moveTo>
                    <a:pt x="2311" y="4060"/>
                  </a:moveTo>
                  <a:cubicBezTo>
                    <a:pt x="2644" y="2834"/>
                    <a:pt x="2870" y="1489"/>
                    <a:pt x="2918" y="0"/>
                  </a:cubicBezTo>
                  <a:cubicBezTo>
                    <a:pt x="2287" y="1774"/>
                    <a:pt x="1013" y="3310"/>
                    <a:pt x="1" y="4251"/>
                  </a:cubicBezTo>
                  <a:cubicBezTo>
                    <a:pt x="775" y="4191"/>
                    <a:pt x="1549" y="4072"/>
                    <a:pt x="2311" y="4060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 flipH="1">
              <a:off x="6267516" y="5085931"/>
              <a:ext cx="117745" cy="99708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620" y="1358"/>
                  </a:moveTo>
                  <a:cubicBezTo>
                    <a:pt x="953" y="1358"/>
                    <a:pt x="1298" y="1358"/>
                    <a:pt x="1632" y="1346"/>
                  </a:cubicBezTo>
                  <a:cubicBezTo>
                    <a:pt x="1168" y="989"/>
                    <a:pt x="632" y="548"/>
                    <a:pt x="1" y="0"/>
                  </a:cubicBezTo>
                  <a:cubicBezTo>
                    <a:pt x="120" y="489"/>
                    <a:pt x="215" y="929"/>
                    <a:pt x="322" y="1381"/>
                  </a:cubicBezTo>
                  <a:cubicBezTo>
                    <a:pt x="417" y="1358"/>
                    <a:pt x="525" y="1358"/>
                    <a:pt x="620" y="1358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 flipH="1">
              <a:off x="5281332" y="3115367"/>
              <a:ext cx="1367628" cy="2076261"/>
            </a:xfrm>
            <a:custGeom>
              <a:avLst/>
              <a:gdLst/>
              <a:ahLst/>
              <a:cxnLst/>
              <a:rect l="l" t="t" r="r" b="b"/>
              <a:pathLst>
                <a:path w="18956" h="28778" extrusionOk="0">
                  <a:moveTo>
                    <a:pt x="6847" y="28599"/>
                  </a:moveTo>
                  <a:cubicBezTo>
                    <a:pt x="7049" y="28587"/>
                    <a:pt x="7263" y="28587"/>
                    <a:pt x="7478" y="28575"/>
                  </a:cubicBezTo>
                  <a:cubicBezTo>
                    <a:pt x="7787" y="28575"/>
                    <a:pt x="8037" y="28647"/>
                    <a:pt x="8263" y="28766"/>
                  </a:cubicBezTo>
                  <a:cubicBezTo>
                    <a:pt x="8966" y="28718"/>
                    <a:pt x="9645" y="28730"/>
                    <a:pt x="10323" y="28766"/>
                  </a:cubicBezTo>
                  <a:cubicBezTo>
                    <a:pt x="10645" y="28766"/>
                    <a:pt x="10954" y="28766"/>
                    <a:pt x="11264" y="28778"/>
                  </a:cubicBezTo>
                  <a:cubicBezTo>
                    <a:pt x="11788" y="28754"/>
                    <a:pt x="12288" y="28706"/>
                    <a:pt x="12824" y="28694"/>
                  </a:cubicBezTo>
                  <a:cubicBezTo>
                    <a:pt x="13526" y="28671"/>
                    <a:pt x="14228" y="28754"/>
                    <a:pt x="14931" y="28778"/>
                  </a:cubicBezTo>
                  <a:cubicBezTo>
                    <a:pt x="16193" y="27206"/>
                    <a:pt x="18955" y="24206"/>
                    <a:pt x="18658" y="22027"/>
                  </a:cubicBezTo>
                  <a:cubicBezTo>
                    <a:pt x="18348" y="19562"/>
                    <a:pt x="17586" y="16586"/>
                    <a:pt x="16122" y="13800"/>
                  </a:cubicBezTo>
                  <a:cubicBezTo>
                    <a:pt x="15562" y="18634"/>
                    <a:pt x="13597" y="21551"/>
                    <a:pt x="12847" y="20777"/>
                  </a:cubicBezTo>
                  <a:cubicBezTo>
                    <a:pt x="12514" y="20432"/>
                    <a:pt x="16372" y="13955"/>
                    <a:pt x="14490" y="11097"/>
                  </a:cubicBezTo>
                  <a:cubicBezTo>
                    <a:pt x="12931" y="8740"/>
                    <a:pt x="10311" y="2382"/>
                    <a:pt x="7573" y="0"/>
                  </a:cubicBezTo>
                  <a:cubicBezTo>
                    <a:pt x="5644" y="2275"/>
                    <a:pt x="4251" y="8323"/>
                    <a:pt x="3477" y="10609"/>
                  </a:cubicBezTo>
                  <a:cubicBezTo>
                    <a:pt x="1632" y="16038"/>
                    <a:pt x="7632" y="21539"/>
                    <a:pt x="7037" y="22944"/>
                  </a:cubicBezTo>
                  <a:cubicBezTo>
                    <a:pt x="6573" y="24015"/>
                    <a:pt x="2108" y="17991"/>
                    <a:pt x="1858" y="13776"/>
                  </a:cubicBezTo>
                  <a:cubicBezTo>
                    <a:pt x="381" y="17229"/>
                    <a:pt x="0" y="21372"/>
                    <a:pt x="370" y="23777"/>
                  </a:cubicBezTo>
                  <a:cubicBezTo>
                    <a:pt x="703" y="25908"/>
                    <a:pt x="4823" y="27623"/>
                    <a:pt x="6418" y="28635"/>
                  </a:cubicBezTo>
                  <a:cubicBezTo>
                    <a:pt x="6549" y="28611"/>
                    <a:pt x="6692" y="28599"/>
                    <a:pt x="6847" y="28599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 flipH="1">
              <a:off x="5588896" y="2647202"/>
              <a:ext cx="1918186" cy="2544426"/>
            </a:xfrm>
            <a:custGeom>
              <a:avLst/>
              <a:gdLst/>
              <a:ahLst/>
              <a:cxnLst/>
              <a:rect l="l" t="t" r="r" b="b"/>
              <a:pathLst>
                <a:path w="26587" h="35267" extrusionOk="0">
                  <a:moveTo>
                    <a:pt x="4060" y="1"/>
                  </a:moveTo>
                  <a:cubicBezTo>
                    <a:pt x="4060" y="1"/>
                    <a:pt x="0" y="12693"/>
                    <a:pt x="16562" y="35172"/>
                  </a:cubicBezTo>
                  <a:cubicBezTo>
                    <a:pt x="17300" y="35172"/>
                    <a:pt x="18026" y="35124"/>
                    <a:pt x="18752" y="35088"/>
                  </a:cubicBezTo>
                  <a:cubicBezTo>
                    <a:pt x="18943" y="35076"/>
                    <a:pt x="19157" y="35076"/>
                    <a:pt x="19372" y="35064"/>
                  </a:cubicBezTo>
                  <a:cubicBezTo>
                    <a:pt x="19681" y="35064"/>
                    <a:pt x="19931" y="35136"/>
                    <a:pt x="20157" y="35255"/>
                  </a:cubicBezTo>
                  <a:cubicBezTo>
                    <a:pt x="20484" y="35233"/>
                    <a:pt x="20805" y="35224"/>
                    <a:pt x="21124" y="35224"/>
                  </a:cubicBezTo>
                  <a:cubicBezTo>
                    <a:pt x="21491" y="35224"/>
                    <a:pt x="21854" y="35236"/>
                    <a:pt x="22217" y="35255"/>
                  </a:cubicBezTo>
                  <a:cubicBezTo>
                    <a:pt x="22539" y="35255"/>
                    <a:pt x="22848" y="35255"/>
                    <a:pt x="23158" y="35267"/>
                  </a:cubicBezTo>
                  <a:cubicBezTo>
                    <a:pt x="23682" y="35243"/>
                    <a:pt x="24182" y="35195"/>
                    <a:pt x="24718" y="35183"/>
                  </a:cubicBezTo>
                  <a:cubicBezTo>
                    <a:pt x="24818" y="35180"/>
                    <a:pt x="24918" y="35178"/>
                    <a:pt x="25017" y="35178"/>
                  </a:cubicBezTo>
                  <a:cubicBezTo>
                    <a:pt x="25542" y="35178"/>
                    <a:pt x="26056" y="35225"/>
                    <a:pt x="26587" y="35255"/>
                  </a:cubicBezTo>
                  <a:cubicBezTo>
                    <a:pt x="24325" y="27337"/>
                    <a:pt x="17669" y="8311"/>
                    <a:pt x="406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 flipH="1">
              <a:off x="5956560" y="3081025"/>
              <a:ext cx="1091808" cy="2099492"/>
            </a:xfrm>
            <a:custGeom>
              <a:avLst/>
              <a:gdLst/>
              <a:ahLst/>
              <a:cxnLst/>
              <a:rect l="l" t="t" r="r" b="b"/>
              <a:pathLst>
                <a:path w="15133" h="29100" fill="none" extrusionOk="0">
                  <a:moveTo>
                    <a:pt x="0" y="0"/>
                  </a:moveTo>
                  <a:lnTo>
                    <a:pt x="15133" y="29099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 flipH="1">
              <a:off x="6455604" y="3628191"/>
              <a:ext cx="69694" cy="457920"/>
            </a:xfrm>
            <a:custGeom>
              <a:avLst/>
              <a:gdLst/>
              <a:ahLst/>
              <a:cxnLst/>
              <a:rect l="l" t="t" r="r" b="b"/>
              <a:pathLst>
                <a:path w="966" h="6347" fill="none" extrusionOk="0">
                  <a:moveTo>
                    <a:pt x="1" y="6347"/>
                  </a:moveTo>
                  <a:lnTo>
                    <a:pt x="965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flipH="1">
              <a:off x="6173003" y="4646986"/>
              <a:ext cx="270625" cy="116879"/>
            </a:xfrm>
            <a:custGeom>
              <a:avLst/>
              <a:gdLst/>
              <a:ahLst/>
              <a:cxnLst/>
              <a:rect l="l" t="t" r="r" b="b"/>
              <a:pathLst>
                <a:path w="3751" h="1620" fill="none" extrusionOk="0">
                  <a:moveTo>
                    <a:pt x="0" y="0"/>
                  </a:moveTo>
                  <a:lnTo>
                    <a:pt x="3751" y="162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5"/>
          <p:cNvSpPr/>
          <p:nvPr/>
        </p:nvSpPr>
        <p:spPr>
          <a:xfrm flipH="1">
            <a:off x="675315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 rot="-3633303">
            <a:off x="-81337" y="682427"/>
            <a:ext cx="8808269" cy="11907949"/>
          </a:xfrm>
          <a:custGeom>
            <a:avLst/>
            <a:gdLst/>
            <a:ahLst/>
            <a:cxnLst/>
            <a:rect l="l" t="t" r="r" b="b"/>
            <a:pathLst>
              <a:path w="124123" h="134125" extrusionOk="0">
                <a:moveTo>
                  <a:pt x="39894" y="0"/>
                </a:moveTo>
                <a:cubicBezTo>
                  <a:pt x="35179" y="0"/>
                  <a:pt x="30429" y="611"/>
                  <a:pt x="25837" y="1635"/>
                </a:cubicBezTo>
                <a:lnTo>
                  <a:pt x="6275" y="16161"/>
                </a:lnTo>
                <a:cubicBezTo>
                  <a:pt x="619" y="26948"/>
                  <a:pt x="0" y="39866"/>
                  <a:pt x="2607" y="51761"/>
                </a:cubicBezTo>
                <a:cubicBezTo>
                  <a:pt x="5227" y="63655"/>
                  <a:pt x="10823" y="74680"/>
                  <a:pt x="17085" y="85110"/>
                </a:cubicBezTo>
                <a:cubicBezTo>
                  <a:pt x="26527" y="100826"/>
                  <a:pt x="38017" y="115935"/>
                  <a:pt x="53733" y="125389"/>
                </a:cubicBezTo>
                <a:cubicBezTo>
                  <a:pt x="62871" y="130872"/>
                  <a:pt x="73684" y="134125"/>
                  <a:pt x="84280" y="134125"/>
                </a:cubicBezTo>
                <a:cubicBezTo>
                  <a:pt x="91908" y="134125"/>
                  <a:pt x="99423" y="132439"/>
                  <a:pt x="106120" y="128687"/>
                </a:cubicBezTo>
                <a:cubicBezTo>
                  <a:pt x="116288" y="122995"/>
                  <a:pt x="124123" y="111387"/>
                  <a:pt x="121622" y="100016"/>
                </a:cubicBezTo>
                <a:cubicBezTo>
                  <a:pt x="119039" y="88205"/>
                  <a:pt x="107132" y="81300"/>
                  <a:pt x="96536" y="75513"/>
                </a:cubicBezTo>
                <a:cubicBezTo>
                  <a:pt x="85939" y="69727"/>
                  <a:pt x="74319" y="61869"/>
                  <a:pt x="73128" y="49844"/>
                </a:cubicBezTo>
                <a:cubicBezTo>
                  <a:pt x="72426" y="42783"/>
                  <a:pt x="75640" y="35901"/>
                  <a:pt x="75640" y="28817"/>
                </a:cubicBezTo>
                <a:cubicBezTo>
                  <a:pt x="75640" y="17935"/>
                  <a:pt x="67735" y="8100"/>
                  <a:pt x="57841" y="3600"/>
                </a:cubicBezTo>
                <a:cubicBezTo>
                  <a:pt x="52211" y="1052"/>
                  <a:pt x="46083" y="0"/>
                  <a:pt x="398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1"/>
          </p:nvPr>
        </p:nvSpPr>
        <p:spPr>
          <a:xfrm>
            <a:off x="976750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2"/>
          </p:nvPr>
        </p:nvSpPr>
        <p:spPr>
          <a:xfrm>
            <a:off x="6062150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3"/>
          </p:nvPr>
        </p:nvSpPr>
        <p:spPr>
          <a:xfrm>
            <a:off x="976750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4"/>
          </p:nvPr>
        </p:nvSpPr>
        <p:spPr>
          <a:xfrm>
            <a:off x="6062150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143000" y="1238250"/>
            <a:ext cx="5715000" cy="26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 rot="6299942">
            <a:off x="2082118" y="2497669"/>
            <a:ext cx="13140976" cy="4866325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8F9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971550" y="2803075"/>
            <a:ext cx="3190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body" idx="2"/>
          </p:nvPr>
        </p:nvSpPr>
        <p:spPr>
          <a:xfrm>
            <a:off x="4939500" y="1024525"/>
            <a:ext cx="3280500" cy="30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720000" y="2303250"/>
            <a:ext cx="398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5200"/>
              <a:buNone/>
              <a:defRPr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10"/>
          <p:cNvSpPr/>
          <p:nvPr/>
        </p:nvSpPr>
        <p:spPr>
          <a:xfrm>
            <a:off x="299667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0"/>
          <p:cNvSpPr/>
          <p:nvPr/>
        </p:nvSpPr>
        <p:spPr>
          <a:xfrm>
            <a:off x="309472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 hasCustomPrompt="1"/>
          </p:nvPr>
        </p:nvSpPr>
        <p:spPr>
          <a:xfrm>
            <a:off x="1474500" y="1073400"/>
            <a:ext cx="6195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1885950" y="2890900"/>
            <a:ext cx="53721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1"/>
          <p:cNvSpPr/>
          <p:nvPr/>
        </p:nvSpPr>
        <p:spPr>
          <a:xfrm rot="5400000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 flipH="1">
            <a:off x="6753194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1"/>
          <p:cNvSpPr/>
          <p:nvPr/>
        </p:nvSpPr>
        <p:spPr>
          <a:xfrm rot="5400000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Font typeface="Archivo Narrow"/>
              <a:buNone/>
              <a:defRPr sz="5200" b="1">
                <a:solidFill>
                  <a:srgbClr val="F1A129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Zilla Slab Medium"/>
              <a:buChar char="●"/>
              <a:defRPr sz="1800"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5" r:id="rId12"/>
    <p:sldLayoutId id="2147483667" r:id="rId13"/>
    <p:sldLayoutId id="2147483679" r:id="rId14"/>
    <p:sldLayoutId id="2147483681" r:id="rId15"/>
    <p:sldLayoutId id="21474836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9"/>
          <p:cNvSpPr txBox="1">
            <a:spLocks noGrp="1"/>
          </p:cNvSpPr>
          <p:nvPr>
            <p:ph type="ctrTitle"/>
          </p:nvPr>
        </p:nvSpPr>
        <p:spPr>
          <a:xfrm>
            <a:off x="2990850" y="540000"/>
            <a:ext cx="5509200" cy="23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8F9E"/>
                </a:solidFill>
                <a:latin typeface="Archivo Narrow" panose="020B0604020202020204" charset="0"/>
              </a:rPr>
              <a:t>Do the Worm</a:t>
            </a:r>
            <a:r>
              <a:rPr lang="en" dirty="0">
                <a:solidFill>
                  <a:srgbClr val="006C7E"/>
                </a:solidFill>
                <a:latin typeface="Archivo Narrow" panose="020B0604020202020204" charset="0"/>
                <a:sym typeface="Archivo Narrow"/>
              </a:rPr>
              <a:t> </a:t>
            </a:r>
            <a:endParaRPr dirty="0">
              <a:latin typeface="Archivo Narrow" panose="020B0604020202020204" charset="0"/>
            </a:endParaRPr>
          </a:p>
        </p:txBody>
      </p:sp>
      <p:sp>
        <p:nvSpPr>
          <p:cNvPr id="689" name="Google Shape;689;p39"/>
          <p:cNvSpPr/>
          <p:nvPr/>
        </p:nvSpPr>
        <p:spPr>
          <a:xfrm>
            <a:off x="5671750" y="3248750"/>
            <a:ext cx="2615718" cy="1163325"/>
          </a:xfrm>
          <a:custGeom>
            <a:avLst/>
            <a:gdLst/>
            <a:ahLst/>
            <a:cxnLst/>
            <a:rect l="l" t="t" r="r" b="b"/>
            <a:pathLst>
              <a:path w="102547" h="46533" extrusionOk="0">
                <a:moveTo>
                  <a:pt x="97021" y="3161"/>
                </a:moveTo>
                <a:cubicBezTo>
                  <a:pt x="90032" y="1300"/>
                  <a:pt x="72398" y="5806"/>
                  <a:pt x="60184" y="5316"/>
                </a:cubicBezTo>
                <a:cubicBezTo>
                  <a:pt x="47970" y="4826"/>
                  <a:pt x="33275" y="-1118"/>
                  <a:pt x="23739" y="221"/>
                </a:cubicBezTo>
                <a:cubicBezTo>
                  <a:pt x="14203" y="1560"/>
                  <a:pt x="6235" y="6623"/>
                  <a:pt x="2969" y="13350"/>
                </a:cubicBezTo>
                <a:cubicBezTo>
                  <a:pt x="-297" y="20078"/>
                  <a:pt x="-2028" y="36243"/>
                  <a:pt x="4144" y="40586"/>
                </a:cubicBezTo>
                <a:cubicBezTo>
                  <a:pt x="10316" y="44929"/>
                  <a:pt x="28931" y="38430"/>
                  <a:pt x="40002" y="39410"/>
                </a:cubicBezTo>
                <a:cubicBezTo>
                  <a:pt x="51073" y="40390"/>
                  <a:pt x="61425" y="47019"/>
                  <a:pt x="70569" y="46464"/>
                </a:cubicBezTo>
                <a:cubicBezTo>
                  <a:pt x="79713" y="45909"/>
                  <a:pt x="89608" y="41076"/>
                  <a:pt x="94866" y="36079"/>
                </a:cubicBezTo>
                <a:cubicBezTo>
                  <a:pt x="100124" y="31083"/>
                  <a:pt x="101757" y="21971"/>
                  <a:pt x="102116" y="16485"/>
                </a:cubicBezTo>
                <a:cubicBezTo>
                  <a:pt x="102475" y="10999"/>
                  <a:pt x="104010" y="5023"/>
                  <a:pt x="97021" y="3161"/>
                </a:cubicBez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0" name="Google Shape;690;p39"/>
          <p:cNvSpPr txBox="1">
            <a:spLocks noGrp="1"/>
          </p:cNvSpPr>
          <p:nvPr>
            <p:ph type="subTitle" idx="1"/>
          </p:nvPr>
        </p:nvSpPr>
        <p:spPr>
          <a:xfrm>
            <a:off x="5658130" y="3394544"/>
            <a:ext cx="272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chivo Narrow" panose="020B0604020202020204" charset="0"/>
                <a:ea typeface="Zilla Slab SemiBold"/>
                <a:cs typeface="Zilla Slab SemiBold"/>
                <a:sym typeface="Zilla Slab SemiBold"/>
              </a:rPr>
              <a:t>Using worms to create garden magic and reduce your environmental impact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A129"/>
              </a:solidFill>
              <a:latin typeface="Zilla Slab SemiBold"/>
              <a:ea typeface="Zilla Slab SemiBold"/>
              <a:cs typeface="Zilla Slab SemiBold"/>
              <a:sym typeface="Zilla Slab SemiBold"/>
            </a:endParaRPr>
          </a:p>
        </p:txBody>
      </p:sp>
      <p:grpSp>
        <p:nvGrpSpPr>
          <p:cNvPr id="691" name="Google Shape;691;p39"/>
          <p:cNvGrpSpPr/>
          <p:nvPr/>
        </p:nvGrpSpPr>
        <p:grpSpPr>
          <a:xfrm>
            <a:off x="-34275" y="-472101"/>
            <a:ext cx="9199499" cy="5795259"/>
            <a:chOff x="-34275" y="-472101"/>
            <a:chExt cx="9199499" cy="5795259"/>
          </a:xfrm>
        </p:grpSpPr>
        <p:sp>
          <p:nvSpPr>
            <p:cNvPr id="692" name="Google Shape;692;p39"/>
            <p:cNvSpPr/>
            <p:nvPr/>
          </p:nvSpPr>
          <p:spPr>
            <a:xfrm>
              <a:off x="2114479" y="1104436"/>
              <a:ext cx="500797" cy="1488720"/>
            </a:xfrm>
            <a:custGeom>
              <a:avLst/>
              <a:gdLst/>
              <a:ahLst/>
              <a:cxnLst/>
              <a:rect l="l" t="t" r="r" b="b"/>
              <a:pathLst>
                <a:path w="10586" h="31469" extrusionOk="0">
                  <a:moveTo>
                    <a:pt x="1406" y="7775"/>
                  </a:moveTo>
                  <a:cubicBezTo>
                    <a:pt x="1263" y="7001"/>
                    <a:pt x="1120" y="6001"/>
                    <a:pt x="1525" y="5358"/>
                  </a:cubicBezTo>
                  <a:cubicBezTo>
                    <a:pt x="1727" y="5037"/>
                    <a:pt x="1977" y="4858"/>
                    <a:pt x="2227" y="4810"/>
                  </a:cubicBezTo>
                  <a:cubicBezTo>
                    <a:pt x="2382" y="4775"/>
                    <a:pt x="2525" y="4798"/>
                    <a:pt x="2680" y="4858"/>
                  </a:cubicBezTo>
                  <a:cubicBezTo>
                    <a:pt x="2811" y="4918"/>
                    <a:pt x="2930" y="5001"/>
                    <a:pt x="3025" y="5120"/>
                  </a:cubicBezTo>
                  <a:cubicBezTo>
                    <a:pt x="3180" y="5334"/>
                    <a:pt x="3263" y="5608"/>
                    <a:pt x="3180" y="5965"/>
                  </a:cubicBezTo>
                  <a:cubicBezTo>
                    <a:pt x="3096" y="6430"/>
                    <a:pt x="2703" y="6799"/>
                    <a:pt x="2334" y="7156"/>
                  </a:cubicBezTo>
                  <a:cubicBezTo>
                    <a:pt x="2108" y="7382"/>
                    <a:pt x="1870" y="7608"/>
                    <a:pt x="1739" y="7846"/>
                  </a:cubicBezTo>
                  <a:cubicBezTo>
                    <a:pt x="1751" y="7894"/>
                    <a:pt x="1775" y="7930"/>
                    <a:pt x="1751" y="7977"/>
                  </a:cubicBezTo>
                  <a:cubicBezTo>
                    <a:pt x="1668" y="8501"/>
                    <a:pt x="1632" y="9025"/>
                    <a:pt x="1656" y="9561"/>
                  </a:cubicBezTo>
                  <a:cubicBezTo>
                    <a:pt x="1715" y="9394"/>
                    <a:pt x="1799" y="9239"/>
                    <a:pt x="1918" y="9120"/>
                  </a:cubicBezTo>
                  <a:cubicBezTo>
                    <a:pt x="2108" y="8930"/>
                    <a:pt x="2334" y="8858"/>
                    <a:pt x="2525" y="8858"/>
                  </a:cubicBezTo>
                  <a:cubicBezTo>
                    <a:pt x="2644" y="8858"/>
                    <a:pt x="2751" y="8906"/>
                    <a:pt x="2846" y="8966"/>
                  </a:cubicBezTo>
                  <a:cubicBezTo>
                    <a:pt x="2930" y="9025"/>
                    <a:pt x="3001" y="9109"/>
                    <a:pt x="3049" y="9216"/>
                  </a:cubicBezTo>
                  <a:cubicBezTo>
                    <a:pt x="3120" y="9394"/>
                    <a:pt x="3144" y="9620"/>
                    <a:pt x="3025" y="9835"/>
                  </a:cubicBezTo>
                  <a:cubicBezTo>
                    <a:pt x="2882" y="10132"/>
                    <a:pt x="2561" y="10335"/>
                    <a:pt x="2251" y="10525"/>
                  </a:cubicBezTo>
                  <a:cubicBezTo>
                    <a:pt x="2084" y="10633"/>
                    <a:pt x="1906" y="10728"/>
                    <a:pt x="1787" y="10835"/>
                  </a:cubicBezTo>
                  <a:cubicBezTo>
                    <a:pt x="2013" y="12240"/>
                    <a:pt x="2453" y="13669"/>
                    <a:pt x="2906" y="15074"/>
                  </a:cubicBezTo>
                  <a:cubicBezTo>
                    <a:pt x="3263" y="16205"/>
                    <a:pt x="3620" y="17324"/>
                    <a:pt x="3835" y="18431"/>
                  </a:cubicBezTo>
                  <a:cubicBezTo>
                    <a:pt x="4013" y="15907"/>
                    <a:pt x="4192" y="13811"/>
                    <a:pt x="4418" y="12002"/>
                  </a:cubicBezTo>
                  <a:cubicBezTo>
                    <a:pt x="4311" y="11859"/>
                    <a:pt x="4180" y="11728"/>
                    <a:pt x="4049" y="11597"/>
                  </a:cubicBezTo>
                  <a:cubicBezTo>
                    <a:pt x="3775" y="11347"/>
                    <a:pt x="3513" y="11085"/>
                    <a:pt x="3442" y="10763"/>
                  </a:cubicBezTo>
                  <a:cubicBezTo>
                    <a:pt x="3382" y="10513"/>
                    <a:pt x="3442" y="10299"/>
                    <a:pt x="3561" y="10132"/>
                  </a:cubicBezTo>
                  <a:cubicBezTo>
                    <a:pt x="3632" y="10049"/>
                    <a:pt x="3715" y="9978"/>
                    <a:pt x="3811" y="9942"/>
                  </a:cubicBezTo>
                  <a:cubicBezTo>
                    <a:pt x="3918" y="9894"/>
                    <a:pt x="4013" y="9882"/>
                    <a:pt x="4132" y="9918"/>
                  </a:cubicBezTo>
                  <a:cubicBezTo>
                    <a:pt x="4335" y="9942"/>
                    <a:pt x="4513" y="10061"/>
                    <a:pt x="4656" y="10299"/>
                  </a:cubicBezTo>
                  <a:cubicBezTo>
                    <a:pt x="4668" y="10192"/>
                    <a:pt x="4692" y="10109"/>
                    <a:pt x="4704" y="10001"/>
                  </a:cubicBezTo>
                  <a:cubicBezTo>
                    <a:pt x="4823" y="9287"/>
                    <a:pt x="4954" y="8620"/>
                    <a:pt x="5085" y="7977"/>
                  </a:cubicBezTo>
                  <a:cubicBezTo>
                    <a:pt x="5013" y="7835"/>
                    <a:pt x="4906" y="7668"/>
                    <a:pt x="4787" y="7501"/>
                  </a:cubicBezTo>
                  <a:cubicBezTo>
                    <a:pt x="4585" y="7204"/>
                    <a:pt x="4358" y="6894"/>
                    <a:pt x="4358" y="6561"/>
                  </a:cubicBezTo>
                  <a:cubicBezTo>
                    <a:pt x="4358" y="6311"/>
                    <a:pt x="4454" y="6108"/>
                    <a:pt x="4597" y="5989"/>
                  </a:cubicBezTo>
                  <a:cubicBezTo>
                    <a:pt x="4692" y="5906"/>
                    <a:pt x="4775" y="5870"/>
                    <a:pt x="4894" y="5834"/>
                  </a:cubicBezTo>
                  <a:cubicBezTo>
                    <a:pt x="5001" y="5822"/>
                    <a:pt x="5120" y="5822"/>
                    <a:pt x="5228" y="5870"/>
                  </a:cubicBezTo>
                  <a:cubicBezTo>
                    <a:pt x="5359" y="5906"/>
                    <a:pt x="5478" y="6013"/>
                    <a:pt x="5585" y="6180"/>
                  </a:cubicBezTo>
                  <a:cubicBezTo>
                    <a:pt x="5882" y="5227"/>
                    <a:pt x="6240" y="4346"/>
                    <a:pt x="6656" y="3489"/>
                  </a:cubicBezTo>
                  <a:cubicBezTo>
                    <a:pt x="6668" y="3441"/>
                    <a:pt x="6716" y="3405"/>
                    <a:pt x="6740" y="3382"/>
                  </a:cubicBezTo>
                  <a:cubicBezTo>
                    <a:pt x="7097" y="2298"/>
                    <a:pt x="7585" y="893"/>
                    <a:pt x="8514" y="334"/>
                  </a:cubicBezTo>
                  <a:cubicBezTo>
                    <a:pt x="8978" y="48"/>
                    <a:pt x="9407" y="0"/>
                    <a:pt x="9764" y="119"/>
                  </a:cubicBezTo>
                  <a:cubicBezTo>
                    <a:pt x="9966" y="179"/>
                    <a:pt x="10133" y="298"/>
                    <a:pt x="10264" y="453"/>
                  </a:cubicBezTo>
                  <a:cubicBezTo>
                    <a:pt x="10407" y="596"/>
                    <a:pt x="10490" y="786"/>
                    <a:pt x="10526" y="1000"/>
                  </a:cubicBezTo>
                  <a:cubicBezTo>
                    <a:pt x="10585" y="1358"/>
                    <a:pt x="10490" y="1762"/>
                    <a:pt x="10181" y="2143"/>
                  </a:cubicBezTo>
                  <a:cubicBezTo>
                    <a:pt x="9764" y="2655"/>
                    <a:pt x="9038" y="2870"/>
                    <a:pt x="8323" y="3096"/>
                  </a:cubicBezTo>
                  <a:cubicBezTo>
                    <a:pt x="7859" y="3227"/>
                    <a:pt x="7395" y="3382"/>
                    <a:pt x="7049" y="3584"/>
                  </a:cubicBezTo>
                  <a:cubicBezTo>
                    <a:pt x="7049" y="3620"/>
                    <a:pt x="7037" y="3644"/>
                    <a:pt x="7025" y="3679"/>
                  </a:cubicBezTo>
                  <a:cubicBezTo>
                    <a:pt x="6561" y="4596"/>
                    <a:pt x="6192" y="5549"/>
                    <a:pt x="5882" y="6608"/>
                  </a:cubicBezTo>
                  <a:cubicBezTo>
                    <a:pt x="6073" y="6346"/>
                    <a:pt x="6311" y="6108"/>
                    <a:pt x="6573" y="5989"/>
                  </a:cubicBezTo>
                  <a:cubicBezTo>
                    <a:pt x="6918" y="5822"/>
                    <a:pt x="7228" y="5811"/>
                    <a:pt x="7466" y="5906"/>
                  </a:cubicBezTo>
                  <a:cubicBezTo>
                    <a:pt x="7621" y="5965"/>
                    <a:pt x="7728" y="6061"/>
                    <a:pt x="7811" y="6180"/>
                  </a:cubicBezTo>
                  <a:cubicBezTo>
                    <a:pt x="7906" y="6299"/>
                    <a:pt x="7942" y="6430"/>
                    <a:pt x="7966" y="6584"/>
                  </a:cubicBezTo>
                  <a:cubicBezTo>
                    <a:pt x="7978" y="6834"/>
                    <a:pt x="7883" y="7120"/>
                    <a:pt x="7645" y="7370"/>
                  </a:cubicBezTo>
                  <a:cubicBezTo>
                    <a:pt x="7335" y="7692"/>
                    <a:pt x="6811" y="7811"/>
                    <a:pt x="6311" y="7918"/>
                  </a:cubicBezTo>
                  <a:cubicBezTo>
                    <a:pt x="6013" y="7977"/>
                    <a:pt x="5716" y="8037"/>
                    <a:pt x="5478" y="8156"/>
                  </a:cubicBezTo>
                  <a:cubicBezTo>
                    <a:pt x="5347" y="8763"/>
                    <a:pt x="5228" y="9394"/>
                    <a:pt x="5109" y="10073"/>
                  </a:cubicBezTo>
                  <a:cubicBezTo>
                    <a:pt x="4847" y="11645"/>
                    <a:pt x="4644" y="13454"/>
                    <a:pt x="4466" y="15609"/>
                  </a:cubicBezTo>
                  <a:cubicBezTo>
                    <a:pt x="4549" y="15478"/>
                    <a:pt x="4656" y="15359"/>
                    <a:pt x="4775" y="15288"/>
                  </a:cubicBezTo>
                  <a:cubicBezTo>
                    <a:pt x="5001" y="15121"/>
                    <a:pt x="5228" y="15074"/>
                    <a:pt x="5418" y="15121"/>
                  </a:cubicBezTo>
                  <a:cubicBezTo>
                    <a:pt x="5537" y="15157"/>
                    <a:pt x="5620" y="15193"/>
                    <a:pt x="5704" y="15276"/>
                  </a:cubicBezTo>
                  <a:cubicBezTo>
                    <a:pt x="5775" y="15347"/>
                    <a:pt x="5835" y="15455"/>
                    <a:pt x="5859" y="15550"/>
                  </a:cubicBezTo>
                  <a:cubicBezTo>
                    <a:pt x="5906" y="15728"/>
                    <a:pt x="5882" y="15955"/>
                    <a:pt x="5728" y="16169"/>
                  </a:cubicBezTo>
                  <a:cubicBezTo>
                    <a:pt x="5537" y="16443"/>
                    <a:pt x="5192" y="16586"/>
                    <a:pt x="4847" y="16717"/>
                  </a:cubicBezTo>
                  <a:cubicBezTo>
                    <a:pt x="4668" y="16788"/>
                    <a:pt x="4489" y="16848"/>
                    <a:pt x="4358" y="16943"/>
                  </a:cubicBezTo>
                  <a:cubicBezTo>
                    <a:pt x="4275" y="18014"/>
                    <a:pt x="4192" y="19169"/>
                    <a:pt x="4108" y="20419"/>
                  </a:cubicBezTo>
                  <a:cubicBezTo>
                    <a:pt x="4096" y="20598"/>
                    <a:pt x="4073" y="20765"/>
                    <a:pt x="4061" y="20943"/>
                  </a:cubicBezTo>
                  <a:lnTo>
                    <a:pt x="4061" y="20943"/>
                  </a:lnTo>
                  <a:lnTo>
                    <a:pt x="4061" y="20967"/>
                  </a:lnTo>
                  <a:cubicBezTo>
                    <a:pt x="3382" y="29528"/>
                    <a:pt x="370" y="31385"/>
                    <a:pt x="358" y="31409"/>
                  </a:cubicBezTo>
                  <a:cubicBezTo>
                    <a:pt x="251" y="31468"/>
                    <a:pt x="120" y="31445"/>
                    <a:pt x="60" y="31349"/>
                  </a:cubicBezTo>
                  <a:cubicBezTo>
                    <a:pt x="1" y="31242"/>
                    <a:pt x="13" y="31111"/>
                    <a:pt x="120" y="31052"/>
                  </a:cubicBezTo>
                  <a:cubicBezTo>
                    <a:pt x="120" y="31052"/>
                    <a:pt x="1275" y="30337"/>
                    <a:pt x="2275" y="27635"/>
                  </a:cubicBezTo>
                  <a:cubicBezTo>
                    <a:pt x="2191" y="27492"/>
                    <a:pt x="2049" y="27337"/>
                    <a:pt x="1918" y="27194"/>
                  </a:cubicBezTo>
                  <a:cubicBezTo>
                    <a:pt x="1668" y="26920"/>
                    <a:pt x="1418" y="26646"/>
                    <a:pt x="1370" y="26313"/>
                  </a:cubicBezTo>
                  <a:cubicBezTo>
                    <a:pt x="1334" y="26063"/>
                    <a:pt x="1394" y="25849"/>
                    <a:pt x="1537" y="25706"/>
                  </a:cubicBezTo>
                  <a:cubicBezTo>
                    <a:pt x="1608" y="25611"/>
                    <a:pt x="1691" y="25551"/>
                    <a:pt x="1799" y="25527"/>
                  </a:cubicBezTo>
                  <a:cubicBezTo>
                    <a:pt x="1906" y="25491"/>
                    <a:pt x="2025" y="25480"/>
                    <a:pt x="2132" y="25515"/>
                  </a:cubicBezTo>
                  <a:cubicBezTo>
                    <a:pt x="2322" y="25551"/>
                    <a:pt x="2501" y="25694"/>
                    <a:pt x="2632" y="25932"/>
                  </a:cubicBezTo>
                  <a:cubicBezTo>
                    <a:pt x="2680" y="26015"/>
                    <a:pt x="2727" y="26123"/>
                    <a:pt x="2739" y="26230"/>
                  </a:cubicBezTo>
                  <a:cubicBezTo>
                    <a:pt x="3049" y="25122"/>
                    <a:pt x="3323" y="23789"/>
                    <a:pt x="3501" y="22158"/>
                  </a:cubicBezTo>
                  <a:cubicBezTo>
                    <a:pt x="3358" y="22063"/>
                    <a:pt x="3204" y="21955"/>
                    <a:pt x="3025" y="21848"/>
                  </a:cubicBezTo>
                  <a:cubicBezTo>
                    <a:pt x="2692" y="21670"/>
                    <a:pt x="2382" y="21479"/>
                    <a:pt x="2227" y="21181"/>
                  </a:cubicBezTo>
                  <a:cubicBezTo>
                    <a:pt x="2132" y="20943"/>
                    <a:pt x="2132" y="20729"/>
                    <a:pt x="2203" y="20550"/>
                  </a:cubicBezTo>
                  <a:cubicBezTo>
                    <a:pt x="2251" y="20455"/>
                    <a:pt x="2322" y="20360"/>
                    <a:pt x="2406" y="20300"/>
                  </a:cubicBezTo>
                  <a:cubicBezTo>
                    <a:pt x="2501" y="20241"/>
                    <a:pt x="2608" y="20193"/>
                    <a:pt x="2727" y="20181"/>
                  </a:cubicBezTo>
                  <a:cubicBezTo>
                    <a:pt x="2918" y="20169"/>
                    <a:pt x="3120" y="20241"/>
                    <a:pt x="3334" y="20431"/>
                  </a:cubicBezTo>
                  <a:cubicBezTo>
                    <a:pt x="3465" y="20550"/>
                    <a:pt x="3561" y="20717"/>
                    <a:pt x="3632" y="20908"/>
                  </a:cubicBezTo>
                  <a:cubicBezTo>
                    <a:pt x="3680" y="19145"/>
                    <a:pt x="3061" y="17205"/>
                    <a:pt x="2442" y="15228"/>
                  </a:cubicBezTo>
                  <a:cubicBezTo>
                    <a:pt x="2251" y="14621"/>
                    <a:pt x="2049" y="14002"/>
                    <a:pt x="1894" y="13395"/>
                  </a:cubicBezTo>
                  <a:cubicBezTo>
                    <a:pt x="1739" y="13323"/>
                    <a:pt x="1560" y="13276"/>
                    <a:pt x="1382" y="13228"/>
                  </a:cubicBezTo>
                  <a:cubicBezTo>
                    <a:pt x="1025" y="13133"/>
                    <a:pt x="667" y="13038"/>
                    <a:pt x="441" y="12788"/>
                  </a:cubicBezTo>
                  <a:cubicBezTo>
                    <a:pt x="286" y="12597"/>
                    <a:pt x="227" y="12371"/>
                    <a:pt x="251" y="12192"/>
                  </a:cubicBezTo>
                  <a:cubicBezTo>
                    <a:pt x="263" y="12085"/>
                    <a:pt x="310" y="11978"/>
                    <a:pt x="382" y="11895"/>
                  </a:cubicBezTo>
                  <a:cubicBezTo>
                    <a:pt x="465" y="11799"/>
                    <a:pt x="548" y="11740"/>
                    <a:pt x="656" y="11704"/>
                  </a:cubicBezTo>
                  <a:lnTo>
                    <a:pt x="667" y="11704"/>
                  </a:lnTo>
                  <a:cubicBezTo>
                    <a:pt x="846" y="11645"/>
                    <a:pt x="1072" y="11656"/>
                    <a:pt x="1310" y="11787"/>
                  </a:cubicBezTo>
                  <a:cubicBezTo>
                    <a:pt x="1382" y="11835"/>
                    <a:pt x="1453" y="11895"/>
                    <a:pt x="1537" y="11954"/>
                  </a:cubicBezTo>
                  <a:cubicBezTo>
                    <a:pt x="1215" y="10585"/>
                    <a:pt x="1084" y="9228"/>
                    <a:pt x="1310" y="7906"/>
                  </a:cubicBezTo>
                  <a:cubicBezTo>
                    <a:pt x="1346" y="7846"/>
                    <a:pt x="1370" y="7799"/>
                    <a:pt x="1406" y="7775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380271" y="2657839"/>
              <a:ext cx="1382846" cy="1600271"/>
            </a:xfrm>
            <a:custGeom>
              <a:avLst/>
              <a:gdLst/>
              <a:ahLst/>
              <a:cxnLst/>
              <a:rect l="l" t="t" r="r" b="b"/>
              <a:pathLst>
                <a:path w="29231" h="33827" extrusionOk="0">
                  <a:moveTo>
                    <a:pt x="0" y="30076"/>
                  </a:moveTo>
                  <a:cubicBezTo>
                    <a:pt x="2013" y="28349"/>
                    <a:pt x="5334" y="24777"/>
                    <a:pt x="8299" y="18253"/>
                  </a:cubicBezTo>
                  <a:cubicBezTo>
                    <a:pt x="12942" y="8073"/>
                    <a:pt x="19693" y="1"/>
                    <a:pt x="24527" y="2656"/>
                  </a:cubicBezTo>
                  <a:cubicBezTo>
                    <a:pt x="29230" y="5263"/>
                    <a:pt x="22479" y="19944"/>
                    <a:pt x="2965" y="33826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448440" y="2909037"/>
              <a:ext cx="1093324" cy="1278107"/>
            </a:xfrm>
            <a:custGeom>
              <a:avLst/>
              <a:gdLst/>
              <a:ahLst/>
              <a:cxnLst/>
              <a:rect l="l" t="t" r="r" b="b"/>
              <a:pathLst>
                <a:path w="23111" h="27017" extrusionOk="0">
                  <a:moveTo>
                    <a:pt x="21622" y="370"/>
                  </a:moveTo>
                  <a:cubicBezTo>
                    <a:pt x="21658" y="239"/>
                    <a:pt x="21574" y="84"/>
                    <a:pt x="21443" y="48"/>
                  </a:cubicBezTo>
                  <a:cubicBezTo>
                    <a:pt x="21300" y="1"/>
                    <a:pt x="21157" y="72"/>
                    <a:pt x="21110" y="215"/>
                  </a:cubicBezTo>
                  <a:cubicBezTo>
                    <a:pt x="21110" y="239"/>
                    <a:pt x="20419" y="2549"/>
                    <a:pt x="18467" y="6133"/>
                  </a:cubicBezTo>
                  <a:cubicBezTo>
                    <a:pt x="18490" y="5073"/>
                    <a:pt x="18371" y="3263"/>
                    <a:pt x="17633" y="775"/>
                  </a:cubicBezTo>
                  <a:cubicBezTo>
                    <a:pt x="17597" y="679"/>
                    <a:pt x="17490" y="620"/>
                    <a:pt x="17407" y="656"/>
                  </a:cubicBezTo>
                  <a:cubicBezTo>
                    <a:pt x="17312" y="679"/>
                    <a:pt x="17252" y="787"/>
                    <a:pt x="17288" y="882"/>
                  </a:cubicBezTo>
                  <a:cubicBezTo>
                    <a:pt x="18264" y="4120"/>
                    <a:pt x="18133" y="6180"/>
                    <a:pt x="18050" y="6859"/>
                  </a:cubicBezTo>
                  <a:cubicBezTo>
                    <a:pt x="17597" y="7645"/>
                    <a:pt x="17074" y="8502"/>
                    <a:pt x="16502" y="9395"/>
                  </a:cubicBezTo>
                  <a:cubicBezTo>
                    <a:pt x="16347" y="8585"/>
                    <a:pt x="15907" y="6954"/>
                    <a:pt x="14561" y="3894"/>
                  </a:cubicBezTo>
                  <a:cubicBezTo>
                    <a:pt x="14514" y="3811"/>
                    <a:pt x="14419" y="3763"/>
                    <a:pt x="14323" y="3811"/>
                  </a:cubicBezTo>
                  <a:cubicBezTo>
                    <a:pt x="14240" y="3858"/>
                    <a:pt x="14192" y="3954"/>
                    <a:pt x="14240" y="4049"/>
                  </a:cubicBezTo>
                  <a:cubicBezTo>
                    <a:pt x="15871" y="7799"/>
                    <a:pt x="16157" y="9347"/>
                    <a:pt x="16204" y="9835"/>
                  </a:cubicBezTo>
                  <a:cubicBezTo>
                    <a:pt x="15621" y="10705"/>
                    <a:pt x="14990" y="11609"/>
                    <a:pt x="14276" y="12550"/>
                  </a:cubicBezTo>
                  <a:cubicBezTo>
                    <a:pt x="14002" y="11740"/>
                    <a:pt x="13264" y="9835"/>
                    <a:pt x="11894" y="7430"/>
                  </a:cubicBezTo>
                  <a:cubicBezTo>
                    <a:pt x="11859" y="7335"/>
                    <a:pt x="11740" y="7311"/>
                    <a:pt x="11656" y="7371"/>
                  </a:cubicBezTo>
                  <a:cubicBezTo>
                    <a:pt x="11585" y="7430"/>
                    <a:pt x="11537" y="7526"/>
                    <a:pt x="11597" y="7609"/>
                  </a:cubicBezTo>
                  <a:cubicBezTo>
                    <a:pt x="13121" y="10264"/>
                    <a:pt x="13835" y="12288"/>
                    <a:pt x="14038" y="12907"/>
                  </a:cubicBezTo>
                  <a:cubicBezTo>
                    <a:pt x="13764" y="13264"/>
                    <a:pt x="13478" y="13633"/>
                    <a:pt x="13180" y="14003"/>
                  </a:cubicBezTo>
                  <a:cubicBezTo>
                    <a:pt x="12895" y="13217"/>
                    <a:pt x="12180" y="11371"/>
                    <a:pt x="11263" y="9752"/>
                  </a:cubicBezTo>
                  <a:cubicBezTo>
                    <a:pt x="11216" y="9657"/>
                    <a:pt x="11097" y="9633"/>
                    <a:pt x="11025" y="9669"/>
                  </a:cubicBezTo>
                  <a:cubicBezTo>
                    <a:pt x="10930" y="9716"/>
                    <a:pt x="10906" y="9835"/>
                    <a:pt x="10966" y="9907"/>
                  </a:cubicBezTo>
                  <a:cubicBezTo>
                    <a:pt x="11942" y="11669"/>
                    <a:pt x="12704" y="13705"/>
                    <a:pt x="12930" y="14312"/>
                  </a:cubicBezTo>
                  <a:cubicBezTo>
                    <a:pt x="11954" y="15527"/>
                    <a:pt x="10870" y="16777"/>
                    <a:pt x="9668" y="18039"/>
                  </a:cubicBezTo>
                  <a:cubicBezTo>
                    <a:pt x="9430" y="17396"/>
                    <a:pt x="8894" y="16038"/>
                    <a:pt x="8084" y="14693"/>
                  </a:cubicBezTo>
                  <a:cubicBezTo>
                    <a:pt x="8049" y="14598"/>
                    <a:pt x="7930" y="14574"/>
                    <a:pt x="7846" y="14634"/>
                  </a:cubicBezTo>
                  <a:cubicBezTo>
                    <a:pt x="7763" y="14669"/>
                    <a:pt x="7727" y="14788"/>
                    <a:pt x="7787" y="14872"/>
                  </a:cubicBezTo>
                  <a:cubicBezTo>
                    <a:pt x="8656" y="16324"/>
                    <a:pt x="9204" y="17801"/>
                    <a:pt x="9394" y="18324"/>
                  </a:cubicBezTo>
                  <a:cubicBezTo>
                    <a:pt x="8406" y="19360"/>
                    <a:pt x="7334" y="20420"/>
                    <a:pt x="6167" y="21492"/>
                  </a:cubicBezTo>
                  <a:cubicBezTo>
                    <a:pt x="6096" y="20920"/>
                    <a:pt x="5929" y="19932"/>
                    <a:pt x="5453" y="18860"/>
                  </a:cubicBezTo>
                  <a:cubicBezTo>
                    <a:pt x="5405" y="18765"/>
                    <a:pt x="5310" y="18717"/>
                    <a:pt x="5215" y="18765"/>
                  </a:cubicBezTo>
                  <a:cubicBezTo>
                    <a:pt x="5132" y="18813"/>
                    <a:pt x="5084" y="18920"/>
                    <a:pt x="5132" y="19003"/>
                  </a:cubicBezTo>
                  <a:cubicBezTo>
                    <a:pt x="5667" y="20241"/>
                    <a:pt x="5798" y="21361"/>
                    <a:pt x="5846" y="21801"/>
                  </a:cubicBezTo>
                  <a:cubicBezTo>
                    <a:pt x="4977" y="22575"/>
                    <a:pt x="4084" y="23361"/>
                    <a:pt x="3131" y="24135"/>
                  </a:cubicBezTo>
                  <a:cubicBezTo>
                    <a:pt x="3119" y="23587"/>
                    <a:pt x="3060" y="22670"/>
                    <a:pt x="2810" y="21908"/>
                  </a:cubicBezTo>
                  <a:cubicBezTo>
                    <a:pt x="2774" y="21813"/>
                    <a:pt x="2667" y="21753"/>
                    <a:pt x="2584" y="21801"/>
                  </a:cubicBezTo>
                  <a:cubicBezTo>
                    <a:pt x="2488" y="21837"/>
                    <a:pt x="2429" y="21932"/>
                    <a:pt x="2477" y="22027"/>
                  </a:cubicBezTo>
                  <a:cubicBezTo>
                    <a:pt x="2774" y="22908"/>
                    <a:pt x="2786" y="24004"/>
                    <a:pt x="2786" y="24432"/>
                  </a:cubicBezTo>
                  <a:cubicBezTo>
                    <a:pt x="2560" y="24635"/>
                    <a:pt x="2322" y="24813"/>
                    <a:pt x="2084" y="25004"/>
                  </a:cubicBezTo>
                  <a:cubicBezTo>
                    <a:pt x="2107" y="24528"/>
                    <a:pt x="2119" y="23813"/>
                    <a:pt x="1988" y="23301"/>
                  </a:cubicBezTo>
                  <a:cubicBezTo>
                    <a:pt x="1953" y="23218"/>
                    <a:pt x="1869" y="23158"/>
                    <a:pt x="1774" y="23170"/>
                  </a:cubicBezTo>
                  <a:cubicBezTo>
                    <a:pt x="1691" y="23206"/>
                    <a:pt x="1631" y="23289"/>
                    <a:pt x="1643" y="23397"/>
                  </a:cubicBezTo>
                  <a:cubicBezTo>
                    <a:pt x="1786" y="23980"/>
                    <a:pt x="1750" y="24897"/>
                    <a:pt x="1715" y="25302"/>
                  </a:cubicBezTo>
                  <a:cubicBezTo>
                    <a:pt x="1167" y="25730"/>
                    <a:pt x="595" y="26159"/>
                    <a:pt x="0" y="26599"/>
                  </a:cubicBezTo>
                  <a:lnTo>
                    <a:pt x="333" y="27016"/>
                  </a:lnTo>
                  <a:cubicBezTo>
                    <a:pt x="738" y="26718"/>
                    <a:pt x="1119" y="26421"/>
                    <a:pt x="1512" y="26123"/>
                  </a:cubicBezTo>
                  <a:cubicBezTo>
                    <a:pt x="1929" y="26183"/>
                    <a:pt x="2881" y="26266"/>
                    <a:pt x="3453" y="26064"/>
                  </a:cubicBezTo>
                  <a:cubicBezTo>
                    <a:pt x="3548" y="26028"/>
                    <a:pt x="3608" y="25921"/>
                    <a:pt x="3560" y="25837"/>
                  </a:cubicBezTo>
                  <a:cubicBezTo>
                    <a:pt x="3536" y="25742"/>
                    <a:pt x="3429" y="25683"/>
                    <a:pt x="3346" y="25730"/>
                  </a:cubicBezTo>
                  <a:cubicBezTo>
                    <a:pt x="2953" y="25861"/>
                    <a:pt x="2346" y="25849"/>
                    <a:pt x="1917" y="25825"/>
                  </a:cubicBezTo>
                  <a:cubicBezTo>
                    <a:pt x="2417" y="25421"/>
                    <a:pt x="2905" y="25028"/>
                    <a:pt x="3405" y="24635"/>
                  </a:cubicBezTo>
                  <a:cubicBezTo>
                    <a:pt x="4072" y="24599"/>
                    <a:pt x="5334" y="24492"/>
                    <a:pt x="5917" y="24242"/>
                  </a:cubicBezTo>
                  <a:cubicBezTo>
                    <a:pt x="6001" y="24194"/>
                    <a:pt x="6048" y="24099"/>
                    <a:pt x="6001" y="24004"/>
                  </a:cubicBezTo>
                  <a:cubicBezTo>
                    <a:pt x="5965" y="23920"/>
                    <a:pt x="5858" y="23873"/>
                    <a:pt x="5763" y="23920"/>
                  </a:cubicBezTo>
                  <a:cubicBezTo>
                    <a:pt x="5346" y="24099"/>
                    <a:pt x="4501" y="24182"/>
                    <a:pt x="3846" y="24242"/>
                  </a:cubicBezTo>
                  <a:cubicBezTo>
                    <a:pt x="4739" y="23504"/>
                    <a:pt x="5596" y="22742"/>
                    <a:pt x="6406" y="21992"/>
                  </a:cubicBezTo>
                  <a:cubicBezTo>
                    <a:pt x="7096" y="21861"/>
                    <a:pt x="9204" y="21432"/>
                    <a:pt x="9596" y="21242"/>
                  </a:cubicBezTo>
                  <a:cubicBezTo>
                    <a:pt x="9680" y="21194"/>
                    <a:pt x="9704" y="21087"/>
                    <a:pt x="9668" y="21003"/>
                  </a:cubicBezTo>
                  <a:cubicBezTo>
                    <a:pt x="9620" y="20908"/>
                    <a:pt x="9513" y="20884"/>
                    <a:pt x="9430" y="20920"/>
                  </a:cubicBezTo>
                  <a:cubicBezTo>
                    <a:pt x="9156" y="21063"/>
                    <a:pt x="7787" y="21361"/>
                    <a:pt x="6918" y="21539"/>
                  </a:cubicBezTo>
                  <a:cubicBezTo>
                    <a:pt x="8061" y="20468"/>
                    <a:pt x="9108" y="19408"/>
                    <a:pt x="10097" y="18360"/>
                  </a:cubicBezTo>
                  <a:cubicBezTo>
                    <a:pt x="10942" y="18110"/>
                    <a:pt x="12656" y="17574"/>
                    <a:pt x="13359" y="17110"/>
                  </a:cubicBezTo>
                  <a:cubicBezTo>
                    <a:pt x="13430" y="17051"/>
                    <a:pt x="13466" y="16955"/>
                    <a:pt x="13395" y="16860"/>
                  </a:cubicBezTo>
                  <a:cubicBezTo>
                    <a:pt x="13335" y="16777"/>
                    <a:pt x="13240" y="16753"/>
                    <a:pt x="13145" y="16812"/>
                  </a:cubicBezTo>
                  <a:cubicBezTo>
                    <a:pt x="12609" y="17170"/>
                    <a:pt x="11454" y="17574"/>
                    <a:pt x="10573" y="17848"/>
                  </a:cubicBezTo>
                  <a:cubicBezTo>
                    <a:pt x="11597" y="16729"/>
                    <a:pt x="12549" y="15622"/>
                    <a:pt x="13395" y="14550"/>
                  </a:cubicBezTo>
                  <a:lnTo>
                    <a:pt x="16990" y="13217"/>
                  </a:lnTo>
                  <a:cubicBezTo>
                    <a:pt x="17074" y="13181"/>
                    <a:pt x="17121" y="13086"/>
                    <a:pt x="17097" y="12991"/>
                  </a:cubicBezTo>
                  <a:cubicBezTo>
                    <a:pt x="17062" y="12907"/>
                    <a:pt x="16955" y="12860"/>
                    <a:pt x="16871" y="12883"/>
                  </a:cubicBezTo>
                  <a:lnTo>
                    <a:pt x="13847" y="14014"/>
                  </a:lnTo>
                  <a:cubicBezTo>
                    <a:pt x="14597" y="13086"/>
                    <a:pt x="15264" y="12157"/>
                    <a:pt x="15883" y="11276"/>
                  </a:cubicBezTo>
                  <a:cubicBezTo>
                    <a:pt x="16466" y="11157"/>
                    <a:pt x="18181" y="10788"/>
                    <a:pt x="19633" y="10026"/>
                  </a:cubicBezTo>
                  <a:cubicBezTo>
                    <a:pt x="19729" y="9990"/>
                    <a:pt x="19753" y="9883"/>
                    <a:pt x="19717" y="9788"/>
                  </a:cubicBezTo>
                  <a:cubicBezTo>
                    <a:pt x="19669" y="9704"/>
                    <a:pt x="19562" y="9669"/>
                    <a:pt x="19479" y="9716"/>
                  </a:cubicBezTo>
                  <a:cubicBezTo>
                    <a:pt x="18300" y="10347"/>
                    <a:pt x="16931" y="10705"/>
                    <a:pt x="16181" y="10859"/>
                  </a:cubicBezTo>
                  <a:cubicBezTo>
                    <a:pt x="16764" y="10014"/>
                    <a:pt x="17288" y="9192"/>
                    <a:pt x="17764" y="8419"/>
                  </a:cubicBezTo>
                  <a:cubicBezTo>
                    <a:pt x="18407" y="8168"/>
                    <a:pt x="20407" y="7311"/>
                    <a:pt x="21896" y="6156"/>
                  </a:cubicBezTo>
                  <a:cubicBezTo>
                    <a:pt x="21979" y="6097"/>
                    <a:pt x="21991" y="5978"/>
                    <a:pt x="21931" y="5906"/>
                  </a:cubicBezTo>
                  <a:cubicBezTo>
                    <a:pt x="21872" y="5835"/>
                    <a:pt x="21753" y="5823"/>
                    <a:pt x="21681" y="5882"/>
                  </a:cubicBezTo>
                  <a:cubicBezTo>
                    <a:pt x="20491" y="6799"/>
                    <a:pt x="18943" y="7526"/>
                    <a:pt x="18074" y="7907"/>
                  </a:cubicBezTo>
                  <a:cubicBezTo>
                    <a:pt x="18800" y="6680"/>
                    <a:pt x="19395" y="5561"/>
                    <a:pt x="19872" y="4597"/>
                  </a:cubicBezTo>
                  <a:cubicBezTo>
                    <a:pt x="20431" y="4228"/>
                    <a:pt x="22003" y="3144"/>
                    <a:pt x="23027" y="2132"/>
                  </a:cubicBezTo>
                  <a:cubicBezTo>
                    <a:pt x="23110" y="2049"/>
                    <a:pt x="23110" y="1953"/>
                    <a:pt x="23027" y="1870"/>
                  </a:cubicBezTo>
                  <a:cubicBezTo>
                    <a:pt x="22955" y="1799"/>
                    <a:pt x="22848" y="1799"/>
                    <a:pt x="22777" y="1870"/>
                  </a:cubicBezTo>
                  <a:cubicBezTo>
                    <a:pt x="22003" y="2632"/>
                    <a:pt x="20907" y="3454"/>
                    <a:pt x="20193" y="3954"/>
                  </a:cubicBezTo>
                  <a:cubicBezTo>
                    <a:pt x="21217" y="1703"/>
                    <a:pt x="21598" y="382"/>
                    <a:pt x="21622" y="37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300844" y="3042536"/>
              <a:ext cx="550328" cy="1210504"/>
            </a:xfrm>
            <a:custGeom>
              <a:avLst/>
              <a:gdLst/>
              <a:ahLst/>
              <a:cxnLst/>
              <a:rect l="l" t="t" r="r" b="b"/>
              <a:pathLst>
                <a:path w="11633" h="25588" extrusionOk="0">
                  <a:moveTo>
                    <a:pt x="1" y="23396"/>
                  </a:moveTo>
                  <a:cubicBezTo>
                    <a:pt x="667" y="21515"/>
                    <a:pt x="1322" y="18741"/>
                    <a:pt x="1310" y="15050"/>
                  </a:cubicBezTo>
                  <a:cubicBezTo>
                    <a:pt x="1263" y="7359"/>
                    <a:pt x="3358" y="179"/>
                    <a:pt x="7561" y="96"/>
                  </a:cubicBezTo>
                  <a:cubicBezTo>
                    <a:pt x="11585" y="1"/>
                    <a:pt x="11633" y="10811"/>
                    <a:pt x="2965" y="25587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364518" y="3159714"/>
              <a:ext cx="367248" cy="1055005"/>
            </a:xfrm>
            <a:custGeom>
              <a:avLst/>
              <a:gdLst/>
              <a:ahLst/>
              <a:cxnLst/>
              <a:rect l="l" t="t" r="r" b="b"/>
              <a:pathLst>
                <a:path w="7763" h="22301" extrusionOk="0">
                  <a:moveTo>
                    <a:pt x="5679" y="4274"/>
                  </a:moveTo>
                  <a:cubicBezTo>
                    <a:pt x="5120" y="3465"/>
                    <a:pt x="4084" y="2012"/>
                    <a:pt x="3834" y="1536"/>
                  </a:cubicBezTo>
                  <a:cubicBezTo>
                    <a:pt x="3774" y="1429"/>
                    <a:pt x="3655" y="1393"/>
                    <a:pt x="3548" y="1441"/>
                  </a:cubicBezTo>
                  <a:cubicBezTo>
                    <a:pt x="3453" y="1500"/>
                    <a:pt x="3417" y="1619"/>
                    <a:pt x="3465" y="1726"/>
                  </a:cubicBezTo>
                  <a:cubicBezTo>
                    <a:pt x="3774" y="2310"/>
                    <a:pt x="5144" y="4239"/>
                    <a:pt x="5596" y="4846"/>
                  </a:cubicBezTo>
                  <a:cubicBezTo>
                    <a:pt x="5429" y="5953"/>
                    <a:pt x="5191" y="7203"/>
                    <a:pt x="4882" y="8573"/>
                  </a:cubicBezTo>
                  <a:lnTo>
                    <a:pt x="2024" y="5787"/>
                  </a:lnTo>
                  <a:cubicBezTo>
                    <a:pt x="1929" y="5715"/>
                    <a:pt x="1810" y="5715"/>
                    <a:pt x="1726" y="5787"/>
                  </a:cubicBezTo>
                  <a:cubicBezTo>
                    <a:pt x="1643" y="5882"/>
                    <a:pt x="1643" y="5989"/>
                    <a:pt x="1726" y="6084"/>
                  </a:cubicBezTo>
                  <a:lnTo>
                    <a:pt x="4774" y="9049"/>
                  </a:lnTo>
                  <a:cubicBezTo>
                    <a:pt x="4703" y="9382"/>
                    <a:pt x="4608" y="9751"/>
                    <a:pt x="4524" y="10097"/>
                  </a:cubicBezTo>
                  <a:lnTo>
                    <a:pt x="2381" y="8180"/>
                  </a:lnTo>
                  <a:cubicBezTo>
                    <a:pt x="2286" y="8108"/>
                    <a:pt x="2167" y="8108"/>
                    <a:pt x="2084" y="8203"/>
                  </a:cubicBezTo>
                  <a:cubicBezTo>
                    <a:pt x="2000" y="8287"/>
                    <a:pt x="2000" y="8406"/>
                    <a:pt x="2096" y="8501"/>
                  </a:cubicBezTo>
                  <a:lnTo>
                    <a:pt x="4405" y="10561"/>
                  </a:lnTo>
                  <a:cubicBezTo>
                    <a:pt x="4131" y="11585"/>
                    <a:pt x="3822" y="12668"/>
                    <a:pt x="3465" y="13764"/>
                  </a:cubicBezTo>
                  <a:lnTo>
                    <a:pt x="1274" y="11549"/>
                  </a:lnTo>
                  <a:cubicBezTo>
                    <a:pt x="1203" y="11478"/>
                    <a:pt x="1072" y="11478"/>
                    <a:pt x="976" y="11549"/>
                  </a:cubicBezTo>
                  <a:cubicBezTo>
                    <a:pt x="893" y="11621"/>
                    <a:pt x="905" y="11752"/>
                    <a:pt x="976" y="11847"/>
                  </a:cubicBezTo>
                  <a:lnTo>
                    <a:pt x="3310" y="14216"/>
                  </a:lnTo>
                  <a:cubicBezTo>
                    <a:pt x="3191" y="14561"/>
                    <a:pt x="3072" y="14919"/>
                    <a:pt x="2941" y="15300"/>
                  </a:cubicBezTo>
                  <a:lnTo>
                    <a:pt x="1798" y="14299"/>
                  </a:lnTo>
                  <a:cubicBezTo>
                    <a:pt x="1703" y="14228"/>
                    <a:pt x="1572" y="14240"/>
                    <a:pt x="1500" y="14311"/>
                  </a:cubicBezTo>
                  <a:cubicBezTo>
                    <a:pt x="1429" y="14407"/>
                    <a:pt x="1441" y="14538"/>
                    <a:pt x="1512" y="14609"/>
                  </a:cubicBezTo>
                  <a:lnTo>
                    <a:pt x="2774" y="15716"/>
                  </a:lnTo>
                  <a:cubicBezTo>
                    <a:pt x="2453" y="16609"/>
                    <a:pt x="2084" y="17514"/>
                    <a:pt x="1691" y="18431"/>
                  </a:cubicBezTo>
                  <a:lnTo>
                    <a:pt x="607" y="17359"/>
                  </a:lnTo>
                  <a:cubicBezTo>
                    <a:pt x="536" y="17288"/>
                    <a:pt x="393" y="17288"/>
                    <a:pt x="310" y="17359"/>
                  </a:cubicBezTo>
                  <a:cubicBezTo>
                    <a:pt x="238" y="17443"/>
                    <a:pt x="238" y="17574"/>
                    <a:pt x="310" y="17657"/>
                  </a:cubicBezTo>
                  <a:lnTo>
                    <a:pt x="1500" y="18848"/>
                  </a:lnTo>
                  <a:cubicBezTo>
                    <a:pt x="1369" y="19169"/>
                    <a:pt x="1214" y="19479"/>
                    <a:pt x="1072" y="19800"/>
                  </a:cubicBezTo>
                  <a:lnTo>
                    <a:pt x="691" y="19264"/>
                  </a:lnTo>
                  <a:cubicBezTo>
                    <a:pt x="631" y="19181"/>
                    <a:pt x="500" y="19145"/>
                    <a:pt x="417" y="19229"/>
                  </a:cubicBezTo>
                  <a:cubicBezTo>
                    <a:pt x="321" y="19288"/>
                    <a:pt x="298" y="19419"/>
                    <a:pt x="369" y="19502"/>
                  </a:cubicBezTo>
                  <a:lnTo>
                    <a:pt x="869" y="20217"/>
                  </a:lnTo>
                  <a:cubicBezTo>
                    <a:pt x="595" y="20788"/>
                    <a:pt x="310" y="21372"/>
                    <a:pt x="0" y="21931"/>
                  </a:cubicBezTo>
                  <a:lnTo>
                    <a:pt x="500" y="22300"/>
                  </a:lnTo>
                  <a:cubicBezTo>
                    <a:pt x="964" y="21431"/>
                    <a:pt x="1393" y="20562"/>
                    <a:pt x="1798" y="19705"/>
                  </a:cubicBezTo>
                  <a:lnTo>
                    <a:pt x="3036" y="18955"/>
                  </a:lnTo>
                  <a:cubicBezTo>
                    <a:pt x="3131" y="18895"/>
                    <a:pt x="3167" y="18776"/>
                    <a:pt x="3108" y="18669"/>
                  </a:cubicBezTo>
                  <a:cubicBezTo>
                    <a:pt x="3048" y="18574"/>
                    <a:pt x="2929" y="18538"/>
                    <a:pt x="2822" y="18598"/>
                  </a:cubicBezTo>
                  <a:lnTo>
                    <a:pt x="2107" y="19026"/>
                  </a:lnTo>
                  <a:cubicBezTo>
                    <a:pt x="2512" y="18133"/>
                    <a:pt x="2869" y="17240"/>
                    <a:pt x="3191" y="16383"/>
                  </a:cubicBezTo>
                  <a:lnTo>
                    <a:pt x="4905" y="14847"/>
                  </a:lnTo>
                  <a:cubicBezTo>
                    <a:pt x="5001" y="14776"/>
                    <a:pt x="5001" y="14645"/>
                    <a:pt x="4917" y="14549"/>
                  </a:cubicBezTo>
                  <a:cubicBezTo>
                    <a:pt x="4846" y="14466"/>
                    <a:pt x="4715" y="14466"/>
                    <a:pt x="4620" y="14538"/>
                  </a:cubicBezTo>
                  <a:lnTo>
                    <a:pt x="3489" y="15550"/>
                  </a:lnTo>
                  <a:cubicBezTo>
                    <a:pt x="3810" y="14669"/>
                    <a:pt x="4108" y="13811"/>
                    <a:pt x="4358" y="12954"/>
                  </a:cubicBezTo>
                  <a:lnTo>
                    <a:pt x="6310" y="11406"/>
                  </a:lnTo>
                  <a:cubicBezTo>
                    <a:pt x="6394" y="11335"/>
                    <a:pt x="6406" y="11204"/>
                    <a:pt x="6334" y="11109"/>
                  </a:cubicBezTo>
                  <a:cubicBezTo>
                    <a:pt x="6263" y="11025"/>
                    <a:pt x="6132" y="11013"/>
                    <a:pt x="6036" y="11085"/>
                  </a:cubicBezTo>
                  <a:lnTo>
                    <a:pt x="4560" y="12263"/>
                  </a:lnTo>
                  <a:cubicBezTo>
                    <a:pt x="4834" y="11335"/>
                    <a:pt x="5072" y="10454"/>
                    <a:pt x="5274" y="9596"/>
                  </a:cubicBezTo>
                  <a:lnTo>
                    <a:pt x="7358" y="7811"/>
                  </a:lnTo>
                  <a:cubicBezTo>
                    <a:pt x="7453" y="7739"/>
                    <a:pt x="7453" y="7596"/>
                    <a:pt x="7382" y="7513"/>
                  </a:cubicBezTo>
                  <a:cubicBezTo>
                    <a:pt x="7299" y="7418"/>
                    <a:pt x="7168" y="7418"/>
                    <a:pt x="7084" y="7501"/>
                  </a:cubicBezTo>
                  <a:lnTo>
                    <a:pt x="5429" y="8906"/>
                  </a:lnTo>
                  <a:cubicBezTo>
                    <a:pt x="5513" y="8513"/>
                    <a:pt x="5608" y="8120"/>
                    <a:pt x="5679" y="7751"/>
                  </a:cubicBezTo>
                  <a:lnTo>
                    <a:pt x="7644" y="5834"/>
                  </a:lnTo>
                  <a:cubicBezTo>
                    <a:pt x="7715" y="5751"/>
                    <a:pt x="7739" y="5620"/>
                    <a:pt x="7644" y="5536"/>
                  </a:cubicBezTo>
                  <a:cubicBezTo>
                    <a:pt x="7572" y="5453"/>
                    <a:pt x="7441" y="5441"/>
                    <a:pt x="7346" y="5536"/>
                  </a:cubicBezTo>
                  <a:lnTo>
                    <a:pt x="5834" y="7037"/>
                  </a:lnTo>
                  <a:cubicBezTo>
                    <a:pt x="6108" y="5560"/>
                    <a:pt x="6310" y="4263"/>
                    <a:pt x="6441" y="3215"/>
                  </a:cubicBezTo>
                  <a:lnTo>
                    <a:pt x="7691" y="1965"/>
                  </a:lnTo>
                  <a:cubicBezTo>
                    <a:pt x="7763" y="1881"/>
                    <a:pt x="7763" y="1750"/>
                    <a:pt x="7691" y="1667"/>
                  </a:cubicBezTo>
                  <a:cubicBezTo>
                    <a:pt x="7620" y="1584"/>
                    <a:pt x="7477" y="1584"/>
                    <a:pt x="7394" y="1667"/>
                  </a:cubicBezTo>
                  <a:lnTo>
                    <a:pt x="6513" y="2536"/>
                  </a:lnTo>
                  <a:cubicBezTo>
                    <a:pt x="6668" y="1143"/>
                    <a:pt x="6691" y="333"/>
                    <a:pt x="6691" y="322"/>
                  </a:cubicBezTo>
                  <a:cubicBezTo>
                    <a:pt x="6691" y="155"/>
                    <a:pt x="6560" y="12"/>
                    <a:pt x="6394" y="0"/>
                  </a:cubicBezTo>
                  <a:cubicBezTo>
                    <a:pt x="6227" y="0"/>
                    <a:pt x="6084" y="131"/>
                    <a:pt x="6072" y="298"/>
                  </a:cubicBezTo>
                  <a:cubicBezTo>
                    <a:pt x="6072" y="322"/>
                    <a:pt x="6025" y="1834"/>
                    <a:pt x="5679" y="4274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2402291" y="2558165"/>
              <a:ext cx="827503" cy="2456962"/>
            </a:xfrm>
            <a:custGeom>
              <a:avLst/>
              <a:gdLst/>
              <a:ahLst/>
              <a:cxnLst/>
              <a:rect l="l" t="t" r="r" b="b"/>
              <a:pathLst>
                <a:path w="17492" h="51936" extrusionOk="0">
                  <a:moveTo>
                    <a:pt x="11478" y="51935"/>
                  </a:moveTo>
                  <a:cubicBezTo>
                    <a:pt x="11252" y="48101"/>
                    <a:pt x="10359" y="41874"/>
                    <a:pt x="7359" y="33873"/>
                  </a:cubicBezTo>
                  <a:cubicBezTo>
                    <a:pt x="2180" y="20086"/>
                    <a:pt x="1" y="5810"/>
                    <a:pt x="5180" y="2846"/>
                  </a:cubicBezTo>
                  <a:cubicBezTo>
                    <a:pt x="10169" y="0"/>
                    <a:pt x="17491" y="19491"/>
                    <a:pt x="16431" y="51935"/>
                  </a:cubicBezTo>
                  <a:lnTo>
                    <a:pt x="11705" y="51935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3195337" y="3872197"/>
              <a:ext cx="375196" cy="1142902"/>
            </a:xfrm>
            <a:custGeom>
              <a:avLst/>
              <a:gdLst/>
              <a:ahLst/>
              <a:cxnLst/>
              <a:rect l="l" t="t" r="r" b="b"/>
              <a:pathLst>
                <a:path w="7931" h="24159" extrusionOk="0">
                  <a:moveTo>
                    <a:pt x="3454" y="24158"/>
                  </a:moveTo>
                  <a:cubicBezTo>
                    <a:pt x="3358" y="22313"/>
                    <a:pt x="3061" y="19931"/>
                    <a:pt x="2287" y="17110"/>
                  </a:cubicBezTo>
                  <a:cubicBezTo>
                    <a:pt x="370" y="10121"/>
                    <a:pt x="1" y="2882"/>
                    <a:pt x="2787" y="1382"/>
                  </a:cubicBezTo>
                  <a:cubicBezTo>
                    <a:pt x="5347" y="0"/>
                    <a:pt x="7930" y="8978"/>
                    <a:pt x="6240" y="24158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4434482" y="3399653"/>
              <a:ext cx="557661" cy="1615457"/>
            </a:xfrm>
            <a:custGeom>
              <a:avLst/>
              <a:gdLst/>
              <a:ahLst/>
              <a:cxnLst/>
              <a:rect l="l" t="t" r="r" b="b"/>
              <a:pathLst>
                <a:path w="11788" h="34148" extrusionOk="0">
                  <a:moveTo>
                    <a:pt x="4025" y="34147"/>
                  </a:moveTo>
                  <a:cubicBezTo>
                    <a:pt x="4311" y="31504"/>
                    <a:pt x="5025" y="27777"/>
                    <a:pt x="6740" y="23205"/>
                  </a:cubicBezTo>
                  <a:cubicBezTo>
                    <a:pt x="10299" y="13740"/>
                    <a:pt x="11788" y="3941"/>
                    <a:pt x="8228" y="1905"/>
                  </a:cubicBezTo>
                  <a:cubicBezTo>
                    <a:pt x="4882" y="0"/>
                    <a:pt x="1" y="12740"/>
                    <a:pt x="453" y="34147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4763971" y="4129024"/>
              <a:ext cx="408973" cy="886069"/>
            </a:xfrm>
            <a:custGeom>
              <a:avLst/>
              <a:gdLst/>
              <a:ahLst/>
              <a:cxnLst/>
              <a:rect l="l" t="t" r="r" b="b"/>
              <a:pathLst>
                <a:path w="8645" h="18730" extrusionOk="0">
                  <a:moveTo>
                    <a:pt x="2608" y="18729"/>
                  </a:moveTo>
                  <a:cubicBezTo>
                    <a:pt x="3001" y="17550"/>
                    <a:pt x="3561" y="16229"/>
                    <a:pt x="4347" y="14800"/>
                  </a:cubicBezTo>
                  <a:cubicBezTo>
                    <a:pt x="7097" y="9752"/>
                    <a:pt x="8645" y="4001"/>
                    <a:pt x="6668" y="1906"/>
                  </a:cubicBezTo>
                  <a:cubicBezTo>
                    <a:pt x="4870" y="1"/>
                    <a:pt x="1275" y="6240"/>
                    <a:pt x="1" y="18729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2756000" y="1585325"/>
              <a:ext cx="1244850" cy="3429822"/>
            </a:xfrm>
            <a:custGeom>
              <a:avLst/>
              <a:gdLst/>
              <a:ahLst/>
              <a:cxnLst/>
              <a:rect l="l" t="t" r="r" b="b"/>
              <a:pathLst>
                <a:path w="26314" h="79440" extrusionOk="0">
                  <a:moveTo>
                    <a:pt x="18289" y="79439"/>
                  </a:moveTo>
                  <a:cubicBezTo>
                    <a:pt x="18170" y="78022"/>
                    <a:pt x="17932" y="76403"/>
                    <a:pt x="17479" y="74629"/>
                  </a:cubicBezTo>
                  <a:cubicBezTo>
                    <a:pt x="16039" y="68866"/>
                    <a:pt x="18218" y="66676"/>
                    <a:pt x="18527" y="63913"/>
                  </a:cubicBezTo>
                  <a:cubicBezTo>
                    <a:pt x="18837" y="61139"/>
                    <a:pt x="18884" y="58496"/>
                    <a:pt x="16527" y="54436"/>
                  </a:cubicBezTo>
                  <a:cubicBezTo>
                    <a:pt x="14181" y="50364"/>
                    <a:pt x="13276" y="47912"/>
                    <a:pt x="14824" y="40887"/>
                  </a:cubicBezTo>
                  <a:cubicBezTo>
                    <a:pt x="16348" y="33862"/>
                    <a:pt x="15729" y="31159"/>
                    <a:pt x="9847" y="26111"/>
                  </a:cubicBezTo>
                  <a:cubicBezTo>
                    <a:pt x="3966" y="21063"/>
                    <a:pt x="1" y="15277"/>
                    <a:pt x="2442" y="7752"/>
                  </a:cubicBezTo>
                  <a:cubicBezTo>
                    <a:pt x="4883" y="239"/>
                    <a:pt x="13193" y="1"/>
                    <a:pt x="15372" y="11074"/>
                  </a:cubicBezTo>
                  <a:cubicBezTo>
                    <a:pt x="17539" y="22170"/>
                    <a:pt x="19432" y="25361"/>
                    <a:pt x="21873" y="29802"/>
                  </a:cubicBezTo>
                  <a:cubicBezTo>
                    <a:pt x="24314" y="34231"/>
                    <a:pt x="22516" y="40887"/>
                    <a:pt x="21611" y="44947"/>
                  </a:cubicBezTo>
                  <a:cubicBezTo>
                    <a:pt x="20706" y="49007"/>
                    <a:pt x="22051" y="52210"/>
                    <a:pt x="23956" y="55293"/>
                  </a:cubicBezTo>
                  <a:cubicBezTo>
                    <a:pt x="25861" y="58377"/>
                    <a:pt x="26314" y="65271"/>
                    <a:pt x="23956" y="70069"/>
                  </a:cubicBezTo>
                  <a:cubicBezTo>
                    <a:pt x="22539" y="72974"/>
                    <a:pt x="22158" y="76713"/>
                    <a:pt x="22111" y="79427"/>
                  </a:cubicBezTo>
                  <a:lnTo>
                    <a:pt x="18289" y="79427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3884772" y="1890697"/>
              <a:ext cx="558228" cy="3124445"/>
            </a:xfrm>
            <a:custGeom>
              <a:avLst/>
              <a:gdLst/>
              <a:ahLst/>
              <a:cxnLst/>
              <a:rect l="l" t="t" r="r" b="b"/>
              <a:pathLst>
                <a:path w="11800" h="72367" extrusionOk="0">
                  <a:moveTo>
                    <a:pt x="4239" y="72366"/>
                  </a:moveTo>
                  <a:cubicBezTo>
                    <a:pt x="4167" y="71307"/>
                    <a:pt x="4012" y="70128"/>
                    <a:pt x="3751" y="68878"/>
                  </a:cubicBezTo>
                  <a:cubicBezTo>
                    <a:pt x="2691" y="63865"/>
                    <a:pt x="4644" y="61972"/>
                    <a:pt x="5013" y="59543"/>
                  </a:cubicBezTo>
                  <a:cubicBezTo>
                    <a:pt x="5382" y="57138"/>
                    <a:pt x="5501" y="54828"/>
                    <a:pt x="3596" y="51292"/>
                  </a:cubicBezTo>
                  <a:cubicBezTo>
                    <a:pt x="1691" y="47744"/>
                    <a:pt x="988" y="45601"/>
                    <a:pt x="2560" y="39493"/>
                  </a:cubicBezTo>
                  <a:cubicBezTo>
                    <a:pt x="3667" y="35135"/>
                    <a:pt x="3965" y="33040"/>
                    <a:pt x="1500" y="30028"/>
                  </a:cubicBezTo>
                  <a:cubicBezTo>
                    <a:pt x="191" y="28420"/>
                    <a:pt x="0" y="25110"/>
                    <a:pt x="1869" y="21098"/>
                  </a:cubicBezTo>
                  <a:cubicBezTo>
                    <a:pt x="3751" y="17097"/>
                    <a:pt x="6025" y="9716"/>
                    <a:pt x="3810" y="3810"/>
                  </a:cubicBezTo>
                  <a:cubicBezTo>
                    <a:pt x="3810" y="3810"/>
                    <a:pt x="3334" y="2084"/>
                    <a:pt x="4001" y="1036"/>
                  </a:cubicBezTo>
                  <a:cubicBezTo>
                    <a:pt x="4667" y="0"/>
                    <a:pt x="7918" y="3691"/>
                    <a:pt x="8180" y="10704"/>
                  </a:cubicBezTo>
                  <a:cubicBezTo>
                    <a:pt x="8454" y="17705"/>
                    <a:pt x="5977" y="21181"/>
                    <a:pt x="7572" y="23872"/>
                  </a:cubicBezTo>
                  <a:cubicBezTo>
                    <a:pt x="11799" y="31016"/>
                    <a:pt x="10394" y="35028"/>
                    <a:pt x="8299" y="43041"/>
                  </a:cubicBezTo>
                  <a:cubicBezTo>
                    <a:pt x="7382" y="46577"/>
                    <a:pt x="8454" y="49363"/>
                    <a:pt x="10001" y="52042"/>
                  </a:cubicBezTo>
                  <a:cubicBezTo>
                    <a:pt x="11549" y="54721"/>
                    <a:pt x="11704" y="60722"/>
                    <a:pt x="9489" y="64901"/>
                  </a:cubicBezTo>
                  <a:cubicBezTo>
                    <a:pt x="8287" y="67199"/>
                    <a:pt x="7799" y="70068"/>
                    <a:pt x="7620" y="72354"/>
                  </a:cubicBezTo>
                  <a:lnTo>
                    <a:pt x="4239" y="72354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3263505" y="4015252"/>
              <a:ext cx="232091" cy="999844"/>
            </a:xfrm>
            <a:custGeom>
              <a:avLst/>
              <a:gdLst/>
              <a:ahLst/>
              <a:cxnLst/>
              <a:rect l="l" t="t" r="r" b="b"/>
              <a:pathLst>
                <a:path w="4906" h="21135" extrusionOk="0">
                  <a:moveTo>
                    <a:pt x="1655" y="394"/>
                  </a:moveTo>
                  <a:cubicBezTo>
                    <a:pt x="1608" y="274"/>
                    <a:pt x="1644" y="120"/>
                    <a:pt x="1727" y="60"/>
                  </a:cubicBezTo>
                  <a:cubicBezTo>
                    <a:pt x="1810" y="1"/>
                    <a:pt x="1941" y="36"/>
                    <a:pt x="1977" y="155"/>
                  </a:cubicBezTo>
                  <a:cubicBezTo>
                    <a:pt x="1977" y="179"/>
                    <a:pt x="2275" y="894"/>
                    <a:pt x="2656" y="2215"/>
                  </a:cubicBezTo>
                  <a:lnTo>
                    <a:pt x="2751" y="775"/>
                  </a:lnTo>
                  <a:cubicBezTo>
                    <a:pt x="2751" y="679"/>
                    <a:pt x="2810" y="608"/>
                    <a:pt x="2894" y="620"/>
                  </a:cubicBezTo>
                  <a:cubicBezTo>
                    <a:pt x="2965" y="632"/>
                    <a:pt x="3013" y="715"/>
                    <a:pt x="3013" y="798"/>
                  </a:cubicBezTo>
                  <a:lnTo>
                    <a:pt x="2858" y="2953"/>
                  </a:lnTo>
                  <a:cubicBezTo>
                    <a:pt x="3025" y="3584"/>
                    <a:pt x="3191" y="4311"/>
                    <a:pt x="3346" y="5132"/>
                  </a:cubicBezTo>
                  <a:lnTo>
                    <a:pt x="3680" y="3430"/>
                  </a:lnTo>
                  <a:cubicBezTo>
                    <a:pt x="3691" y="3346"/>
                    <a:pt x="3763" y="3287"/>
                    <a:pt x="3822" y="3311"/>
                  </a:cubicBezTo>
                  <a:cubicBezTo>
                    <a:pt x="3882" y="3346"/>
                    <a:pt x="3930" y="3430"/>
                    <a:pt x="3918" y="3525"/>
                  </a:cubicBezTo>
                  <a:lnTo>
                    <a:pt x="3465" y="5787"/>
                  </a:lnTo>
                  <a:cubicBezTo>
                    <a:pt x="3632" y="6644"/>
                    <a:pt x="3763" y="7585"/>
                    <a:pt x="3906" y="8609"/>
                  </a:cubicBezTo>
                  <a:lnTo>
                    <a:pt x="4227" y="7156"/>
                  </a:lnTo>
                  <a:cubicBezTo>
                    <a:pt x="4239" y="7061"/>
                    <a:pt x="4322" y="7025"/>
                    <a:pt x="4382" y="7037"/>
                  </a:cubicBezTo>
                  <a:cubicBezTo>
                    <a:pt x="4442" y="7061"/>
                    <a:pt x="4477" y="7156"/>
                    <a:pt x="4465" y="7240"/>
                  </a:cubicBezTo>
                  <a:lnTo>
                    <a:pt x="3989" y="9359"/>
                  </a:lnTo>
                  <a:cubicBezTo>
                    <a:pt x="4108" y="10442"/>
                    <a:pt x="4180" y="11609"/>
                    <a:pt x="4227" y="12836"/>
                  </a:cubicBezTo>
                  <a:lnTo>
                    <a:pt x="4656" y="11502"/>
                  </a:lnTo>
                  <a:cubicBezTo>
                    <a:pt x="4692" y="11407"/>
                    <a:pt x="4763" y="11383"/>
                    <a:pt x="4823" y="11407"/>
                  </a:cubicBezTo>
                  <a:cubicBezTo>
                    <a:pt x="4882" y="11443"/>
                    <a:pt x="4906" y="11550"/>
                    <a:pt x="4882" y="11633"/>
                  </a:cubicBezTo>
                  <a:lnTo>
                    <a:pt x="4239" y="13633"/>
                  </a:lnTo>
                  <a:cubicBezTo>
                    <a:pt x="4263" y="14800"/>
                    <a:pt x="4239" y="16038"/>
                    <a:pt x="4180" y="17336"/>
                  </a:cubicBezTo>
                  <a:lnTo>
                    <a:pt x="4561" y="16634"/>
                  </a:lnTo>
                  <a:cubicBezTo>
                    <a:pt x="4596" y="16562"/>
                    <a:pt x="4668" y="16550"/>
                    <a:pt x="4739" y="16610"/>
                  </a:cubicBezTo>
                  <a:cubicBezTo>
                    <a:pt x="4799" y="16669"/>
                    <a:pt x="4811" y="16765"/>
                    <a:pt x="4763" y="16848"/>
                  </a:cubicBezTo>
                  <a:lnTo>
                    <a:pt x="4156" y="17991"/>
                  </a:lnTo>
                  <a:cubicBezTo>
                    <a:pt x="4096" y="18991"/>
                    <a:pt x="3989" y="20003"/>
                    <a:pt x="3870" y="21051"/>
                  </a:cubicBezTo>
                  <a:lnTo>
                    <a:pt x="4275" y="20384"/>
                  </a:lnTo>
                  <a:cubicBezTo>
                    <a:pt x="4322" y="20313"/>
                    <a:pt x="4394" y="20301"/>
                    <a:pt x="4453" y="20360"/>
                  </a:cubicBezTo>
                  <a:cubicBezTo>
                    <a:pt x="4513" y="20420"/>
                    <a:pt x="4513" y="20515"/>
                    <a:pt x="4465" y="20598"/>
                  </a:cubicBezTo>
                  <a:lnTo>
                    <a:pt x="4156" y="21134"/>
                  </a:lnTo>
                  <a:lnTo>
                    <a:pt x="3489" y="21134"/>
                  </a:lnTo>
                  <a:cubicBezTo>
                    <a:pt x="3525" y="20777"/>
                    <a:pt x="3572" y="20420"/>
                    <a:pt x="3608" y="20063"/>
                  </a:cubicBezTo>
                  <a:cubicBezTo>
                    <a:pt x="3406" y="19729"/>
                    <a:pt x="2929" y="18943"/>
                    <a:pt x="2453" y="18539"/>
                  </a:cubicBezTo>
                  <a:cubicBezTo>
                    <a:pt x="2394" y="18491"/>
                    <a:pt x="2382" y="18396"/>
                    <a:pt x="2417" y="18301"/>
                  </a:cubicBezTo>
                  <a:cubicBezTo>
                    <a:pt x="2441" y="18229"/>
                    <a:pt x="2537" y="18193"/>
                    <a:pt x="2572" y="18241"/>
                  </a:cubicBezTo>
                  <a:cubicBezTo>
                    <a:pt x="2989" y="18586"/>
                    <a:pt x="3394" y="19193"/>
                    <a:pt x="3644" y="19598"/>
                  </a:cubicBezTo>
                  <a:cubicBezTo>
                    <a:pt x="3727" y="18777"/>
                    <a:pt x="3787" y="17991"/>
                    <a:pt x="3822" y="17217"/>
                  </a:cubicBezTo>
                  <a:cubicBezTo>
                    <a:pt x="3489" y="16824"/>
                    <a:pt x="2370" y="15634"/>
                    <a:pt x="1739" y="15300"/>
                  </a:cubicBezTo>
                  <a:cubicBezTo>
                    <a:pt x="1679" y="15264"/>
                    <a:pt x="1655" y="15157"/>
                    <a:pt x="1667" y="15074"/>
                  </a:cubicBezTo>
                  <a:cubicBezTo>
                    <a:pt x="1703" y="14979"/>
                    <a:pt x="1775" y="14943"/>
                    <a:pt x="1834" y="14979"/>
                  </a:cubicBezTo>
                  <a:cubicBezTo>
                    <a:pt x="2417" y="15300"/>
                    <a:pt x="3382" y="16312"/>
                    <a:pt x="3846" y="16800"/>
                  </a:cubicBezTo>
                  <a:cubicBezTo>
                    <a:pt x="3870" y="15967"/>
                    <a:pt x="3882" y="15181"/>
                    <a:pt x="3882" y="14383"/>
                  </a:cubicBezTo>
                  <a:cubicBezTo>
                    <a:pt x="3549" y="14002"/>
                    <a:pt x="2429" y="12752"/>
                    <a:pt x="1382" y="12157"/>
                  </a:cubicBezTo>
                  <a:cubicBezTo>
                    <a:pt x="1322" y="12121"/>
                    <a:pt x="1298" y="12026"/>
                    <a:pt x="1322" y="11931"/>
                  </a:cubicBezTo>
                  <a:cubicBezTo>
                    <a:pt x="1358" y="11847"/>
                    <a:pt x="1429" y="11812"/>
                    <a:pt x="1489" y="11847"/>
                  </a:cubicBezTo>
                  <a:cubicBezTo>
                    <a:pt x="2429" y="12383"/>
                    <a:pt x="3418" y="13431"/>
                    <a:pt x="3882" y="13955"/>
                  </a:cubicBezTo>
                  <a:cubicBezTo>
                    <a:pt x="3882" y="13574"/>
                    <a:pt x="3870" y="13193"/>
                    <a:pt x="3858" y="12824"/>
                  </a:cubicBezTo>
                  <a:cubicBezTo>
                    <a:pt x="3525" y="12407"/>
                    <a:pt x="2394" y="10990"/>
                    <a:pt x="893" y="10026"/>
                  </a:cubicBezTo>
                  <a:cubicBezTo>
                    <a:pt x="834" y="9978"/>
                    <a:pt x="798" y="9895"/>
                    <a:pt x="834" y="9799"/>
                  </a:cubicBezTo>
                  <a:cubicBezTo>
                    <a:pt x="858" y="9716"/>
                    <a:pt x="941" y="9680"/>
                    <a:pt x="1001" y="9728"/>
                  </a:cubicBezTo>
                  <a:cubicBezTo>
                    <a:pt x="2310" y="10573"/>
                    <a:pt x="3346" y="11752"/>
                    <a:pt x="3822" y="12347"/>
                  </a:cubicBezTo>
                  <a:cubicBezTo>
                    <a:pt x="3763" y="11026"/>
                    <a:pt x="3656" y="9788"/>
                    <a:pt x="3525" y="8656"/>
                  </a:cubicBezTo>
                  <a:cubicBezTo>
                    <a:pt x="3037" y="8287"/>
                    <a:pt x="1143" y="6847"/>
                    <a:pt x="108" y="6382"/>
                  </a:cubicBezTo>
                  <a:cubicBezTo>
                    <a:pt x="48" y="6347"/>
                    <a:pt x="0" y="6263"/>
                    <a:pt x="24" y="6168"/>
                  </a:cubicBezTo>
                  <a:cubicBezTo>
                    <a:pt x="48" y="6085"/>
                    <a:pt x="120" y="6037"/>
                    <a:pt x="179" y="6073"/>
                  </a:cubicBezTo>
                  <a:cubicBezTo>
                    <a:pt x="1155" y="6501"/>
                    <a:pt x="2810" y="7716"/>
                    <a:pt x="3477" y="8240"/>
                  </a:cubicBezTo>
                  <a:cubicBezTo>
                    <a:pt x="3382" y="7394"/>
                    <a:pt x="3239" y="6621"/>
                    <a:pt x="3108" y="5894"/>
                  </a:cubicBezTo>
                  <a:cubicBezTo>
                    <a:pt x="2620" y="5597"/>
                    <a:pt x="822" y="4501"/>
                    <a:pt x="358" y="4263"/>
                  </a:cubicBezTo>
                  <a:cubicBezTo>
                    <a:pt x="298" y="4239"/>
                    <a:pt x="262" y="4132"/>
                    <a:pt x="286" y="4049"/>
                  </a:cubicBezTo>
                  <a:cubicBezTo>
                    <a:pt x="310" y="3954"/>
                    <a:pt x="370" y="3906"/>
                    <a:pt x="441" y="3942"/>
                  </a:cubicBezTo>
                  <a:cubicBezTo>
                    <a:pt x="858" y="4144"/>
                    <a:pt x="2382" y="5073"/>
                    <a:pt x="3037" y="5454"/>
                  </a:cubicBezTo>
                  <a:cubicBezTo>
                    <a:pt x="2858" y="4525"/>
                    <a:pt x="2667" y="3703"/>
                    <a:pt x="2489" y="3013"/>
                  </a:cubicBezTo>
                  <a:cubicBezTo>
                    <a:pt x="2013" y="2775"/>
                    <a:pt x="858" y="2203"/>
                    <a:pt x="584" y="2084"/>
                  </a:cubicBezTo>
                  <a:cubicBezTo>
                    <a:pt x="524" y="2049"/>
                    <a:pt x="477" y="1965"/>
                    <a:pt x="489" y="1870"/>
                  </a:cubicBezTo>
                  <a:cubicBezTo>
                    <a:pt x="501" y="1787"/>
                    <a:pt x="584" y="1739"/>
                    <a:pt x="643" y="1751"/>
                  </a:cubicBezTo>
                  <a:cubicBezTo>
                    <a:pt x="893" y="1858"/>
                    <a:pt x="1834" y="2322"/>
                    <a:pt x="2370" y="2584"/>
                  </a:cubicBezTo>
                  <a:cubicBezTo>
                    <a:pt x="1965" y="1167"/>
                    <a:pt x="1655" y="417"/>
                    <a:pt x="1655" y="394"/>
                  </a:cubicBezTo>
                  <a:close/>
                  <a:moveTo>
                    <a:pt x="3072" y="21134"/>
                  </a:moveTo>
                  <a:lnTo>
                    <a:pt x="3370" y="21134"/>
                  </a:lnTo>
                  <a:cubicBezTo>
                    <a:pt x="3156" y="20729"/>
                    <a:pt x="2870" y="20217"/>
                    <a:pt x="2656" y="20015"/>
                  </a:cubicBezTo>
                  <a:cubicBezTo>
                    <a:pt x="2584" y="19967"/>
                    <a:pt x="2513" y="19979"/>
                    <a:pt x="2477" y="20063"/>
                  </a:cubicBezTo>
                  <a:cubicBezTo>
                    <a:pt x="2429" y="20134"/>
                    <a:pt x="2453" y="20241"/>
                    <a:pt x="2501" y="20301"/>
                  </a:cubicBezTo>
                  <a:cubicBezTo>
                    <a:pt x="2679" y="20444"/>
                    <a:pt x="2882" y="20789"/>
                    <a:pt x="3072" y="21134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3123238" y="1792993"/>
              <a:ext cx="720446" cy="3221114"/>
            </a:xfrm>
            <a:custGeom>
              <a:avLst/>
              <a:gdLst/>
              <a:ahLst/>
              <a:cxnLst/>
              <a:rect l="l" t="t" r="r" b="b"/>
              <a:pathLst>
                <a:path w="15229" h="74606" extrusionOk="0">
                  <a:moveTo>
                    <a:pt x="168" y="525"/>
                  </a:moveTo>
                  <a:cubicBezTo>
                    <a:pt x="60" y="489"/>
                    <a:pt x="1" y="346"/>
                    <a:pt x="37" y="203"/>
                  </a:cubicBezTo>
                  <a:cubicBezTo>
                    <a:pt x="60" y="72"/>
                    <a:pt x="168" y="1"/>
                    <a:pt x="263" y="37"/>
                  </a:cubicBezTo>
                  <a:cubicBezTo>
                    <a:pt x="275" y="37"/>
                    <a:pt x="4394" y="1501"/>
                    <a:pt x="5918" y="8442"/>
                  </a:cubicBezTo>
                  <a:cubicBezTo>
                    <a:pt x="6061" y="9097"/>
                    <a:pt x="6216" y="9800"/>
                    <a:pt x="6347" y="10455"/>
                  </a:cubicBezTo>
                  <a:cubicBezTo>
                    <a:pt x="7478" y="15693"/>
                    <a:pt x="7918" y="17753"/>
                    <a:pt x="10181" y="22099"/>
                  </a:cubicBezTo>
                  <a:cubicBezTo>
                    <a:pt x="11467" y="24575"/>
                    <a:pt x="12562" y="26897"/>
                    <a:pt x="13014" y="29469"/>
                  </a:cubicBezTo>
                  <a:cubicBezTo>
                    <a:pt x="13455" y="32064"/>
                    <a:pt x="13241" y="34898"/>
                    <a:pt x="11848" y="38363"/>
                  </a:cubicBezTo>
                  <a:cubicBezTo>
                    <a:pt x="10324" y="42197"/>
                    <a:pt x="11717" y="45542"/>
                    <a:pt x="13133" y="48924"/>
                  </a:cubicBezTo>
                  <a:cubicBezTo>
                    <a:pt x="14169" y="51436"/>
                    <a:pt x="15229" y="53960"/>
                    <a:pt x="15157" y="56770"/>
                  </a:cubicBezTo>
                  <a:cubicBezTo>
                    <a:pt x="15098" y="58877"/>
                    <a:pt x="14693" y="60532"/>
                    <a:pt x="14253" y="62330"/>
                  </a:cubicBezTo>
                  <a:cubicBezTo>
                    <a:pt x="13538" y="65199"/>
                    <a:pt x="12729" y="68450"/>
                    <a:pt x="13145" y="74605"/>
                  </a:cubicBezTo>
                  <a:lnTo>
                    <a:pt x="12776" y="74605"/>
                  </a:lnTo>
                  <a:cubicBezTo>
                    <a:pt x="12360" y="68390"/>
                    <a:pt x="13181" y="65080"/>
                    <a:pt x="13907" y="62163"/>
                  </a:cubicBezTo>
                  <a:cubicBezTo>
                    <a:pt x="14336" y="60401"/>
                    <a:pt x="14741" y="58770"/>
                    <a:pt x="14800" y="56734"/>
                  </a:cubicBezTo>
                  <a:cubicBezTo>
                    <a:pt x="14872" y="54091"/>
                    <a:pt x="13848" y="51614"/>
                    <a:pt x="12812" y="49162"/>
                  </a:cubicBezTo>
                  <a:cubicBezTo>
                    <a:pt x="11359" y="45661"/>
                    <a:pt x="9907" y="42197"/>
                    <a:pt x="11538" y="38113"/>
                  </a:cubicBezTo>
                  <a:cubicBezTo>
                    <a:pt x="12883" y="34779"/>
                    <a:pt x="13086" y="32053"/>
                    <a:pt x="12657" y="29576"/>
                  </a:cubicBezTo>
                  <a:cubicBezTo>
                    <a:pt x="12217" y="27076"/>
                    <a:pt x="11133" y="24814"/>
                    <a:pt x="9871" y="22385"/>
                  </a:cubicBezTo>
                  <a:cubicBezTo>
                    <a:pt x="7573" y="17979"/>
                    <a:pt x="7133" y="15884"/>
                    <a:pt x="5990" y="10586"/>
                  </a:cubicBezTo>
                  <a:cubicBezTo>
                    <a:pt x="5847" y="9990"/>
                    <a:pt x="5716" y="9359"/>
                    <a:pt x="5549" y="8573"/>
                  </a:cubicBezTo>
                  <a:cubicBezTo>
                    <a:pt x="4097" y="1918"/>
                    <a:pt x="179" y="525"/>
                    <a:pt x="168" y="525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4078491" y="2021774"/>
              <a:ext cx="251818" cy="2992330"/>
            </a:xfrm>
            <a:custGeom>
              <a:avLst/>
              <a:gdLst/>
              <a:ahLst/>
              <a:cxnLst/>
              <a:rect l="l" t="t" r="r" b="b"/>
              <a:pathLst>
                <a:path w="5323" h="69307" extrusionOk="0">
                  <a:moveTo>
                    <a:pt x="1215" y="429"/>
                  </a:moveTo>
                  <a:cubicBezTo>
                    <a:pt x="1156" y="310"/>
                    <a:pt x="1180" y="167"/>
                    <a:pt x="1275" y="72"/>
                  </a:cubicBezTo>
                  <a:cubicBezTo>
                    <a:pt x="1358" y="0"/>
                    <a:pt x="1477" y="36"/>
                    <a:pt x="1525" y="155"/>
                  </a:cubicBezTo>
                  <a:cubicBezTo>
                    <a:pt x="1537" y="167"/>
                    <a:pt x="4335" y="5882"/>
                    <a:pt x="2013" y="13335"/>
                  </a:cubicBezTo>
                  <a:cubicBezTo>
                    <a:pt x="537" y="18074"/>
                    <a:pt x="1275" y="20479"/>
                    <a:pt x="2096" y="23194"/>
                  </a:cubicBezTo>
                  <a:cubicBezTo>
                    <a:pt x="2525" y="24646"/>
                    <a:pt x="2989" y="26182"/>
                    <a:pt x="3180" y="28194"/>
                  </a:cubicBezTo>
                  <a:cubicBezTo>
                    <a:pt x="3382" y="30516"/>
                    <a:pt x="2811" y="32921"/>
                    <a:pt x="2227" y="35374"/>
                  </a:cubicBezTo>
                  <a:cubicBezTo>
                    <a:pt x="1334" y="39100"/>
                    <a:pt x="441" y="42875"/>
                    <a:pt x="2346" y="46351"/>
                  </a:cubicBezTo>
                  <a:cubicBezTo>
                    <a:pt x="3978" y="49304"/>
                    <a:pt x="4882" y="51507"/>
                    <a:pt x="5109" y="53674"/>
                  </a:cubicBezTo>
                  <a:cubicBezTo>
                    <a:pt x="5323" y="55852"/>
                    <a:pt x="4823" y="57972"/>
                    <a:pt x="3680" y="60770"/>
                  </a:cubicBezTo>
                  <a:cubicBezTo>
                    <a:pt x="2763" y="62984"/>
                    <a:pt x="2382" y="66246"/>
                    <a:pt x="2287" y="69306"/>
                  </a:cubicBezTo>
                  <a:lnTo>
                    <a:pt x="1906" y="69306"/>
                  </a:lnTo>
                  <a:cubicBezTo>
                    <a:pt x="2025" y="66175"/>
                    <a:pt x="2406" y="62817"/>
                    <a:pt x="3358" y="60520"/>
                  </a:cubicBezTo>
                  <a:cubicBezTo>
                    <a:pt x="4466" y="57817"/>
                    <a:pt x="4942" y="55781"/>
                    <a:pt x="4740" y="53733"/>
                  </a:cubicBezTo>
                  <a:cubicBezTo>
                    <a:pt x="4525" y="51661"/>
                    <a:pt x="3656" y="49530"/>
                    <a:pt x="2049" y="46649"/>
                  </a:cubicBezTo>
                  <a:cubicBezTo>
                    <a:pt x="1" y="42970"/>
                    <a:pt x="941" y="39053"/>
                    <a:pt x="1870" y="35219"/>
                  </a:cubicBezTo>
                  <a:cubicBezTo>
                    <a:pt x="2430" y="32814"/>
                    <a:pt x="3001" y="30456"/>
                    <a:pt x="2799" y="28254"/>
                  </a:cubicBezTo>
                  <a:cubicBezTo>
                    <a:pt x="2620" y="26301"/>
                    <a:pt x="2180" y="24801"/>
                    <a:pt x="1751" y="23372"/>
                  </a:cubicBezTo>
                  <a:cubicBezTo>
                    <a:pt x="894" y="20550"/>
                    <a:pt x="156" y="18050"/>
                    <a:pt x="1668" y="13133"/>
                  </a:cubicBezTo>
                  <a:cubicBezTo>
                    <a:pt x="3918" y="5941"/>
                    <a:pt x="1227" y="453"/>
                    <a:pt x="1215" y="429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4482356" y="3616506"/>
              <a:ext cx="374628" cy="1398599"/>
            </a:xfrm>
            <a:custGeom>
              <a:avLst/>
              <a:gdLst/>
              <a:ahLst/>
              <a:cxnLst/>
              <a:rect l="l" t="t" r="r" b="b"/>
              <a:pathLst>
                <a:path w="7919" h="29564" extrusionOk="0">
                  <a:moveTo>
                    <a:pt x="6216" y="214"/>
                  </a:moveTo>
                  <a:cubicBezTo>
                    <a:pt x="6275" y="95"/>
                    <a:pt x="6394" y="60"/>
                    <a:pt x="6478" y="155"/>
                  </a:cubicBezTo>
                  <a:cubicBezTo>
                    <a:pt x="6561" y="226"/>
                    <a:pt x="6573" y="393"/>
                    <a:pt x="6513" y="512"/>
                  </a:cubicBezTo>
                  <a:cubicBezTo>
                    <a:pt x="6501" y="524"/>
                    <a:pt x="5537" y="2381"/>
                    <a:pt x="4430" y="5965"/>
                  </a:cubicBezTo>
                  <a:cubicBezTo>
                    <a:pt x="5001" y="5334"/>
                    <a:pt x="6037" y="4334"/>
                    <a:pt x="7716" y="3429"/>
                  </a:cubicBezTo>
                  <a:cubicBezTo>
                    <a:pt x="7775" y="3393"/>
                    <a:pt x="7859" y="3441"/>
                    <a:pt x="7883" y="3512"/>
                  </a:cubicBezTo>
                  <a:cubicBezTo>
                    <a:pt x="7918" y="3608"/>
                    <a:pt x="7883" y="3691"/>
                    <a:pt x="7811" y="3739"/>
                  </a:cubicBezTo>
                  <a:cubicBezTo>
                    <a:pt x="5620" y="4929"/>
                    <a:pt x="4549" y="6227"/>
                    <a:pt x="4204" y="6703"/>
                  </a:cubicBezTo>
                  <a:cubicBezTo>
                    <a:pt x="3965" y="7501"/>
                    <a:pt x="3727" y="8382"/>
                    <a:pt x="3489" y="9335"/>
                  </a:cubicBezTo>
                  <a:cubicBezTo>
                    <a:pt x="4001" y="8977"/>
                    <a:pt x="5085" y="8334"/>
                    <a:pt x="7335" y="7537"/>
                  </a:cubicBezTo>
                  <a:cubicBezTo>
                    <a:pt x="7394" y="7501"/>
                    <a:pt x="7466" y="7560"/>
                    <a:pt x="7478" y="7656"/>
                  </a:cubicBezTo>
                  <a:cubicBezTo>
                    <a:pt x="7502" y="7739"/>
                    <a:pt x="7454" y="7834"/>
                    <a:pt x="7394" y="7858"/>
                  </a:cubicBezTo>
                  <a:cubicBezTo>
                    <a:pt x="4644" y="8846"/>
                    <a:pt x="3656" y="9561"/>
                    <a:pt x="3370" y="9811"/>
                  </a:cubicBezTo>
                  <a:cubicBezTo>
                    <a:pt x="3156" y="10751"/>
                    <a:pt x="2930" y="11763"/>
                    <a:pt x="2715" y="12835"/>
                  </a:cubicBezTo>
                  <a:cubicBezTo>
                    <a:pt x="3287" y="12561"/>
                    <a:pt x="4644" y="11978"/>
                    <a:pt x="6561" y="11585"/>
                  </a:cubicBezTo>
                  <a:cubicBezTo>
                    <a:pt x="6632" y="11561"/>
                    <a:pt x="6692" y="11621"/>
                    <a:pt x="6692" y="11716"/>
                  </a:cubicBezTo>
                  <a:cubicBezTo>
                    <a:pt x="6704" y="11799"/>
                    <a:pt x="6668" y="11894"/>
                    <a:pt x="6585" y="11906"/>
                  </a:cubicBezTo>
                  <a:cubicBezTo>
                    <a:pt x="4477" y="12359"/>
                    <a:pt x="3061" y="13014"/>
                    <a:pt x="2644" y="13216"/>
                  </a:cubicBezTo>
                  <a:cubicBezTo>
                    <a:pt x="2572" y="13633"/>
                    <a:pt x="2477" y="14061"/>
                    <a:pt x="2406" y="14514"/>
                  </a:cubicBezTo>
                  <a:cubicBezTo>
                    <a:pt x="2977" y="14252"/>
                    <a:pt x="4287" y="13704"/>
                    <a:pt x="5561" y="13430"/>
                  </a:cubicBezTo>
                  <a:cubicBezTo>
                    <a:pt x="5632" y="13406"/>
                    <a:pt x="5692" y="13466"/>
                    <a:pt x="5716" y="13561"/>
                  </a:cubicBezTo>
                  <a:cubicBezTo>
                    <a:pt x="5728" y="13645"/>
                    <a:pt x="5680" y="13740"/>
                    <a:pt x="5608" y="13752"/>
                  </a:cubicBezTo>
                  <a:cubicBezTo>
                    <a:pt x="4227" y="14049"/>
                    <a:pt x="2775" y="14692"/>
                    <a:pt x="2346" y="14883"/>
                  </a:cubicBezTo>
                  <a:cubicBezTo>
                    <a:pt x="2108" y="16312"/>
                    <a:pt x="1906" y="17859"/>
                    <a:pt x="1727" y="19502"/>
                  </a:cubicBezTo>
                  <a:cubicBezTo>
                    <a:pt x="2168" y="19300"/>
                    <a:pt x="3156" y="18907"/>
                    <a:pt x="4239" y="18693"/>
                  </a:cubicBezTo>
                  <a:cubicBezTo>
                    <a:pt x="4311" y="18681"/>
                    <a:pt x="4370" y="18740"/>
                    <a:pt x="4370" y="18848"/>
                  </a:cubicBezTo>
                  <a:cubicBezTo>
                    <a:pt x="4382" y="18931"/>
                    <a:pt x="4323" y="19026"/>
                    <a:pt x="4263" y="19038"/>
                  </a:cubicBezTo>
                  <a:cubicBezTo>
                    <a:pt x="3096" y="19264"/>
                    <a:pt x="2048" y="19705"/>
                    <a:pt x="1691" y="19872"/>
                  </a:cubicBezTo>
                  <a:cubicBezTo>
                    <a:pt x="1560" y="21229"/>
                    <a:pt x="1441" y="22658"/>
                    <a:pt x="1370" y="24146"/>
                  </a:cubicBezTo>
                  <a:cubicBezTo>
                    <a:pt x="1703" y="23860"/>
                    <a:pt x="2334" y="23396"/>
                    <a:pt x="3120" y="23110"/>
                  </a:cubicBezTo>
                  <a:cubicBezTo>
                    <a:pt x="3180" y="23086"/>
                    <a:pt x="3251" y="23146"/>
                    <a:pt x="3275" y="23229"/>
                  </a:cubicBezTo>
                  <a:cubicBezTo>
                    <a:pt x="3287" y="23324"/>
                    <a:pt x="3239" y="23408"/>
                    <a:pt x="3180" y="23443"/>
                  </a:cubicBezTo>
                  <a:cubicBezTo>
                    <a:pt x="2275" y="23765"/>
                    <a:pt x="1608" y="24336"/>
                    <a:pt x="1346" y="24563"/>
                  </a:cubicBezTo>
                  <a:cubicBezTo>
                    <a:pt x="1286" y="25658"/>
                    <a:pt x="1263" y="26789"/>
                    <a:pt x="1251" y="27944"/>
                  </a:cubicBezTo>
                  <a:cubicBezTo>
                    <a:pt x="1560" y="27622"/>
                    <a:pt x="2084" y="27134"/>
                    <a:pt x="2620" y="26872"/>
                  </a:cubicBezTo>
                  <a:cubicBezTo>
                    <a:pt x="2680" y="26849"/>
                    <a:pt x="2751" y="26896"/>
                    <a:pt x="2775" y="26980"/>
                  </a:cubicBezTo>
                  <a:cubicBezTo>
                    <a:pt x="2810" y="27075"/>
                    <a:pt x="2763" y="27158"/>
                    <a:pt x="2703" y="27206"/>
                  </a:cubicBezTo>
                  <a:cubicBezTo>
                    <a:pt x="2096" y="27503"/>
                    <a:pt x="1489" y="28134"/>
                    <a:pt x="1251" y="28396"/>
                  </a:cubicBezTo>
                  <a:lnTo>
                    <a:pt x="1251" y="29242"/>
                  </a:lnTo>
                  <a:cubicBezTo>
                    <a:pt x="1501" y="28944"/>
                    <a:pt x="1882" y="28515"/>
                    <a:pt x="2215" y="28325"/>
                  </a:cubicBezTo>
                  <a:cubicBezTo>
                    <a:pt x="2275" y="28277"/>
                    <a:pt x="2346" y="28325"/>
                    <a:pt x="2382" y="28408"/>
                  </a:cubicBezTo>
                  <a:cubicBezTo>
                    <a:pt x="2406" y="28504"/>
                    <a:pt x="2382" y="28587"/>
                    <a:pt x="2322" y="28635"/>
                  </a:cubicBezTo>
                  <a:cubicBezTo>
                    <a:pt x="2001" y="28825"/>
                    <a:pt x="1620" y="29242"/>
                    <a:pt x="1382" y="29539"/>
                  </a:cubicBezTo>
                  <a:lnTo>
                    <a:pt x="870" y="29539"/>
                  </a:lnTo>
                  <a:cubicBezTo>
                    <a:pt x="870" y="29039"/>
                    <a:pt x="870" y="28539"/>
                    <a:pt x="894" y="28039"/>
                  </a:cubicBezTo>
                  <a:cubicBezTo>
                    <a:pt x="620" y="27515"/>
                    <a:pt x="120" y="26515"/>
                    <a:pt x="13" y="25944"/>
                  </a:cubicBezTo>
                  <a:cubicBezTo>
                    <a:pt x="1" y="25848"/>
                    <a:pt x="24" y="25765"/>
                    <a:pt x="96" y="25729"/>
                  </a:cubicBezTo>
                  <a:cubicBezTo>
                    <a:pt x="155" y="25706"/>
                    <a:pt x="239" y="25765"/>
                    <a:pt x="251" y="25848"/>
                  </a:cubicBezTo>
                  <a:cubicBezTo>
                    <a:pt x="334" y="26265"/>
                    <a:pt x="655" y="26956"/>
                    <a:pt x="905" y="27468"/>
                  </a:cubicBezTo>
                  <a:cubicBezTo>
                    <a:pt x="917" y="26360"/>
                    <a:pt x="965" y="25289"/>
                    <a:pt x="1025" y="24241"/>
                  </a:cubicBezTo>
                  <a:cubicBezTo>
                    <a:pt x="798" y="23646"/>
                    <a:pt x="120" y="21812"/>
                    <a:pt x="60" y="21431"/>
                  </a:cubicBezTo>
                  <a:cubicBezTo>
                    <a:pt x="36" y="21336"/>
                    <a:pt x="84" y="21253"/>
                    <a:pt x="155" y="21241"/>
                  </a:cubicBezTo>
                  <a:cubicBezTo>
                    <a:pt x="239" y="21217"/>
                    <a:pt x="298" y="21276"/>
                    <a:pt x="310" y="21372"/>
                  </a:cubicBezTo>
                  <a:cubicBezTo>
                    <a:pt x="358" y="21657"/>
                    <a:pt x="786" y="22848"/>
                    <a:pt x="1072" y="23598"/>
                  </a:cubicBezTo>
                  <a:cubicBezTo>
                    <a:pt x="1156" y="22110"/>
                    <a:pt x="1275" y="20705"/>
                    <a:pt x="1429" y="19360"/>
                  </a:cubicBezTo>
                  <a:cubicBezTo>
                    <a:pt x="1203" y="18586"/>
                    <a:pt x="751" y="16990"/>
                    <a:pt x="691" y="16192"/>
                  </a:cubicBezTo>
                  <a:cubicBezTo>
                    <a:pt x="691" y="16097"/>
                    <a:pt x="739" y="16014"/>
                    <a:pt x="810" y="16014"/>
                  </a:cubicBezTo>
                  <a:cubicBezTo>
                    <a:pt x="894" y="16002"/>
                    <a:pt x="953" y="16073"/>
                    <a:pt x="953" y="16157"/>
                  </a:cubicBezTo>
                  <a:cubicBezTo>
                    <a:pt x="989" y="16752"/>
                    <a:pt x="1275" y="17871"/>
                    <a:pt x="1501" y="18693"/>
                  </a:cubicBezTo>
                  <a:cubicBezTo>
                    <a:pt x="1667" y="17264"/>
                    <a:pt x="1858" y="15907"/>
                    <a:pt x="2060" y="14645"/>
                  </a:cubicBezTo>
                  <a:lnTo>
                    <a:pt x="1251" y="11180"/>
                  </a:lnTo>
                  <a:cubicBezTo>
                    <a:pt x="1227" y="11085"/>
                    <a:pt x="1263" y="11001"/>
                    <a:pt x="1322" y="10966"/>
                  </a:cubicBezTo>
                  <a:cubicBezTo>
                    <a:pt x="1382" y="10942"/>
                    <a:pt x="1453" y="10978"/>
                    <a:pt x="1465" y="11073"/>
                  </a:cubicBezTo>
                  <a:lnTo>
                    <a:pt x="2156" y="13990"/>
                  </a:lnTo>
                  <a:cubicBezTo>
                    <a:pt x="2346" y="12871"/>
                    <a:pt x="2560" y="11835"/>
                    <a:pt x="2775" y="10870"/>
                  </a:cubicBezTo>
                  <a:cubicBezTo>
                    <a:pt x="2584" y="10370"/>
                    <a:pt x="2048" y="8870"/>
                    <a:pt x="1846" y="7334"/>
                  </a:cubicBezTo>
                  <a:cubicBezTo>
                    <a:pt x="1822" y="7251"/>
                    <a:pt x="1870" y="7156"/>
                    <a:pt x="1941" y="7144"/>
                  </a:cubicBezTo>
                  <a:cubicBezTo>
                    <a:pt x="2025" y="7132"/>
                    <a:pt x="2084" y="7191"/>
                    <a:pt x="2096" y="7275"/>
                  </a:cubicBezTo>
                  <a:cubicBezTo>
                    <a:pt x="2263" y="8525"/>
                    <a:pt x="2656" y="9751"/>
                    <a:pt x="2882" y="10406"/>
                  </a:cubicBezTo>
                  <a:cubicBezTo>
                    <a:pt x="3096" y="9465"/>
                    <a:pt x="3311" y="8596"/>
                    <a:pt x="3537" y="7787"/>
                  </a:cubicBezTo>
                  <a:cubicBezTo>
                    <a:pt x="3406" y="7156"/>
                    <a:pt x="3001" y="5144"/>
                    <a:pt x="2989" y="3358"/>
                  </a:cubicBezTo>
                  <a:cubicBezTo>
                    <a:pt x="2989" y="3274"/>
                    <a:pt x="3049" y="3203"/>
                    <a:pt x="3108" y="3203"/>
                  </a:cubicBezTo>
                  <a:cubicBezTo>
                    <a:pt x="3180" y="3203"/>
                    <a:pt x="3227" y="3274"/>
                    <a:pt x="3227" y="3358"/>
                  </a:cubicBezTo>
                  <a:cubicBezTo>
                    <a:pt x="3239" y="4786"/>
                    <a:pt x="3513" y="6382"/>
                    <a:pt x="3668" y="7251"/>
                  </a:cubicBezTo>
                  <a:cubicBezTo>
                    <a:pt x="4025" y="5977"/>
                    <a:pt x="4370" y="4882"/>
                    <a:pt x="4704" y="3953"/>
                  </a:cubicBezTo>
                  <a:cubicBezTo>
                    <a:pt x="4668" y="3334"/>
                    <a:pt x="4585" y="1512"/>
                    <a:pt x="4680" y="167"/>
                  </a:cubicBezTo>
                  <a:cubicBezTo>
                    <a:pt x="4680" y="71"/>
                    <a:pt x="4763" y="0"/>
                    <a:pt x="4823" y="12"/>
                  </a:cubicBezTo>
                  <a:cubicBezTo>
                    <a:pt x="4894" y="24"/>
                    <a:pt x="4942" y="107"/>
                    <a:pt x="4918" y="191"/>
                  </a:cubicBezTo>
                  <a:cubicBezTo>
                    <a:pt x="4835" y="1214"/>
                    <a:pt x="4882" y="2524"/>
                    <a:pt x="4906" y="3346"/>
                  </a:cubicBezTo>
                  <a:cubicBezTo>
                    <a:pt x="5668" y="1286"/>
                    <a:pt x="6216" y="214"/>
                    <a:pt x="6216" y="214"/>
                  </a:cubicBezTo>
                  <a:close/>
                  <a:moveTo>
                    <a:pt x="358" y="29563"/>
                  </a:moveTo>
                  <a:lnTo>
                    <a:pt x="667" y="29563"/>
                  </a:lnTo>
                  <a:cubicBezTo>
                    <a:pt x="524" y="29301"/>
                    <a:pt x="370" y="29027"/>
                    <a:pt x="298" y="28754"/>
                  </a:cubicBezTo>
                  <a:cubicBezTo>
                    <a:pt x="263" y="28670"/>
                    <a:pt x="203" y="28623"/>
                    <a:pt x="132" y="28646"/>
                  </a:cubicBezTo>
                  <a:cubicBezTo>
                    <a:pt x="72" y="28682"/>
                    <a:pt x="24" y="28789"/>
                    <a:pt x="60" y="28861"/>
                  </a:cubicBezTo>
                  <a:cubicBezTo>
                    <a:pt x="120" y="29087"/>
                    <a:pt x="227" y="29337"/>
                    <a:pt x="358" y="29563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4789895" y="4283386"/>
              <a:ext cx="285595" cy="729434"/>
            </a:xfrm>
            <a:custGeom>
              <a:avLst/>
              <a:gdLst/>
              <a:ahLst/>
              <a:cxnLst/>
              <a:rect l="l" t="t" r="r" b="b"/>
              <a:pathLst>
                <a:path w="6037" h="15419" extrusionOk="0">
                  <a:moveTo>
                    <a:pt x="3977" y="3286"/>
                  </a:moveTo>
                  <a:cubicBezTo>
                    <a:pt x="4525" y="3036"/>
                    <a:pt x="5549" y="2572"/>
                    <a:pt x="5846" y="2381"/>
                  </a:cubicBezTo>
                  <a:cubicBezTo>
                    <a:pt x="5906" y="2334"/>
                    <a:pt x="5989" y="2381"/>
                    <a:pt x="6013" y="2453"/>
                  </a:cubicBezTo>
                  <a:cubicBezTo>
                    <a:pt x="6037" y="2548"/>
                    <a:pt x="6013" y="2631"/>
                    <a:pt x="5954" y="2679"/>
                  </a:cubicBezTo>
                  <a:cubicBezTo>
                    <a:pt x="5596" y="2905"/>
                    <a:pt x="4239" y="3512"/>
                    <a:pt x="3810" y="3703"/>
                  </a:cubicBezTo>
                  <a:cubicBezTo>
                    <a:pt x="3501" y="4512"/>
                    <a:pt x="3167" y="5441"/>
                    <a:pt x="2822" y="6501"/>
                  </a:cubicBezTo>
                  <a:lnTo>
                    <a:pt x="5203" y="6072"/>
                  </a:lnTo>
                  <a:cubicBezTo>
                    <a:pt x="5287" y="6060"/>
                    <a:pt x="5346" y="6132"/>
                    <a:pt x="5346" y="6215"/>
                  </a:cubicBezTo>
                  <a:cubicBezTo>
                    <a:pt x="5358" y="6310"/>
                    <a:pt x="5299" y="6394"/>
                    <a:pt x="5239" y="6406"/>
                  </a:cubicBezTo>
                  <a:lnTo>
                    <a:pt x="2703" y="6870"/>
                  </a:lnTo>
                  <a:cubicBezTo>
                    <a:pt x="2620" y="7144"/>
                    <a:pt x="2548" y="7429"/>
                    <a:pt x="2453" y="7691"/>
                  </a:cubicBezTo>
                  <a:lnTo>
                    <a:pt x="4180" y="7465"/>
                  </a:lnTo>
                  <a:cubicBezTo>
                    <a:pt x="4251" y="7453"/>
                    <a:pt x="4310" y="7525"/>
                    <a:pt x="4310" y="7620"/>
                  </a:cubicBezTo>
                  <a:cubicBezTo>
                    <a:pt x="4310" y="7703"/>
                    <a:pt x="4275" y="7799"/>
                    <a:pt x="4215" y="7799"/>
                  </a:cubicBezTo>
                  <a:lnTo>
                    <a:pt x="2370" y="8037"/>
                  </a:lnTo>
                  <a:cubicBezTo>
                    <a:pt x="2132" y="8834"/>
                    <a:pt x="1905" y="9704"/>
                    <a:pt x="1679" y="10608"/>
                  </a:cubicBezTo>
                  <a:lnTo>
                    <a:pt x="3525" y="10204"/>
                  </a:lnTo>
                  <a:cubicBezTo>
                    <a:pt x="3596" y="10192"/>
                    <a:pt x="3656" y="10251"/>
                    <a:pt x="3679" y="10335"/>
                  </a:cubicBezTo>
                  <a:cubicBezTo>
                    <a:pt x="3691" y="10430"/>
                    <a:pt x="3644" y="10525"/>
                    <a:pt x="3572" y="10537"/>
                  </a:cubicBezTo>
                  <a:lnTo>
                    <a:pt x="1596" y="10954"/>
                  </a:lnTo>
                  <a:cubicBezTo>
                    <a:pt x="1513" y="11251"/>
                    <a:pt x="1453" y="11549"/>
                    <a:pt x="1382" y="11847"/>
                  </a:cubicBezTo>
                  <a:lnTo>
                    <a:pt x="2286" y="11740"/>
                  </a:lnTo>
                  <a:cubicBezTo>
                    <a:pt x="2370" y="11740"/>
                    <a:pt x="2429" y="11799"/>
                    <a:pt x="2429" y="11882"/>
                  </a:cubicBezTo>
                  <a:cubicBezTo>
                    <a:pt x="2429" y="11978"/>
                    <a:pt x="2382" y="12061"/>
                    <a:pt x="2310" y="12061"/>
                  </a:cubicBezTo>
                  <a:lnTo>
                    <a:pt x="1298" y="12168"/>
                  </a:lnTo>
                  <a:cubicBezTo>
                    <a:pt x="1132" y="12918"/>
                    <a:pt x="977" y="13692"/>
                    <a:pt x="846" y="14490"/>
                  </a:cubicBezTo>
                  <a:lnTo>
                    <a:pt x="1751" y="14311"/>
                  </a:lnTo>
                  <a:cubicBezTo>
                    <a:pt x="1834" y="14299"/>
                    <a:pt x="1894" y="14359"/>
                    <a:pt x="1894" y="14466"/>
                  </a:cubicBezTo>
                  <a:cubicBezTo>
                    <a:pt x="1905" y="14549"/>
                    <a:pt x="1858" y="14645"/>
                    <a:pt x="1786" y="14657"/>
                  </a:cubicBezTo>
                  <a:lnTo>
                    <a:pt x="786" y="14847"/>
                  </a:lnTo>
                  <a:cubicBezTo>
                    <a:pt x="762" y="15038"/>
                    <a:pt x="727" y="15240"/>
                    <a:pt x="703" y="15419"/>
                  </a:cubicBezTo>
                  <a:lnTo>
                    <a:pt x="322" y="15419"/>
                  </a:lnTo>
                  <a:cubicBezTo>
                    <a:pt x="346" y="15371"/>
                    <a:pt x="346" y="15311"/>
                    <a:pt x="358" y="15264"/>
                  </a:cubicBezTo>
                  <a:lnTo>
                    <a:pt x="24" y="14180"/>
                  </a:lnTo>
                  <a:cubicBezTo>
                    <a:pt x="0" y="14085"/>
                    <a:pt x="24" y="14002"/>
                    <a:pt x="84" y="13954"/>
                  </a:cubicBezTo>
                  <a:cubicBezTo>
                    <a:pt x="155" y="13930"/>
                    <a:pt x="227" y="13954"/>
                    <a:pt x="250" y="14049"/>
                  </a:cubicBezTo>
                  <a:lnTo>
                    <a:pt x="441" y="14680"/>
                  </a:lnTo>
                  <a:cubicBezTo>
                    <a:pt x="584" y="13895"/>
                    <a:pt x="715" y="13133"/>
                    <a:pt x="858" y="12406"/>
                  </a:cubicBezTo>
                  <a:lnTo>
                    <a:pt x="584" y="10573"/>
                  </a:lnTo>
                  <a:cubicBezTo>
                    <a:pt x="560" y="10489"/>
                    <a:pt x="608" y="10394"/>
                    <a:pt x="667" y="10382"/>
                  </a:cubicBezTo>
                  <a:cubicBezTo>
                    <a:pt x="739" y="10370"/>
                    <a:pt x="798" y="10430"/>
                    <a:pt x="822" y="10513"/>
                  </a:cubicBezTo>
                  <a:lnTo>
                    <a:pt x="1001" y="11728"/>
                  </a:lnTo>
                  <a:cubicBezTo>
                    <a:pt x="1155" y="10989"/>
                    <a:pt x="1322" y="10275"/>
                    <a:pt x="1501" y="9596"/>
                  </a:cubicBezTo>
                  <a:lnTo>
                    <a:pt x="1120" y="7632"/>
                  </a:lnTo>
                  <a:cubicBezTo>
                    <a:pt x="1096" y="7537"/>
                    <a:pt x="1132" y="7453"/>
                    <a:pt x="1203" y="7418"/>
                  </a:cubicBezTo>
                  <a:cubicBezTo>
                    <a:pt x="1262" y="7394"/>
                    <a:pt x="1334" y="7453"/>
                    <a:pt x="1358" y="7537"/>
                  </a:cubicBezTo>
                  <a:lnTo>
                    <a:pt x="1655" y="9025"/>
                  </a:lnTo>
                  <a:cubicBezTo>
                    <a:pt x="1846" y="8299"/>
                    <a:pt x="2048" y="7596"/>
                    <a:pt x="2263" y="6929"/>
                  </a:cubicBezTo>
                  <a:lnTo>
                    <a:pt x="1894" y="4739"/>
                  </a:lnTo>
                  <a:cubicBezTo>
                    <a:pt x="1870" y="4655"/>
                    <a:pt x="1917" y="4560"/>
                    <a:pt x="1977" y="4536"/>
                  </a:cubicBezTo>
                  <a:cubicBezTo>
                    <a:pt x="2036" y="4524"/>
                    <a:pt x="2108" y="4560"/>
                    <a:pt x="2132" y="4667"/>
                  </a:cubicBezTo>
                  <a:lnTo>
                    <a:pt x="2429" y="6406"/>
                  </a:lnTo>
                  <a:cubicBezTo>
                    <a:pt x="2525" y="6096"/>
                    <a:pt x="2620" y="5810"/>
                    <a:pt x="2727" y="5513"/>
                  </a:cubicBezTo>
                  <a:lnTo>
                    <a:pt x="2453" y="3298"/>
                  </a:lnTo>
                  <a:cubicBezTo>
                    <a:pt x="2441" y="3215"/>
                    <a:pt x="2489" y="3119"/>
                    <a:pt x="2560" y="3108"/>
                  </a:cubicBezTo>
                  <a:cubicBezTo>
                    <a:pt x="2632" y="3096"/>
                    <a:pt x="2691" y="3155"/>
                    <a:pt x="2703" y="3238"/>
                  </a:cubicBezTo>
                  <a:lnTo>
                    <a:pt x="2917" y="4965"/>
                  </a:lnTo>
                  <a:cubicBezTo>
                    <a:pt x="3298" y="3846"/>
                    <a:pt x="3679" y="2917"/>
                    <a:pt x="3989" y="2155"/>
                  </a:cubicBezTo>
                  <a:lnTo>
                    <a:pt x="3822" y="726"/>
                  </a:lnTo>
                  <a:cubicBezTo>
                    <a:pt x="3810" y="631"/>
                    <a:pt x="3858" y="548"/>
                    <a:pt x="3929" y="536"/>
                  </a:cubicBezTo>
                  <a:cubicBezTo>
                    <a:pt x="4001" y="512"/>
                    <a:pt x="4060" y="572"/>
                    <a:pt x="4060" y="679"/>
                  </a:cubicBezTo>
                  <a:lnTo>
                    <a:pt x="4168" y="1691"/>
                  </a:lnTo>
                  <a:cubicBezTo>
                    <a:pt x="4596" y="691"/>
                    <a:pt x="4870" y="155"/>
                    <a:pt x="4870" y="143"/>
                  </a:cubicBezTo>
                  <a:cubicBezTo>
                    <a:pt x="4930" y="24"/>
                    <a:pt x="5049" y="0"/>
                    <a:pt x="5120" y="83"/>
                  </a:cubicBezTo>
                  <a:cubicBezTo>
                    <a:pt x="5215" y="155"/>
                    <a:pt x="5227" y="321"/>
                    <a:pt x="5168" y="441"/>
                  </a:cubicBezTo>
                  <a:cubicBezTo>
                    <a:pt x="5192" y="488"/>
                    <a:pt x="4680" y="1500"/>
                    <a:pt x="3977" y="3286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2581441" y="2796400"/>
              <a:ext cx="570055" cy="2220378"/>
            </a:xfrm>
            <a:custGeom>
              <a:avLst/>
              <a:gdLst/>
              <a:ahLst/>
              <a:cxnLst/>
              <a:rect l="l" t="t" r="r" b="b"/>
              <a:pathLst>
                <a:path w="12050" h="46935" extrusionOk="0">
                  <a:moveTo>
                    <a:pt x="10358" y="46899"/>
                  </a:moveTo>
                  <a:cubicBezTo>
                    <a:pt x="10108" y="46661"/>
                    <a:pt x="9513" y="46197"/>
                    <a:pt x="8644" y="45863"/>
                  </a:cubicBezTo>
                  <a:cubicBezTo>
                    <a:pt x="8584" y="45840"/>
                    <a:pt x="8537" y="45744"/>
                    <a:pt x="8561" y="45661"/>
                  </a:cubicBezTo>
                  <a:cubicBezTo>
                    <a:pt x="8573" y="45566"/>
                    <a:pt x="8644" y="45506"/>
                    <a:pt x="8703" y="45542"/>
                  </a:cubicBezTo>
                  <a:cubicBezTo>
                    <a:pt x="9525" y="45851"/>
                    <a:pt x="10120" y="46280"/>
                    <a:pt x="10418" y="46554"/>
                  </a:cubicBezTo>
                  <a:cubicBezTo>
                    <a:pt x="10430" y="45982"/>
                    <a:pt x="10430" y="45423"/>
                    <a:pt x="10442" y="44875"/>
                  </a:cubicBezTo>
                  <a:cubicBezTo>
                    <a:pt x="10085" y="44542"/>
                    <a:pt x="8930" y="43518"/>
                    <a:pt x="8465" y="43173"/>
                  </a:cubicBezTo>
                  <a:cubicBezTo>
                    <a:pt x="8406" y="43125"/>
                    <a:pt x="8382" y="43030"/>
                    <a:pt x="8418" y="42946"/>
                  </a:cubicBezTo>
                  <a:cubicBezTo>
                    <a:pt x="8453" y="42875"/>
                    <a:pt x="8525" y="42851"/>
                    <a:pt x="8584" y="42887"/>
                  </a:cubicBezTo>
                  <a:cubicBezTo>
                    <a:pt x="9001" y="43208"/>
                    <a:pt x="10001" y="44077"/>
                    <a:pt x="10442" y="44482"/>
                  </a:cubicBezTo>
                  <a:lnTo>
                    <a:pt x="10442" y="41446"/>
                  </a:lnTo>
                  <a:cubicBezTo>
                    <a:pt x="10085" y="41148"/>
                    <a:pt x="8977" y="40267"/>
                    <a:pt x="7668" y="39458"/>
                  </a:cubicBezTo>
                  <a:cubicBezTo>
                    <a:pt x="7608" y="39410"/>
                    <a:pt x="7572" y="39315"/>
                    <a:pt x="7608" y="39232"/>
                  </a:cubicBezTo>
                  <a:cubicBezTo>
                    <a:pt x="7632" y="39136"/>
                    <a:pt x="7703" y="39113"/>
                    <a:pt x="7763" y="39136"/>
                  </a:cubicBezTo>
                  <a:cubicBezTo>
                    <a:pt x="8954" y="39875"/>
                    <a:pt x="9989" y="40672"/>
                    <a:pt x="10442" y="41041"/>
                  </a:cubicBezTo>
                  <a:cubicBezTo>
                    <a:pt x="10430" y="40053"/>
                    <a:pt x="10418" y="39065"/>
                    <a:pt x="10382" y="38112"/>
                  </a:cubicBezTo>
                  <a:cubicBezTo>
                    <a:pt x="9894" y="37708"/>
                    <a:pt x="8287" y="36434"/>
                    <a:pt x="6394" y="35267"/>
                  </a:cubicBezTo>
                  <a:cubicBezTo>
                    <a:pt x="6334" y="35231"/>
                    <a:pt x="6310" y="35136"/>
                    <a:pt x="6334" y="35052"/>
                  </a:cubicBezTo>
                  <a:cubicBezTo>
                    <a:pt x="6370" y="34957"/>
                    <a:pt x="6441" y="34933"/>
                    <a:pt x="6501" y="34957"/>
                  </a:cubicBezTo>
                  <a:cubicBezTo>
                    <a:pt x="8239" y="36029"/>
                    <a:pt x="9751" y="37208"/>
                    <a:pt x="10370" y="37696"/>
                  </a:cubicBezTo>
                  <a:cubicBezTo>
                    <a:pt x="10323" y="36446"/>
                    <a:pt x="10263" y="35231"/>
                    <a:pt x="10192" y="34040"/>
                  </a:cubicBezTo>
                  <a:cubicBezTo>
                    <a:pt x="9704" y="33576"/>
                    <a:pt x="7632" y="31719"/>
                    <a:pt x="5739" y="31064"/>
                  </a:cubicBezTo>
                  <a:cubicBezTo>
                    <a:pt x="5679" y="31028"/>
                    <a:pt x="5644" y="30945"/>
                    <a:pt x="5655" y="30850"/>
                  </a:cubicBezTo>
                  <a:cubicBezTo>
                    <a:pt x="5667" y="30766"/>
                    <a:pt x="5739" y="30707"/>
                    <a:pt x="5798" y="30731"/>
                  </a:cubicBezTo>
                  <a:cubicBezTo>
                    <a:pt x="7572" y="31338"/>
                    <a:pt x="9477" y="32969"/>
                    <a:pt x="10180" y="33600"/>
                  </a:cubicBezTo>
                  <a:cubicBezTo>
                    <a:pt x="10085" y="32159"/>
                    <a:pt x="9966" y="30766"/>
                    <a:pt x="9846" y="29409"/>
                  </a:cubicBezTo>
                  <a:cubicBezTo>
                    <a:pt x="9132" y="28873"/>
                    <a:pt x="6215" y="26801"/>
                    <a:pt x="4346" y="26956"/>
                  </a:cubicBezTo>
                  <a:cubicBezTo>
                    <a:pt x="4274" y="26956"/>
                    <a:pt x="4215" y="26897"/>
                    <a:pt x="4215" y="26790"/>
                  </a:cubicBezTo>
                  <a:cubicBezTo>
                    <a:pt x="4215" y="26694"/>
                    <a:pt x="4251" y="26611"/>
                    <a:pt x="4334" y="26611"/>
                  </a:cubicBezTo>
                  <a:cubicBezTo>
                    <a:pt x="6144" y="26456"/>
                    <a:pt x="8870" y="28314"/>
                    <a:pt x="9811" y="28992"/>
                  </a:cubicBezTo>
                  <a:cubicBezTo>
                    <a:pt x="9668" y="27575"/>
                    <a:pt x="9513" y="26206"/>
                    <a:pt x="9335" y="24908"/>
                  </a:cubicBezTo>
                  <a:cubicBezTo>
                    <a:pt x="8751" y="24646"/>
                    <a:pt x="6322" y="23539"/>
                    <a:pt x="3715" y="23218"/>
                  </a:cubicBezTo>
                  <a:cubicBezTo>
                    <a:pt x="3643" y="23194"/>
                    <a:pt x="3596" y="23122"/>
                    <a:pt x="3596" y="23039"/>
                  </a:cubicBezTo>
                  <a:cubicBezTo>
                    <a:pt x="3596" y="22944"/>
                    <a:pt x="3655" y="22872"/>
                    <a:pt x="3739" y="22884"/>
                  </a:cubicBezTo>
                  <a:cubicBezTo>
                    <a:pt x="6203" y="23194"/>
                    <a:pt x="8513" y="24194"/>
                    <a:pt x="9275" y="24539"/>
                  </a:cubicBezTo>
                  <a:cubicBezTo>
                    <a:pt x="9168" y="23765"/>
                    <a:pt x="9061" y="23015"/>
                    <a:pt x="8942" y="22289"/>
                  </a:cubicBezTo>
                  <a:cubicBezTo>
                    <a:pt x="8394" y="22003"/>
                    <a:pt x="6060" y="20908"/>
                    <a:pt x="2500" y="20384"/>
                  </a:cubicBezTo>
                  <a:cubicBezTo>
                    <a:pt x="2429" y="20372"/>
                    <a:pt x="2381" y="20301"/>
                    <a:pt x="2393" y="20205"/>
                  </a:cubicBezTo>
                  <a:cubicBezTo>
                    <a:pt x="2393" y="20122"/>
                    <a:pt x="2465" y="20039"/>
                    <a:pt x="2524" y="20063"/>
                  </a:cubicBezTo>
                  <a:cubicBezTo>
                    <a:pt x="5834" y="20551"/>
                    <a:pt x="8120" y="21551"/>
                    <a:pt x="8882" y="21908"/>
                  </a:cubicBezTo>
                  <a:cubicBezTo>
                    <a:pt x="8596" y="20194"/>
                    <a:pt x="8299" y="18586"/>
                    <a:pt x="7989" y="17098"/>
                  </a:cubicBezTo>
                  <a:cubicBezTo>
                    <a:pt x="7251" y="16860"/>
                    <a:pt x="3512" y="15657"/>
                    <a:pt x="1238" y="15681"/>
                  </a:cubicBezTo>
                  <a:cubicBezTo>
                    <a:pt x="1155" y="15681"/>
                    <a:pt x="1119" y="15610"/>
                    <a:pt x="1119" y="15514"/>
                  </a:cubicBezTo>
                  <a:cubicBezTo>
                    <a:pt x="1119" y="15431"/>
                    <a:pt x="1179" y="15360"/>
                    <a:pt x="1238" y="15360"/>
                  </a:cubicBezTo>
                  <a:cubicBezTo>
                    <a:pt x="3417" y="15324"/>
                    <a:pt x="6918" y="16407"/>
                    <a:pt x="7918" y="16741"/>
                  </a:cubicBezTo>
                  <a:cubicBezTo>
                    <a:pt x="7727" y="15872"/>
                    <a:pt x="7525" y="15038"/>
                    <a:pt x="7334" y="14252"/>
                  </a:cubicBezTo>
                  <a:cubicBezTo>
                    <a:pt x="6691" y="14050"/>
                    <a:pt x="3774" y="13169"/>
                    <a:pt x="798" y="13038"/>
                  </a:cubicBezTo>
                  <a:cubicBezTo>
                    <a:pt x="726" y="13038"/>
                    <a:pt x="679" y="12955"/>
                    <a:pt x="679" y="12859"/>
                  </a:cubicBezTo>
                  <a:cubicBezTo>
                    <a:pt x="679" y="12764"/>
                    <a:pt x="738" y="12693"/>
                    <a:pt x="822" y="12693"/>
                  </a:cubicBezTo>
                  <a:cubicBezTo>
                    <a:pt x="3631" y="12812"/>
                    <a:pt x="6382" y="13597"/>
                    <a:pt x="7251" y="13883"/>
                  </a:cubicBezTo>
                  <a:cubicBezTo>
                    <a:pt x="6775" y="12050"/>
                    <a:pt x="6298" y="10419"/>
                    <a:pt x="5798" y="8990"/>
                  </a:cubicBezTo>
                  <a:cubicBezTo>
                    <a:pt x="5203" y="8716"/>
                    <a:pt x="2512" y="7525"/>
                    <a:pt x="119" y="7418"/>
                  </a:cubicBezTo>
                  <a:cubicBezTo>
                    <a:pt x="48" y="7418"/>
                    <a:pt x="0" y="7347"/>
                    <a:pt x="0" y="7240"/>
                  </a:cubicBezTo>
                  <a:cubicBezTo>
                    <a:pt x="0" y="7156"/>
                    <a:pt x="60" y="7085"/>
                    <a:pt x="131" y="7085"/>
                  </a:cubicBezTo>
                  <a:cubicBezTo>
                    <a:pt x="2334" y="7168"/>
                    <a:pt x="4774" y="8168"/>
                    <a:pt x="5667" y="8573"/>
                  </a:cubicBezTo>
                  <a:cubicBezTo>
                    <a:pt x="5465" y="7990"/>
                    <a:pt x="5263" y="7442"/>
                    <a:pt x="5072" y="6918"/>
                  </a:cubicBezTo>
                  <a:cubicBezTo>
                    <a:pt x="4632" y="6620"/>
                    <a:pt x="2941" y="5573"/>
                    <a:pt x="464" y="4906"/>
                  </a:cubicBezTo>
                  <a:cubicBezTo>
                    <a:pt x="381" y="4894"/>
                    <a:pt x="357" y="4799"/>
                    <a:pt x="357" y="4715"/>
                  </a:cubicBezTo>
                  <a:cubicBezTo>
                    <a:pt x="369" y="4620"/>
                    <a:pt x="429" y="4561"/>
                    <a:pt x="500" y="4584"/>
                  </a:cubicBezTo>
                  <a:cubicBezTo>
                    <a:pt x="2631" y="5144"/>
                    <a:pt x="4179" y="5989"/>
                    <a:pt x="4882" y="6430"/>
                  </a:cubicBezTo>
                  <a:cubicBezTo>
                    <a:pt x="3274" y="2298"/>
                    <a:pt x="1929" y="477"/>
                    <a:pt x="1917" y="453"/>
                  </a:cubicBezTo>
                  <a:cubicBezTo>
                    <a:pt x="1845" y="358"/>
                    <a:pt x="1845" y="191"/>
                    <a:pt x="1917" y="96"/>
                  </a:cubicBezTo>
                  <a:cubicBezTo>
                    <a:pt x="1988" y="1"/>
                    <a:pt x="2107" y="12"/>
                    <a:pt x="2191" y="96"/>
                  </a:cubicBezTo>
                  <a:cubicBezTo>
                    <a:pt x="2191" y="120"/>
                    <a:pt x="2786" y="917"/>
                    <a:pt x="3643" y="2656"/>
                  </a:cubicBezTo>
                  <a:cubicBezTo>
                    <a:pt x="3572" y="1822"/>
                    <a:pt x="3465" y="655"/>
                    <a:pt x="3393" y="441"/>
                  </a:cubicBezTo>
                  <a:cubicBezTo>
                    <a:pt x="3358" y="358"/>
                    <a:pt x="3393" y="263"/>
                    <a:pt x="3453" y="215"/>
                  </a:cubicBezTo>
                  <a:cubicBezTo>
                    <a:pt x="3512" y="179"/>
                    <a:pt x="3584" y="203"/>
                    <a:pt x="3608" y="298"/>
                  </a:cubicBezTo>
                  <a:cubicBezTo>
                    <a:pt x="3727" y="608"/>
                    <a:pt x="3893" y="2596"/>
                    <a:pt x="3941" y="3275"/>
                  </a:cubicBezTo>
                  <a:cubicBezTo>
                    <a:pt x="4286" y="4001"/>
                    <a:pt x="4655" y="4846"/>
                    <a:pt x="5060" y="5835"/>
                  </a:cubicBezTo>
                  <a:lnTo>
                    <a:pt x="5310" y="2144"/>
                  </a:lnTo>
                  <a:cubicBezTo>
                    <a:pt x="5310" y="2048"/>
                    <a:pt x="5370" y="1977"/>
                    <a:pt x="5441" y="1989"/>
                  </a:cubicBezTo>
                  <a:cubicBezTo>
                    <a:pt x="5525" y="2001"/>
                    <a:pt x="5560" y="2084"/>
                    <a:pt x="5560" y="2167"/>
                  </a:cubicBezTo>
                  <a:lnTo>
                    <a:pt x="5286" y="6370"/>
                  </a:lnTo>
                  <a:cubicBezTo>
                    <a:pt x="5548" y="7049"/>
                    <a:pt x="5822" y="7811"/>
                    <a:pt x="6096" y="8609"/>
                  </a:cubicBezTo>
                  <a:lnTo>
                    <a:pt x="6501" y="4323"/>
                  </a:lnTo>
                  <a:cubicBezTo>
                    <a:pt x="6513" y="4239"/>
                    <a:pt x="6572" y="4168"/>
                    <a:pt x="6632" y="4180"/>
                  </a:cubicBezTo>
                  <a:cubicBezTo>
                    <a:pt x="6715" y="4192"/>
                    <a:pt x="6751" y="4263"/>
                    <a:pt x="6739" y="4370"/>
                  </a:cubicBezTo>
                  <a:lnTo>
                    <a:pt x="6275" y="9192"/>
                  </a:lnTo>
                  <a:cubicBezTo>
                    <a:pt x="6679" y="10430"/>
                    <a:pt x="7096" y="11800"/>
                    <a:pt x="7489" y="13300"/>
                  </a:cubicBezTo>
                  <a:lnTo>
                    <a:pt x="8096" y="9025"/>
                  </a:lnTo>
                  <a:cubicBezTo>
                    <a:pt x="8108" y="8942"/>
                    <a:pt x="8168" y="8883"/>
                    <a:pt x="8239" y="8895"/>
                  </a:cubicBezTo>
                  <a:cubicBezTo>
                    <a:pt x="8322" y="8906"/>
                    <a:pt x="8346" y="9002"/>
                    <a:pt x="8346" y="9085"/>
                  </a:cubicBezTo>
                  <a:lnTo>
                    <a:pt x="7644" y="13943"/>
                  </a:lnTo>
                  <a:cubicBezTo>
                    <a:pt x="7822" y="14645"/>
                    <a:pt x="8001" y="15372"/>
                    <a:pt x="8168" y="16133"/>
                  </a:cubicBezTo>
                  <a:lnTo>
                    <a:pt x="8775" y="12324"/>
                  </a:lnTo>
                  <a:cubicBezTo>
                    <a:pt x="8799" y="12228"/>
                    <a:pt x="8858" y="12169"/>
                    <a:pt x="8930" y="12181"/>
                  </a:cubicBezTo>
                  <a:cubicBezTo>
                    <a:pt x="8989" y="12204"/>
                    <a:pt x="9037" y="12288"/>
                    <a:pt x="9013" y="12383"/>
                  </a:cubicBezTo>
                  <a:lnTo>
                    <a:pt x="8322" y="16788"/>
                  </a:lnTo>
                  <a:cubicBezTo>
                    <a:pt x="8632" y="18193"/>
                    <a:pt x="8918" y="19729"/>
                    <a:pt x="9180" y="21348"/>
                  </a:cubicBezTo>
                  <a:lnTo>
                    <a:pt x="9954" y="17777"/>
                  </a:lnTo>
                  <a:cubicBezTo>
                    <a:pt x="9966" y="17693"/>
                    <a:pt x="10049" y="17646"/>
                    <a:pt x="10108" y="17657"/>
                  </a:cubicBezTo>
                  <a:cubicBezTo>
                    <a:pt x="10168" y="17693"/>
                    <a:pt x="10204" y="17777"/>
                    <a:pt x="10192" y="17872"/>
                  </a:cubicBezTo>
                  <a:lnTo>
                    <a:pt x="9299" y="22027"/>
                  </a:lnTo>
                  <a:cubicBezTo>
                    <a:pt x="9406" y="22682"/>
                    <a:pt x="9513" y="23349"/>
                    <a:pt x="9596" y="24015"/>
                  </a:cubicBezTo>
                  <a:lnTo>
                    <a:pt x="10311" y="21396"/>
                  </a:lnTo>
                  <a:cubicBezTo>
                    <a:pt x="10347" y="21313"/>
                    <a:pt x="10406" y="21265"/>
                    <a:pt x="10478" y="21289"/>
                  </a:cubicBezTo>
                  <a:cubicBezTo>
                    <a:pt x="10537" y="21325"/>
                    <a:pt x="10561" y="21432"/>
                    <a:pt x="10549" y="21515"/>
                  </a:cubicBezTo>
                  <a:lnTo>
                    <a:pt x="9692" y="24658"/>
                  </a:lnTo>
                  <a:cubicBezTo>
                    <a:pt x="9870" y="25932"/>
                    <a:pt x="10013" y="27278"/>
                    <a:pt x="10168" y="28671"/>
                  </a:cubicBezTo>
                  <a:lnTo>
                    <a:pt x="11025" y="25813"/>
                  </a:lnTo>
                  <a:cubicBezTo>
                    <a:pt x="11061" y="25730"/>
                    <a:pt x="11132" y="25682"/>
                    <a:pt x="11192" y="25730"/>
                  </a:cubicBezTo>
                  <a:cubicBezTo>
                    <a:pt x="11251" y="25754"/>
                    <a:pt x="11275" y="25861"/>
                    <a:pt x="11263" y="25956"/>
                  </a:cubicBezTo>
                  <a:lnTo>
                    <a:pt x="10239" y="29361"/>
                  </a:lnTo>
                  <a:cubicBezTo>
                    <a:pt x="10358" y="30600"/>
                    <a:pt x="10466" y="31874"/>
                    <a:pt x="10549" y="33195"/>
                  </a:cubicBezTo>
                  <a:lnTo>
                    <a:pt x="11394" y="30731"/>
                  </a:lnTo>
                  <a:cubicBezTo>
                    <a:pt x="11430" y="30635"/>
                    <a:pt x="11501" y="30611"/>
                    <a:pt x="11561" y="30635"/>
                  </a:cubicBezTo>
                  <a:cubicBezTo>
                    <a:pt x="11621" y="30683"/>
                    <a:pt x="11644" y="30778"/>
                    <a:pt x="11621" y="30862"/>
                  </a:cubicBezTo>
                  <a:lnTo>
                    <a:pt x="10597" y="33886"/>
                  </a:lnTo>
                  <a:cubicBezTo>
                    <a:pt x="10668" y="35041"/>
                    <a:pt x="10728" y="36255"/>
                    <a:pt x="10775" y="37481"/>
                  </a:cubicBezTo>
                  <a:lnTo>
                    <a:pt x="11716" y="35398"/>
                  </a:lnTo>
                  <a:cubicBezTo>
                    <a:pt x="11740" y="35326"/>
                    <a:pt x="11835" y="35303"/>
                    <a:pt x="11871" y="35338"/>
                  </a:cubicBezTo>
                  <a:cubicBezTo>
                    <a:pt x="11930" y="35386"/>
                    <a:pt x="11942" y="35493"/>
                    <a:pt x="11918" y="35576"/>
                  </a:cubicBezTo>
                  <a:lnTo>
                    <a:pt x="10787" y="38077"/>
                  </a:lnTo>
                  <a:cubicBezTo>
                    <a:pt x="10823" y="38970"/>
                    <a:pt x="10835" y="39898"/>
                    <a:pt x="10847" y="40839"/>
                  </a:cubicBezTo>
                  <a:lnTo>
                    <a:pt x="11811" y="39208"/>
                  </a:lnTo>
                  <a:cubicBezTo>
                    <a:pt x="11859" y="39136"/>
                    <a:pt x="11930" y="39124"/>
                    <a:pt x="11990" y="39184"/>
                  </a:cubicBezTo>
                  <a:cubicBezTo>
                    <a:pt x="12049" y="39243"/>
                    <a:pt x="12049" y="39351"/>
                    <a:pt x="12013" y="39422"/>
                  </a:cubicBezTo>
                  <a:lnTo>
                    <a:pt x="10847" y="41351"/>
                  </a:lnTo>
                  <a:cubicBezTo>
                    <a:pt x="10859" y="42220"/>
                    <a:pt x="10859" y="43101"/>
                    <a:pt x="10859" y="44006"/>
                  </a:cubicBezTo>
                  <a:lnTo>
                    <a:pt x="11537" y="42994"/>
                  </a:lnTo>
                  <a:cubicBezTo>
                    <a:pt x="11573" y="42923"/>
                    <a:pt x="11644" y="42923"/>
                    <a:pt x="11716" y="42982"/>
                  </a:cubicBezTo>
                  <a:cubicBezTo>
                    <a:pt x="11751" y="43042"/>
                    <a:pt x="11775" y="43137"/>
                    <a:pt x="11728" y="43220"/>
                  </a:cubicBezTo>
                  <a:lnTo>
                    <a:pt x="10859" y="44506"/>
                  </a:lnTo>
                  <a:cubicBezTo>
                    <a:pt x="10859" y="45185"/>
                    <a:pt x="10847" y="45863"/>
                    <a:pt x="10835" y="46566"/>
                  </a:cubicBezTo>
                  <a:lnTo>
                    <a:pt x="11609" y="45923"/>
                  </a:lnTo>
                  <a:cubicBezTo>
                    <a:pt x="11668" y="45875"/>
                    <a:pt x="11740" y="45899"/>
                    <a:pt x="11763" y="45982"/>
                  </a:cubicBezTo>
                  <a:cubicBezTo>
                    <a:pt x="11799" y="46054"/>
                    <a:pt x="11787" y="46161"/>
                    <a:pt x="11728" y="46221"/>
                  </a:cubicBezTo>
                  <a:lnTo>
                    <a:pt x="10859" y="46935"/>
                  </a:lnTo>
                  <a:lnTo>
                    <a:pt x="10358" y="46935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-11189" y="3266154"/>
              <a:ext cx="336309" cy="790272"/>
            </a:xfrm>
            <a:custGeom>
              <a:avLst/>
              <a:gdLst/>
              <a:ahLst/>
              <a:cxnLst/>
              <a:rect l="l" t="t" r="r" b="b"/>
              <a:pathLst>
                <a:path w="7109" h="16705" extrusionOk="0">
                  <a:moveTo>
                    <a:pt x="3215" y="16705"/>
                  </a:moveTo>
                  <a:cubicBezTo>
                    <a:pt x="3275" y="15490"/>
                    <a:pt x="3144" y="13478"/>
                    <a:pt x="2120" y="10883"/>
                  </a:cubicBezTo>
                  <a:cubicBezTo>
                    <a:pt x="393" y="6501"/>
                    <a:pt x="1" y="1929"/>
                    <a:pt x="2370" y="953"/>
                  </a:cubicBezTo>
                  <a:cubicBezTo>
                    <a:pt x="4668" y="0"/>
                    <a:pt x="7109" y="6215"/>
                    <a:pt x="5358" y="16681"/>
                  </a:cubicBezTo>
                  <a:close/>
                </a:path>
              </a:pathLst>
            </a:custGeom>
            <a:solidFill>
              <a:srgbClr val="006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50782" y="3359064"/>
              <a:ext cx="202807" cy="696792"/>
            </a:xfrm>
            <a:custGeom>
              <a:avLst/>
              <a:gdLst/>
              <a:ahLst/>
              <a:cxnLst/>
              <a:rect l="l" t="t" r="r" b="b"/>
              <a:pathLst>
                <a:path w="4287" h="14729" extrusionOk="0">
                  <a:moveTo>
                    <a:pt x="1358" y="263"/>
                  </a:moveTo>
                  <a:cubicBezTo>
                    <a:pt x="1310" y="191"/>
                    <a:pt x="1346" y="84"/>
                    <a:pt x="1417" y="37"/>
                  </a:cubicBezTo>
                  <a:cubicBezTo>
                    <a:pt x="1489" y="1"/>
                    <a:pt x="1596" y="25"/>
                    <a:pt x="1643" y="96"/>
                  </a:cubicBezTo>
                  <a:cubicBezTo>
                    <a:pt x="1643" y="96"/>
                    <a:pt x="1905" y="560"/>
                    <a:pt x="2239" y="1394"/>
                  </a:cubicBezTo>
                  <a:lnTo>
                    <a:pt x="2310" y="477"/>
                  </a:lnTo>
                  <a:cubicBezTo>
                    <a:pt x="2310" y="418"/>
                    <a:pt x="2370" y="370"/>
                    <a:pt x="2429" y="370"/>
                  </a:cubicBezTo>
                  <a:cubicBezTo>
                    <a:pt x="2489" y="370"/>
                    <a:pt x="2536" y="430"/>
                    <a:pt x="2536" y="489"/>
                  </a:cubicBezTo>
                  <a:lnTo>
                    <a:pt x="2429" y="1858"/>
                  </a:lnTo>
                  <a:cubicBezTo>
                    <a:pt x="2572" y="2239"/>
                    <a:pt x="2727" y="2704"/>
                    <a:pt x="2870" y="3227"/>
                  </a:cubicBezTo>
                  <a:lnTo>
                    <a:pt x="3143" y="2156"/>
                  </a:lnTo>
                  <a:cubicBezTo>
                    <a:pt x="3155" y="2096"/>
                    <a:pt x="3215" y="2061"/>
                    <a:pt x="3274" y="2073"/>
                  </a:cubicBezTo>
                  <a:cubicBezTo>
                    <a:pt x="3334" y="2096"/>
                    <a:pt x="3370" y="2156"/>
                    <a:pt x="3346" y="2215"/>
                  </a:cubicBezTo>
                  <a:lnTo>
                    <a:pt x="2989" y="3656"/>
                  </a:lnTo>
                  <a:cubicBezTo>
                    <a:pt x="3143" y="4192"/>
                    <a:pt x="3274" y="4787"/>
                    <a:pt x="3394" y="5442"/>
                  </a:cubicBezTo>
                  <a:lnTo>
                    <a:pt x="3667" y="4513"/>
                  </a:lnTo>
                  <a:cubicBezTo>
                    <a:pt x="3679" y="4454"/>
                    <a:pt x="3739" y="4430"/>
                    <a:pt x="3798" y="4442"/>
                  </a:cubicBezTo>
                  <a:cubicBezTo>
                    <a:pt x="3858" y="4454"/>
                    <a:pt x="3882" y="4513"/>
                    <a:pt x="3870" y="4573"/>
                  </a:cubicBezTo>
                  <a:lnTo>
                    <a:pt x="3489" y="5918"/>
                  </a:lnTo>
                  <a:cubicBezTo>
                    <a:pt x="3584" y="6597"/>
                    <a:pt x="3679" y="7335"/>
                    <a:pt x="3727" y="8121"/>
                  </a:cubicBezTo>
                  <a:lnTo>
                    <a:pt x="4084" y="7276"/>
                  </a:lnTo>
                  <a:cubicBezTo>
                    <a:pt x="4096" y="7216"/>
                    <a:pt x="4167" y="7192"/>
                    <a:pt x="4215" y="7216"/>
                  </a:cubicBezTo>
                  <a:cubicBezTo>
                    <a:pt x="4275" y="7240"/>
                    <a:pt x="4286" y="7299"/>
                    <a:pt x="4275" y="7347"/>
                  </a:cubicBezTo>
                  <a:lnTo>
                    <a:pt x="3751" y="8609"/>
                  </a:lnTo>
                  <a:cubicBezTo>
                    <a:pt x="3786" y="9359"/>
                    <a:pt x="3786" y="10133"/>
                    <a:pt x="3739" y="10943"/>
                  </a:cubicBezTo>
                  <a:lnTo>
                    <a:pt x="4048" y="10502"/>
                  </a:lnTo>
                  <a:cubicBezTo>
                    <a:pt x="4084" y="10455"/>
                    <a:pt x="4156" y="10443"/>
                    <a:pt x="4203" y="10466"/>
                  </a:cubicBezTo>
                  <a:cubicBezTo>
                    <a:pt x="4239" y="10502"/>
                    <a:pt x="4263" y="10574"/>
                    <a:pt x="4227" y="10621"/>
                  </a:cubicBezTo>
                  <a:lnTo>
                    <a:pt x="3703" y="11348"/>
                  </a:lnTo>
                  <a:cubicBezTo>
                    <a:pt x="3667" y="11979"/>
                    <a:pt x="3584" y="12633"/>
                    <a:pt x="3501" y="13288"/>
                  </a:cubicBezTo>
                  <a:lnTo>
                    <a:pt x="3822" y="12848"/>
                  </a:lnTo>
                  <a:cubicBezTo>
                    <a:pt x="3858" y="12812"/>
                    <a:pt x="3929" y="12788"/>
                    <a:pt x="3977" y="12836"/>
                  </a:cubicBezTo>
                  <a:cubicBezTo>
                    <a:pt x="4025" y="12872"/>
                    <a:pt x="4036" y="12943"/>
                    <a:pt x="3989" y="12991"/>
                  </a:cubicBezTo>
                  <a:lnTo>
                    <a:pt x="3429" y="13729"/>
                  </a:lnTo>
                  <a:cubicBezTo>
                    <a:pt x="3370" y="14062"/>
                    <a:pt x="3310" y="14384"/>
                    <a:pt x="3239" y="14729"/>
                  </a:cubicBezTo>
                  <a:lnTo>
                    <a:pt x="2905" y="14729"/>
                  </a:lnTo>
                  <a:cubicBezTo>
                    <a:pt x="2977" y="14384"/>
                    <a:pt x="3036" y="14062"/>
                    <a:pt x="3096" y="13729"/>
                  </a:cubicBezTo>
                  <a:cubicBezTo>
                    <a:pt x="2953" y="13503"/>
                    <a:pt x="2596" y="12991"/>
                    <a:pt x="2334" y="12824"/>
                  </a:cubicBezTo>
                  <a:cubicBezTo>
                    <a:pt x="2298" y="12788"/>
                    <a:pt x="2274" y="12717"/>
                    <a:pt x="2310" y="12669"/>
                  </a:cubicBezTo>
                  <a:cubicBezTo>
                    <a:pt x="2334" y="12633"/>
                    <a:pt x="2417" y="12610"/>
                    <a:pt x="2453" y="12645"/>
                  </a:cubicBezTo>
                  <a:cubicBezTo>
                    <a:pt x="2679" y="12788"/>
                    <a:pt x="2965" y="13169"/>
                    <a:pt x="3143" y="13419"/>
                  </a:cubicBezTo>
                  <a:cubicBezTo>
                    <a:pt x="3191" y="13169"/>
                    <a:pt x="3215" y="12907"/>
                    <a:pt x="3251" y="12657"/>
                  </a:cubicBezTo>
                  <a:cubicBezTo>
                    <a:pt x="3084" y="12455"/>
                    <a:pt x="2655" y="11955"/>
                    <a:pt x="2239" y="11705"/>
                  </a:cubicBezTo>
                  <a:cubicBezTo>
                    <a:pt x="2191" y="11681"/>
                    <a:pt x="2167" y="11621"/>
                    <a:pt x="2203" y="11562"/>
                  </a:cubicBezTo>
                  <a:cubicBezTo>
                    <a:pt x="2239" y="11514"/>
                    <a:pt x="2298" y="11478"/>
                    <a:pt x="2358" y="11526"/>
                  </a:cubicBezTo>
                  <a:cubicBezTo>
                    <a:pt x="2715" y="11740"/>
                    <a:pt x="3072" y="12121"/>
                    <a:pt x="3286" y="12360"/>
                  </a:cubicBezTo>
                  <a:cubicBezTo>
                    <a:pt x="3346" y="11836"/>
                    <a:pt x="3394" y="11336"/>
                    <a:pt x="3429" y="10847"/>
                  </a:cubicBezTo>
                  <a:cubicBezTo>
                    <a:pt x="3132" y="10609"/>
                    <a:pt x="2143" y="9859"/>
                    <a:pt x="1619" y="9657"/>
                  </a:cubicBezTo>
                  <a:cubicBezTo>
                    <a:pt x="1560" y="9633"/>
                    <a:pt x="1536" y="9562"/>
                    <a:pt x="1560" y="9514"/>
                  </a:cubicBezTo>
                  <a:cubicBezTo>
                    <a:pt x="1584" y="9454"/>
                    <a:pt x="1655" y="9431"/>
                    <a:pt x="1703" y="9454"/>
                  </a:cubicBezTo>
                  <a:cubicBezTo>
                    <a:pt x="2203" y="9657"/>
                    <a:pt x="3048" y="10276"/>
                    <a:pt x="3441" y="10574"/>
                  </a:cubicBezTo>
                  <a:cubicBezTo>
                    <a:pt x="3453" y="10050"/>
                    <a:pt x="3465" y="9550"/>
                    <a:pt x="3453" y="9062"/>
                  </a:cubicBezTo>
                  <a:cubicBezTo>
                    <a:pt x="3155" y="8823"/>
                    <a:pt x="2191" y="8049"/>
                    <a:pt x="1286" y="7668"/>
                  </a:cubicBezTo>
                  <a:cubicBezTo>
                    <a:pt x="1227" y="7657"/>
                    <a:pt x="1203" y="7585"/>
                    <a:pt x="1227" y="7538"/>
                  </a:cubicBezTo>
                  <a:cubicBezTo>
                    <a:pt x="1238" y="7478"/>
                    <a:pt x="1310" y="7466"/>
                    <a:pt x="1358" y="7478"/>
                  </a:cubicBezTo>
                  <a:cubicBezTo>
                    <a:pt x="2179" y="7811"/>
                    <a:pt x="3036" y="8466"/>
                    <a:pt x="3441" y="8776"/>
                  </a:cubicBezTo>
                  <a:cubicBezTo>
                    <a:pt x="3429" y="8538"/>
                    <a:pt x="3429" y="8300"/>
                    <a:pt x="3405" y="8061"/>
                  </a:cubicBezTo>
                  <a:cubicBezTo>
                    <a:pt x="3132" y="7788"/>
                    <a:pt x="2131" y="6930"/>
                    <a:pt x="834" y="6335"/>
                  </a:cubicBezTo>
                  <a:cubicBezTo>
                    <a:pt x="774" y="6299"/>
                    <a:pt x="762" y="6240"/>
                    <a:pt x="774" y="6204"/>
                  </a:cubicBezTo>
                  <a:cubicBezTo>
                    <a:pt x="810" y="6144"/>
                    <a:pt x="869" y="6121"/>
                    <a:pt x="905" y="6144"/>
                  </a:cubicBezTo>
                  <a:cubicBezTo>
                    <a:pt x="2036" y="6656"/>
                    <a:pt x="2953" y="7395"/>
                    <a:pt x="3370" y="7752"/>
                  </a:cubicBezTo>
                  <a:cubicBezTo>
                    <a:pt x="3310" y="6918"/>
                    <a:pt x="3203" y="6121"/>
                    <a:pt x="3072" y="5406"/>
                  </a:cubicBezTo>
                  <a:cubicBezTo>
                    <a:pt x="2655" y="5192"/>
                    <a:pt x="1000" y="4299"/>
                    <a:pt x="95" y="4025"/>
                  </a:cubicBezTo>
                  <a:cubicBezTo>
                    <a:pt x="36" y="4013"/>
                    <a:pt x="0" y="3954"/>
                    <a:pt x="12" y="3894"/>
                  </a:cubicBezTo>
                  <a:cubicBezTo>
                    <a:pt x="36" y="3835"/>
                    <a:pt x="95" y="3799"/>
                    <a:pt x="155" y="3823"/>
                  </a:cubicBezTo>
                  <a:cubicBezTo>
                    <a:pt x="1000" y="4073"/>
                    <a:pt x="2429" y="4835"/>
                    <a:pt x="3013" y="5144"/>
                  </a:cubicBezTo>
                  <a:cubicBezTo>
                    <a:pt x="2905" y="4609"/>
                    <a:pt x="2786" y="4120"/>
                    <a:pt x="2667" y="3668"/>
                  </a:cubicBezTo>
                  <a:cubicBezTo>
                    <a:pt x="2239" y="3489"/>
                    <a:pt x="679" y="2823"/>
                    <a:pt x="286" y="2692"/>
                  </a:cubicBezTo>
                  <a:cubicBezTo>
                    <a:pt x="226" y="2668"/>
                    <a:pt x="191" y="2608"/>
                    <a:pt x="226" y="2549"/>
                  </a:cubicBezTo>
                  <a:cubicBezTo>
                    <a:pt x="238" y="2489"/>
                    <a:pt x="298" y="2465"/>
                    <a:pt x="357" y="2489"/>
                  </a:cubicBezTo>
                  <a:cubicBezTo>
                    <a:pt x="715" y="2632"/>
                    <a:pt x="2024" y="3180"/>
                    <a:pt x="2608" y="3418"/>
                  </a:cubicBezTo>
                  <a:cubicBezTo>
                    <a:pt x="2441" y="2823"/>
                    <a:pt x="2262" y="2311"/>
                    <a:pt x="2108" y="1882"/>
                  </a:cubicBezTo>
                  <a:cubicBezTo>
                    <a:pt x="1691" y="1739"/>
                    <a:pt x="703" y="1394"/>
                    <a:pt x="453" y="1322"/>
                  </a:cubicBezTo>
                  <a:cubicBezTo>
                    <a:pt x="393" y="1311"/>
                    <a:pt x="357" y="1251"/>
                    <a:pt x="381" y="1192"/>
                  </a:cubicBezTo>
                  <a:cubicBezTo>
                    <a:pt x="393" y="1132"/>
                    <a:pt x="453" y="1096"/>
                    <a:pt x="512" y="1108"/>
                  </a:cubicBezTo>
                  <a:cubicBezTo>
                    <a:pt x="727" y="1168"/>
                    <a:pt x="1536" y="1453"/>
                    <a:pt x="2012" y="1620"/>
                  </a:cubicBezTo>
                  <a:cubicBezTo>
                    <a:pt x="1643" y="751"/>
                    <a:pt x="1358" y="263"/>
                    <a:pt x="1358" y="263"/>
                  </a:cubicBezTo>
                  <a:close/>
                </a:path>
              </a:pathLst>
            </a:custGeom>
            <a:solidFill>
              <a:srgbClr val="001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-33707" y="3528610"/>
              <a:ext cx="544699" cy="1173888"/>
            </a:xfrm>
            <a:custGeom>
              <a:avLst/>
              <a:gdLst/>
              <a:ahLst/>
              <a:cxnLst/>
              <a:rect l="l" t="t" r="r" b="b"/>
              <a:pathLst>
                <a:path w="11514" h="24814" extrusionOk="0">
                  <a:moveTo>
                    <a:pt x="7346" y="24813"/>
                  </a:moveTo>
                  <a:cubicBezTo>
                    <a:pt x="6513" y="22622"/>
                    <a:pt x="4572" y="18860"/>
                    <a:pt x="167" y="14514"/>
                  </a:cubicBezTo>
                  <a:lnTo>
                    <a:pt x="0" y="14348"/>
                  </a:lnTo>
                  <a:lnTo>
                    <a:pt x="0" y="1"/>
                  </a:lnTo>
                  <a:cubicBezTo>
                    <a:pt x="3989" y="4537"/>
                    <a:pt x="8466" y="12740"/>
                    <a:pt x="11514" y="24123"/>
                  </a:cubicBezTo>
                  <a:cubicBezTo>
                    <a:pt x="9859" y="24539"/>
                    <a:pt x="8489" y="24754"/>
                    <a:pt x="7346" y="24813"/>
                  </a:cubicBezTo>
                  <a:close/>
                </a:path>
              </a:pathLst>
            </a:custGeom>
            <a:solidFill>
              <a:srgbClr val="004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-33140" y="3588879"/>
              <a:ext cx="486132" cy="1100656"/>
            </a:xfrm>
            <a:custGeom>
              <a:avLst/>
              <a:gdLst/>
              <a:ahLst/>
              <a:cxnLst/>
              <a:rect l="l" t="t" r="r" b="b"/>
              <a:pathLst>
                <a:path w="10276" h="23266" extrusionOk="0">
                  <a:moveTo>
                    <a:pt x="9335" y="22265"/>
                  </a:moveTo>
                  <a:cubicBezTo>
                    <a:pt x="9120" y="22206"/>
                    <a:pt x="8525" y="22063"/>
                    <a:pt x="7668" y="22087"/>
                  </a:cubicBezTo>
                  <a:cubicBezTo>
                    <a:pt x="7608" y="22087"/>
                    <a:pt x="7561" y="22051"/>
                    <a:pt x="7549" y="21980"/>
                  </a:cubicBezTo>
                  <a:cubicBezTo>
                    <a:pt x="7549" y="21932"/>
                    <a:pt x="7596" y="21884"/>
                    <a:pt x="7656" y="21872"/>
                  </a:cubicBezTo>
                  <a:cubicBezTo>
                    <a:pt x="8406" y="21837"/>
                    <a:pt x="8954" y="21944"/>
                    <a:pt x="9263" y="22015"/>
                  </a:cubicBezTo>
                  <a:cubicBezTo>
                    <a:pt x="9156" y="21670"/>
                    <a:pt x="9061" y="21337"/>
                    <a:pt x="8954" y="21003"/>
                  </a:cubicBezTo>
                  <a:cubicBezTo>
                    <a:pt x="8597" y="20920"/>
                    <a:pt x="7430" y="20598"/>
                    <a:pt x="7001" y="20515"/>
                  </a:cubicBezTo>
                  <a:cubicBezTo>
                    <a:pt x="6942" y="20503"/>
                    <a:pt x="6918" y="20456"/>
                    <a:pt x="6918" y="20396"/>
                  </a:cubicBezTo>
                  <a:cubicBezTo>
                    <a:pt x="6930" y="20336"/>
                    <a:pt x="6965" y="20301"/>
                    <a:pt x="7025" y="20301"/>
                  </a:cubicBezTo>
                  <a:cubicBezTo>
                    <a:pt x="7430" y="20384"/>
                    <a:pt x="8418" y="20634"/>
                    <a:pt x="8870" y="20765"/>
                  </a:cubicBezTo>
                  <a:cubicBezTo>
                    <a:pt x="8680" y="20146"/>
                    <a:pt x="8477" y="19527"/>
                    <a:pt x="8263" y="18932"/>
                  </a:cubicBezTo>
                  <a:cubicBezTo>
                    <a:pt x="7906" y="18860"/>
                    <a:pt x="6822" y="18622"/>
                    <a:pt x="5584" y="18491"/>
                  </a:cubicBezTo>
                  <a:cubicBezTo>
                    <a:pt x="5525" y="18491"/>
                    <a:pt x="5477" y="18431"/>
                    <a:pt x="5501" y="18372"/>
                  </a:cubicBezTo>
                  <a:cubicBezTo>
                    <a:pt x="5501" y="18312"/>
                    <a:pt x="5560" y="18265"/>
                    <a:pt x="5620" y="18277"/>
                  </a:cubicBezTo>
                  <a:cubicBezTo>
                    <a:pt x="6727" y="18396"/>
                    <a:pt x="7739" y="18610"/>
                    <a:pt x="8192" y="18693"/>
                  </a:cubicBezTo>
                  <a:cubicBezTo>
                    <a:pt x="7977" y="18098"/>
                    <a:pt x="7775" y="17527"/>
                    <a:pt x="7549" y="16955"/>
                  </a:cubicBezTo>
                  <a:cubicBezTo>
                    <a:pt x="7073" y="16848"/>
                    <a:pt x="5513" y="16515"/>
                    <a:pt x="3727" y="16312"/>
                  </a:cubicBezTo>
                  <a:cubicBezTo>
                    <a:pt x="3667" y="16312"/>
                    <a:pt x="3620" y="16253"/>
                    <a:pt x="3632" y="16193"/>
                  </a:cubicBezTo>
                  <a:cubicBezTo>
                    <a:pt x="3632" y="16134"/>
                    <a:pt x="3691" y="16098"/>
                    <a:pt x="3751" y="16110"/>
                  </a:cubicBezTo>
                  <a:cubicBezTo>
                    <a:pt x="5394" y="16288"/>
                    <a:pt x="6846" y="16586"/>
                    <a:pt x="7465" y="16717"/>
                  </a:cubicBezTo>
                  <a:cubicBezTo>
                    <a:pt x="7180" y="15979"/>
                    <a:pt x="6894" y="15264"/>
                    <a:pt x="6596" y="14562"/>
                  </a:cubicBezTo>
                  <a:cubicBezTo>
                    <a:pt x="6108" y="14407"/>
                    <a:pt x="4036" y="13859"/>
                    <a:pt x="2370" y="13979"/>
                  </a:cubicBezTo>
                  <a:cubicBezTo>
                    <a:pt x="2310" y="13979"/>
                    <a:pt x="2262" y="13931"/>
                    <a:pt x="2250" y="13871"/>
                  </a:cubicBezTo>
                  <a:cubicBezTo>
                    <a:pt x="2250" y="13812"/>
                    <a:pt x="2298" y="13776"/>
                    <a:pt x="2358" y="13752"/>
                  </a:cubicBezTo>
                  <a:cubicBezTo>
                    <a:pt x="3917" y="13657"/>
                    <a:pt x="5799" y="14110"/>
                    <a:pt x="6489" y="14312"/>
                  </a:cubicBezTo>
                  <a:cubicBezTo>
                    <a:pt x="6132" y="13455"/>
                    <a:pt x="5763" y="12657"/>
                    <a:pt x="5394" y="11883"/>
                  </a:cubicBezTo>
                  <a:cubicBezTo>
                    <a:pt x="4703" y="11752"/>
                    <a:pt x="1905" y="11288"/>
                    <a:pt x="405" y="11883"/>
                  </a:cubicBezTo>
                  <a:cubicBezTo>
                    <a:pt x="345" y="11895"/>
                    <a:pt x="286" y="11883"/>
                    <a:pt x="274" y="11824"/>
                  </a:cubicBezTo>
                  <a:cubicBezTo>
                    <a:pt x="262" y="11764"/>
                    <a:pt x="274" y="11704"/>
                    <a:pt x="334" y="11693"/>
                  </a:cubicBezTo>
                  <a:cubicBezTo>
                    <a:pt x="1786" y="11109"/>
                    <a:pt x="4382" y="11490"/>
                    <a:pt x="5287" y="11645"/>
                  </a:cubicBezTo>
                  <a:cubicBezTo>
                    <a:pt x="4882" y="10823"/>
                    <a:pt x="4501" y="10049"/>
                    <a:pt x="4096" y="9323"/>
                  </a:cubicBezTo>
                  <a:cubicBezTo>
                    <a:pt x="3632" y="9311"/>
                    <a:pt x="1905" y="9311"/>
                    <a:pt x="0" y="9645"/>
                  </a:cubicBezTo>
                  <a:lnTo>
                    <a:pt x="0" y="9430"/>
                  </a:lnTo>
                  <a:cubicBezTo>
                    <a:pt x="1762" y="9109"/>
                    <a:pt x="3382" y="9097"/>
                    <a:pt x="3977" y="9097"/>
                  </a:cubicBezTo>
                  <a:cubicBezTo>
                    <a:pt x="3739" y="8668"/>
                    <a:pt x="3501" y="8252"/>
                    <a:pt x="3263" y="7847"/>
                  </a:cubicBezTo>
                  <a:cubicBezTo>
                    <a:pt x="2905" y="7835"/>
                    <a:pt x="1727" y="7823"/>
                    <a:pt x="0" y="8025"/>
                  </a:cubicBezTo>
                  <a:lnTo>
                    <a:pt x="0" y="7823"/>
                  </a:lnTo>
                  <a:cubicBezTo>
                    <a:pt x="1548" y="7621"/>
                    <a:pt x="2667" y="7621"/>
                    <a:pt x="3132" y="7621"/>
                  </a:cubicBezTo>
                  <a:cubicBezTo>
                    <a:pt x="2560" y="6668"/>
                    <a:pt x="2000" y="5799"/>
                    <a:pt x="1453" y="4977"/>
                  </a:cubicBezTo>
                  <a:cubicBezTo>
                    <a:pt x="1227" y="4989"/>
                    <a:pt x="691" y="5037"/>
                    <a:pt x="0" y="5120"/>
                  </a:cubicBezTo>
                  <a:lnTo>
                    <a:pt x="0" y="4930"/>
                  </a:lnTo>
                  <a:cubicBezTo>
                    <a:pt x="572" y="4870"/>
                    <a:pt x="1048" y="4823"/>
                    <a:pt x="1310" y="4799"/>
                  </a:cubicBezTo>
                  <a:cubicBezTo>
                    <a:pt x="988" y="4334"/>
                    <a:pt x="679" y="3894"/>
                    <a:pt x="345" y="3477"/>
                  </a:cubicBezTo>
                  <a:cubicBezTo>
                    <a:pt x="274" y="3477"/>
                    <a:pt x="155" y="3489"/>
                    <a:pt x="0" y="3501"/>
                  </a:cubicBezTo>
                  <a:lnTo>
                    <a:pt x="0" y="3299"/>
                  </a:lnTo>
                  <a:cubicBezTo>
                    <a:pt x="84" y="3299"/>
                    <a:pt x="143" y="3275"/>
                    <a:pt x="203" y="3275"/>
                  </a:cubicBezTo>
                  <a:cubicBezTo>
                    <a:pt x="143" y="3203"/>
                    <a:pt x="84" y="3108"/>
                    <a:pt x="0" y="3037"/>
                  </a:cubicBezTo>
                  <a:lnTo>
                    <a:pt x="0" y="2537"/>
                  </a:lnTo>
                  <a:cubicBezTo>
                    <a:pt x="95" y="2656"/>
                    <a:pt x="179" y="2763"/>
                    <a:pt x="274" y="2870"/>
                  </a:cubicBezTo>
                  <a:lnTo>
                    <a:pt x="0" y="703"/>
                  </a:lnTo>
                  <a:lnTo>
                    <a:pt x="0" y="24"/>
                  </a:lnTo>
                  <a:lnTo>
                    <a:pt x="24" y="24"/>
                  </a:lnTo>
                  <a:cubicBezTo>
                    <a:pt x="84" y="1"/>
                    <a:pt x="143" y="48"/>
                    <a:pt x="143" y="108"/>
                  </a:cubicBezTo>
                  <a:lnTo>
                    <a:pt x="524" y="3203"/>
                  </a:lnTo>
                  <a:cubicBezTo>
                    <a:pt x="810" y="3572"/>
                    <a:pt x="1096" y="3965"/>
                    <a:pt x="1393" y="4382"/>
                  </a:cubicBezTo>
                  <a:lnTo>
                    <a:pt x="1119" y="1918"/>
                  </a:lnTo>
                  <a:cubicBezTo>
                    <a:pt x="1119" y="1870"/>
                    <a:pt x="1155" y="1822"/>
                    <a:pt x="1215" y="1810"/>
                  </a:cubicBezTo>
                  <a:cubicBezTo>
                    <a:pt x="1274" y="1810"/>
                    <a:pt x="1310" y="1834"/>
                    <a:pt x="1334" y="1894"/>
                  </a:cubicBezTo>
                  <a:lnTo>
                    <a:pt x="1631" y="4739"/>
                  </a:lnTo>
                  <a:cubicBezTo>
                    <a:pt x="2167" y="5513"/>
                    <a:pt x="2703" y="6347"/>
                    <a:pt x="3239" y="7240"/>
                  </a:cubicBezTo>
                  <a:lnTo>
                    <a:pt x="3155" y="4882"/>
                  </a:lnTo>
                  <a:cubicBezTo>
                    <a:pt x="3155" y="4823"/>
                    <a:pt x="3203" y="4787"/>
                    <a:pt x="3263" y="4787"/>
                  </a:cubicBezTo>
                  <a:cubicBezTo>
                    <a:pt x="3322" y="4787"/>
                    <a:pt x="3370" y="4823"/>
                    <a:pt x="3370" y="4882"/>
                  </a:cubicBezTo>
                  <a:lnTo>
                    <a:pt x="3453" y="7621"/>
                  </a:lnTo>
                  <a:cubicBezTo>
                    <a:pt x="3667" y="7978"/>
                    <a:pt x="3894" y="8371"/>
                    <a:pt x="4096" y="8740"/>
                  </a:cubicBezTo>
                  <a:lnTo>
                    <a:pt x="4167" y="6990"/>
                  </a:lnTo>
                  <a:cubicBezTo>
                    <a:pt x="4167" y="6930"/>
                    <a:pt x="4215" y="6882"/>
                    <a:pt x="4275" y="6882"/>
                  </a:cubicBezTo>
                  <a:cubicBezTo>
                    <a:pt x="4334" y="6882"/>
                    <a:pt x="4382" y="6930"/>
                    <a:pt x="4382" y="6990"/>
                  </a:cubicBezTo>
                  <a:lnTo>
                    <a:pt x="4322" y="9097"/>
                  </a:lnTo>
                  <a:cubicBezTo>
                    <a:pt x="4727" y="9823"/>
                    <a:pt x="5108" y="10585"/>
                    <a:pt x="5501" y="11395"/>
                  </a:cubicBezTo>
                  <a:lnTo>
                    <a:pt x="5632" y="9442"/>
                  </a:lnTo>
                  <a:cubicBezTo>
                    <a:pt x="5632" y="9383"/>
                    <a:pt x="5691" y="9335"/>
                    <a:pt x="5751" y="9335"/>
                  </a:cubicBezTo>
                  <a:cubicBezTo>
                    <a:pt x="5810" y="9335"/>
                    <a:pt x="5858" y="9395"/>
                    <a:pt x="5858" y="9454"/>
                  </a:cubicBezTo>
                  <a:lnTo>
                    <a:pt x="5691" y="11776"/>
                  </a:lnTo>
                  <a:cubicBezTo>
                    <a:pt x="6037" y="12490"/>
                    <a:pt x="6358" y="13217"/>
                    <a:pt x="6703" y="13990"/>
                  </a:cubicBezTo>
                  <a:lnTo>
                    <a:pt x="6894" y="12276"/>
                  </a:lnTo>
                  <a:cubicBezTo>
                    <a:pt x="6894" y="12216"/>
                    <a:pt x="6953" y="12181"/>
                    <a:pt x="7013" y="12193"/>
                  </a:cubicBezTo>
                  <a:cubicBezTo>
                    <a:pt x="7073" y="12193"/>
                    <a:pt x="7120" y="12252"/>
                    <a:pt x="7108" y="12312"/>
                  </a:cubicBezTo>
                  <a:lnTo>
                    <a:pt x="6870" y="14395"/>
                  </a:lnTo>
                  <a:cubicBezTo>
                    <a:pt x="7144" y="15074"/>
                    <a:pt x="7430" y="15776"/>
                    <a:pt x="7715" y="16503"/>
                  </a:cubicBezTo>
                  <a:lnTo>
                    <a:pt x="8073" y="15002"/>
                  </a:lnTo>
                  <a:cubicBezTo>
                    <a:pt x="8085" y="14943"/>
                    <a:pt x="8144" y="14919"/>
                    <a:pt x="8204" y="14931"/>
                  </a:cubicBezTo>
                  <a:cubicBezTo>
                    <a:pt x="8263" y="14943"/>
                    <a:pt x="8299" y="15002"/>
                    <a:pt x="8275" y="15062"/>
                  </a:cubicBezTo>
                  <a:lnTo>
                    <a:pt x="7846" y="16860"/>
                  </a:lnTo>
                  <a:cubicBezTo>
                    <a:pt x="8061" y="17396"/>
                    <a:pt x="8251" y="17931"/>
                    <a:pt x="8442" y="18503"/>
                  </a:cubicBezTo>
                  <a:lnTo>
                    <a:pt x="8918" y="17265"/>
                  </a:lnTo>
                  <a:cubicBezTo>
                    <a:pt x="8930" y="17205"/>
                    <a:pt x="9013" y="17181"/>
                    <a:pt x="9049" y="17205"/>
                  </a:cubicBezTo>
                  <a:cubicBezTo>
                    <a:pt x="9108" y="17217"/>
                    <a:pt x="9144" y="17300"/>
                    <a:pt x="9108" y="17336"/>
                  </a:cubicBezTo>
                  <a:lnTo>
                    <a:pt x="8549" y="18812"/>
                  </a:lnTo>
                  <a:cubicBezTo>
                    <a:pt x="8727" y="19336"/>
                    <a:pt x="8906" y="19860"/>
                    <a:pt x="9085" y="20396"/>
                  </a:cubicBezTo>
                  <a:lnTo>
                    <a:pt x="9442" y="19598"/>
                  </a:lnTo>
                  <a:cubicBezTo>
                    <a:pt x="9466" y="19551"/>
                    <a:pt x="9525" y="19527"/>
                    <a:pt x="9573" y="19551"/>
                  </a:cubicBezTo>
                  <a:cubicBezTo>
                    <a:pt x="9632" y="19574"/>
                    <a:pt x="9644" y="19634"/>
                    <a:pt x="9632" y="19682"/>
                  </a:cubicBezTo>
                  <a:lnTo>
                    <a:pt x="9192" y="20694"/>
                  </a:lnTo>
                  <a:cubicBezTo>
                    <a:pt x="9323" y="21087"/>
                    <a:pt x="9442" y="21503"/>
                    <a:pt x="9573" y="21920"/>
                  </a:cubicBezTo>
                  <a:lnTo>
                    <a:pt x="10085" y="21325"/>
                  </a:lnTo>
                  <a:cubicBezTo>
                    <a:pt x="10121" y="21289"/>
                    <a:pt x="10180" y="21289"/>
                    <a:pt x="10228" y="21313"/>
                  </a:cubicBezTo>
                  <a:cubicBezTo>
                    <a:pt x="10275" y="21360"/>
                    <a:pt x="10275" y="21420"/>
                    <a:pt x="10240" y="21468"/>
                  </a:cubicBezTo>
                  <a:lnTo>
                    <a:pt x="9644" y="22158"/>
                  </a:lnTo>
                  <a:cubicBezTo>
                    <a:pt x="9751" y="22503"/>
                    <a:pt x="9859" y="22849"/>
                    <a:pt x="9942" y="23206"/>
                  </a:cubicBezTo>
                  <a:cubicBezTo>
                    <a:pt x="9847" y="23218"/>
                    <a:pt x="9740" y="23253"/>
                    <a:pt x="9632" y="23265"/>
                  </a:cubicBezTo>
                  <a:cubicBezTo>
                    <a:pt x="9537" y="22920"/>
                    <a:pt x="9430" y="22599"/>
                    <a:pt x="9335" y="22265"/>
                  </a:cubicBezTo>
                  <a:close/>
                </a:path>
              </a:pathLst>
            </a:custGeom>
            <a:solidFill>
              <a:srgbClr val="001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-34275" y="-472101"/>
              <a:ext cx="3027538" cy="2377533"/>
            </a:xfrm>
            <a:custGeom>
              <a:avLst/>
              <a:gdLst/>
              <a:ahLst/>
              <a:cxnLst/>
              <a:rect l="l" t="t" r="r" b="b"/>
              <a:pathLst>
                <a:path w="63997" h="50257" extrusionOk="0">
                  <a:moveTo>
                    <a:pt x="12" y="35410"/>
                  </a:moveTo>
                  <a:cubicBezTo>
                    <a:pt x="1393" y="33981"/>
                    <a:pt x="2489" y="32195"/>
                    <a:pt x="3179" y="30064"/>
                  </a:cubicBezTo>
                  <a:cubicBezTo>
                    <a:pt x="3179" y="30064"/>
                    <a:pt x="4644" y="30147"/>
                    <a:pt x="6966" y="29933"/>
                  </a:cubicBezTo>
                  <a:cubicBezTo>
                    <a:pt x="8561" y="45744"/>
                    <a:pt x="27647" y="50257"/>
                    <a:pt x="31635" y="39315"/>
                  </a:cubicBezTo>
                  <a:cubicBezTo>
                    <a:pt x="31635" y="39315"/>
                    <a:pt x="40946" y="41172"/>
                    <a:pt x="40803" y="31493"/>
                  </a:cubicBezTo>
                  <a:cubicBezTo>
                    <a:pt x="40803" y="31493"/>
                    <a:pt x="60389" y="35219"/>
                    <a:pt x="58281" y="13395"/>
                  </a:cubicBezTo>
                  <a:cubicBezTo>
                    <a:pt x="58281" y="13395"/>
                    <a:pt x="60389" y="12776"/>
                    <a:pt x="60687" y="10538"/>
                  </a:cubicBezTo>
                  <a:cubicBezTo>
                    <a:pt x="61008" y="8311"/>
                    <a:pt x="59258" y="7621"/>
                    <a:pt x="59258" y="7621"/>
                  </a:cubicBezTo>
                  <a:cubicBezTo>
                    <a:pt x="61425" y="5109"/>
                    <a:pt x="62973" y="2549"/>
                    <a:pt x="63996" y="1"/>
                  </a:cubicBezTo>
                  <a:lnTo>
                    <a:pt x="0" y="1"/>
                  </a:lnTo>
                  <a:lnTo>
                    <a:pt x="0" y="35410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2068308" y="-472101"/>
              <a:ext cx="925477" cy="633731"/>
            </a:xfrm>
            <a:custGeom>
              <a:avLst/>
              <a:gdLst/>
              <a:ahLst/>
              <a:cxnLst/>
              <a:rect l="l" t="t" r="r" b="b"/>
              <a:pathLst>
                <a:path w="19563" h="13396" extrusionOk="0">
                  <a:moveTo>
                    <a:pt x="13847" y="13395"/>
                  </a:moveTo>
                  <a:cubicBezTo>
                    <a:pt x="13847" y="13395"/>
                    <a:pt x="15967" y="12776"/>
                    <a:pt x="16264" y="10538"/>
                  </a:cubicBezTo>
                  <a:cubicBezTo>
                    <a:pt x="16574" y="8311"/>
                    <a:pt x="14836" y="7621"/>
                    <a:pt x="14836" y="7621"/>
                  </a:cubicBezTo>
                  <a:cubicBezTo>
                    <a:pt x="16991" y="5109"/>
                    <a:pt x="18538" y="2549"/>
                    <a:pt x="19562" y="1"/>
                  </a:cubicBezTo>
                  <a:lnTo>
                    <a:pt x="0" y="1"/>
                  </a:lnTo>
                  <a:cubicBezTo>
                    <a:pt x="1155" y="3608"/>
                    <a:pt x="846" y="6680"/>
                    <a:pt x="846" y="6680"/>
                  </a:cubicBezTo>
                  <a:cubicBezTo>
                    <a:pt x="2513" y="6621"/>
                    <a:pt x="2572" y="8621"/>
                    <a:pt x="2572" y="8621"/>
                  </a:cubicBezTo>
                  <a:cubicBezTo>
                    <a:pt x="12442" y="5180"/>
                    <a:pt x="13847" y="13395"/>
                    <a:pt x="13847" y="13395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-33707" y="822820"/>
              <a:ext cx="1936485" cy="1082585"/>
            </a:xfrm>
            <a:custGeom>
              <a:avLst/>
              <a:gdLst/>
              <a:ahLst/>
              <a:cxnLst/>
              <a:rect l="l" t="t" r="r" b="b"/>
              <a:pathLst>
                <a:path w="40934" h="22884" extrusionOk="0">
                  <a:moveTo>
                    <a:pt x="0" y="8037"/>
                  </a:moveTo>
                  <a:cubicBezTo>
                    <a:pt x="750" y="7263"/>
                    <a:pt x="1405" y="6406"/>
                    <a:pt x="1965" y="5417"/>
                  </a:cubicBezTo>
                  <a:lnTo>
                    <a:pt x="0" y="1667"/>
                  </a:lnTo>
                  <a:close/>
                  <a:moveTo>
                    <a:pt x="6358" y="2608"/>
                  </a:moveTo>
                  <a:cubicBezTo>
                    <a:pt x="6549" y="2596"/>
                    <a:pt x="6751" y="2572"/>
                    <a:pt x="6954" y="2560"/>
                  </a:cubicBezTo>
                  <a:cubicBezTo>
                    <a:pt x="8549" y="18371"/>
                    <a:pt x="27647" y="22884"/>
                    <a:pt x="31635" y="11942"/>
                  </a:cubicBezTo>
                  <a:cubicBezTo>
                    <a:pt x="31635" y="11942"/>
                    <a:pt x="40934" y="13799"/>
                    <a:pt x="40803" y="4120"/>
                  </a:cubicBezTo>
                  <a:cubicBezTo>
                    <a:pt x="40803" y="4120"/>
                    <a:pt x="36957" y="3917"/>
                    <a:pt x="34100" y="1655"/>
                  </a:cubicBezTo>
                  <a:cubicBezTo>
                    <a:pt x="34100" y="1655"/>
                    <a:pt x="30576" y="5346"/>
                    <a:pt x="26539" y="1893"/>
                  </a:cubicBezTo>
                  <a:cubicBezTo>
                    <a:pt x="26539" y="1893"/>
                    <a:pt x="14026" y="8977"/>
                    <a:pt x="695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-33707" y="-472101"/>
              <a:ext cx="2019888" cy="5191572"/>
            </a:xfrm>
            <a:custGeom>
              <a:avLst/>
              <a:gdLst/>
              <a:ahLst/>
              <a:cxnLst/>
              <a:rect l="l" t="t" r="r" b="b"/>
              <a:pathLst>
                <a:path w="42697" h="109741" extrusionOk="0">
                  <a:moveTo>
                    <a:pt x="8930" y="60865"/>
                  </a:moveTo>
                  <a:cubicBezTo>
                    <a:pt x="6775" y="72283"/>
                    <a:pt x="7977" y="87000"/>
                    <a:pt x="8847" y="103371"/>
                  </a:cubicBezTo>
                  <a:cubicBezTo>
                    <a:pt x="8870" y="103978"/>
                    <a:pt x="8906" y="109109"/>
                    <a:pt x="8930" y="109740"/>
                  </a:cubicBezTo>
                  <a:lnTo>
                    <a:pt x="0" y="109740"/>
                  </a:lnTo>
                  <a:lnTo>
                    <a:pt x="0" y="28040"/>
                  </a:lnTo>
                  <a:cubicBezTo>
                    <a:pt x="1429" y="28850"/>
                    <a:pt x="4560" y="30112"/>
                    <a:pt x="6954" y="27373"/>
                  </a:cubicBezTo>
                  <a:lnTo>
                    <a:pt x="6954" y="30040"/>
                  </a:lnTo>
                  <a:lnTo>
                    <a:pt x="6954" y="32945"/>
                  </a:lnTo>
                  <a:cubicBezTo>
                    <a:pt x="9466" y="28635"/>
                    <a:pt x="10573" y="25778"/>
                    <a:pt x="13311" y="21670"/>
                  </a:cubicBezTo>
                  <a:cubicBezTo>
                    <a:pt x="13311" y="21670"/>
                    <a:pt x="13311" y="21658"/>
                    <a:pt x="13323" y="21658"/>
                  </a:cubicBezTo>
                  <a:cubicBezTo>
                    <a:pt x="13538" y="21349"/>
                    <a:pt x="13752" y="21015"/>
                    <a:pt x="13978" y="20694"/>
                  </a:cubicBezTo>
                  <a:cubicBezTo>
                    <a:pt x="15205" y="18539"/>
                    <a:pt x="14871" y="16241"/>
                    <a:pt x="14514" y="13669"/>
                  </a:cubicBezTo>
                  <a:cubicBezTo>
                    <a:pt x="14371" y="12586"/>
                    <a:pt x="14204" y="11431"/>
                    <a:pt x="14145" y="10240"/>
                  </a:cubicBezTo>
                  <a:cubicBezTo>
                    <a:pt x="14014" y="9871"/>
                    <a:pt x="13181" y="7395"/>
                    <a:pt x="12859" y="5430"/>
                  </a:cubicBezTo>
                  <a:cubicBezTo>
                    <a:pt x="12835" y="5251"/>
                    <a:pt x="12954" y="5097"/>
                    <a:pt x="13133" y="5073"/>
                  </a:cubicBezTo>
                  <a:cubicBezTo>
                    <a:pt x="13311" y="5049"/>
                    <a:pt x="13478" y="5168"/>
                    <a:pt x="13490" y="5347"/>
                  </a:cubicBezTo>
                  <a:cubicBezTo>
                    <a:pt x="13633" y="6263"/>
                    <a:pt x="13907" y="7323"/>
                    <a:pt x="14157" y="8192"/>
                  </a:cubicBezTo>
                  <a:cubicBezTo>
                    <a:pt x="14288" y="6240"/>
                    <a:pt x="14812" y="4156"/>
                    <a:pt x="16109" y="1858"/>
                  </a:cubicBezTo>
                  <a:cubicBezTo>
                    <a:pt x="16193" y="1715"/>
                    <a:pt x="16395" y="1656"/>
                    <a:pt x="16538" y="1751"/>
                  </a:cubicBezTo>
                  <a:cubicBezTo>
                    <a:pt x="16693" y="1834"/>
                    <a:pt x="16752" y="2025"/>
                    <a:pt x="16657" y="2180"/>
                  </a:cubicBezTo>
                  <a:cubicBezTo>
                    <a:pt x="14216" y="6525"/>
                    <a:pt x="14669" y="10169"/>
                    <a:pt x="15121" y="13395"/>
                  </a:cubicBezTo>
                  <a:cubicBezTo>
                    <a:pt x="15681" y="11693"/>
                    <a:pt x="16931" y="8919"/>
                    <a:pt x="19550" y="6835"/>
                  </a:cubicBezTo>
                  <a:cubicBezTo>
                    <a:pt x="19681" y="6728"/>
                    <a:pt x="19884" y="6752"/>
                    <a:pt x="19991" y="6883"/>
                  </a:cubicBezTo>
                  <a:cubicBezTo>
                    <a:pt x="20098" y="7014"/>
                    <a:pt x="20086" y="7216"/>
                    <a:pt x="19943" y="7323"/>
                  </a:cubicBezTo>
                  <a:cubicBezTo>
                    <a:pt x="16240" y="10264"/>
                    <a:pt x="15407" y="14574"/>
                    <a:pt x="15336" y="15050"/>
                  </a:cubicBezTo>
                  <a:cubicBezTo>
                    <a:pt x="15502" y="16384"/>
                    <a:pt x="15562" y="17658"/>
                    <a:pt x="15324" y="18872"/>
                  </a:cubicBezTo>
                  <a:cubicBezTo>
                    <a:pt x="16098" y="17872"/>
                    <a:pt x="16955" y="16848"/>
                    <a:pt x="17907" y="15836"/>
                  </a:cubicBezTo>
                  <a:lnTo>
                    <a:pt x="17919" y="15824"/>
                  </a:lnTo>
                  <a:cubicBezTo>
                    <a:pt x="19812" y="13800"/>
                    <a:pt x="22063" y="11800"/>
                    <a:pt x="24658" y="10062"/>
                  </a:cubicBezTo>
                  <a:cubicBezTo>
                    <a:pt x="26444" y="8573"/>
                    <a:pt x="26563" y="6609"/>
                    <a:pt x="26706" y="4382"/>
                  </a:cubicBezTo>
                  <a:cubicBezTo>
                    <a:pt x="26730" y="3977"/>
                    <a:pt x="26742" y="3561"/>
                    <a:pt x="26789" y="3144"/>
                  </a:cubicBezTo>
                  <a:cubicBezTo>
                    <a:pt x="26718" y="2858"/>
                    <a:pt x="26361" y="1537"/>
                    <a:pt x="25825" y="1"/>
                  </a:cubicBezTo>
                  <a:lnTo>
                    <a:pt x="26492" y="1"/>
                  </a:lnTo>
                  <a:cubicBezTo>
                    <a:pt x="26694" y="548"/>
                    <a:pt x="26849" y="1072"/>
                    <a:pt x="26992" y="1525"/>
                  </a:cubicBezTo>
                  <a:cubicBezTo>
                    <a:pt x="27075" y="1025"/>
                    <a:pt x="27182" y="525"/>
                    <a:pt x="27325" y="1"/>
                  </a:cubicBezTo>
                  <a:lnTo>
                    <a:pt x="27992" y="1"/>
                  </a:lnTo>
                  <a:cubicBezTo>
                    <a:pt x="27504" y="1537"/>
                    <a:pt x="27420" y="3025"/>
                    <a:pt x="27337" y="4406"/>
                  </a:cubicBezTo>
                  <a:cubicBezTo>
                    <a:pt x="27242" y="6085"/>
                    <a:pt x="27147" y="7621"/>
                    <a:pt x="26408" y="8978"/>
                  </a:cubicBezTo>
                  <a:cubicBezTo>
                    <a:pt x="26539" y="8907"/>
                    <a:pt x="26658" y="8823"/>
                    <a:pt x="26789" y="8752"/>
                  </a:cubicBezTo>
                  <a:cubicBezTo>
                    <a:pt x="28242" y="7918"/>
                    <a:pt x="29802" y="7180"/>
                    <a:pt x="31457" y="6549"/>
                  </a:cubicBezTo>
                  <a:cubicBezTo>
                    <a:pt x="31838" y="6168"/>
                    <a:pt x="34433" y="3632"/>
                    <a:pt x="36922" y="2787"/>
                  </a:cubicBezTo>
                  <a:cubicBezTo>
                    <a:pt x="37088" y="2727"/>
                    <a:pt x="37267" y="2811"/>
                    <a:pt x="37326" y="2989"/>
                  </a:cubicBezTo>
                  <a:cubicBezTo>
                    <a:pt x="37386" y="3156"/>
                    <a:pt x="37303" y="3334"/>
                    <a:pt x="37124" y="3394"/>
                  </a:cubicBezTo>
                  <a:cubicBezTo>
                    <a:pt x="35576" y="3918"/>
                    <a:pt x="33981" y="5120"/>
                    <a:pt x="32957" y="6013"/>
                  </a:cubicBezTo>
                  <a:cubicBezTo>
                    <a:pt x="34921" y="5370"/>
                    <a:pt x="37017" y="4882"/>
                    <a:pt x="39267" y="4585"/>
                  </a:cubicBezTo>
                  <a:cubicBezTo>
                    <a:pt x="39446" y="4561"/>
                    <a:pt x="39589" y="4692"/>
                    <a:pt x="39624" y="4858"/>
                  </a:cubicBezTo>
                  <a:cubicBezTo>
                    <a:pt x="39648" y="5037"/>
                    <a:pt x="39517" y="5180"/>
                    <a:pt x="39350" y="5216"/>
                  </a:cubicBezTo>
                  <a:cubicBezTo>
                    <a:pt x="34636" y="5823"/>
                    <a:pt x="30576" y="7335"/>
                    <a:pt x="27087" y="9323"/>
                  </a:cubicBezTo>
                  <a:cubicBezTo>
                    <a:pt x="26396" y="9728"/>
                    <a:pt x="25706" y="10133"/>
                    <a:pt x="25051" y="10585"/>
                  </a:cubicBezTo>
                  <a:cubicBezTo>
                    <a:pt x="25039" y="10597"/>
                    <a:pt x="25039" y="10597"/>
                    <a:pt x="25015" y="10597"/>
                  </a:cubicBezTo>
                  <a:cubicBezTo>
                    <a:pt x="23087" y="11895"/>
                    <a:pt x="21360" y="13324"/>
                    <a:pt x="19824" y="14800"/>
                  </a:cubicBezTo>
                  <a:cubicBezTo>
                    <a:pt x="21955" y="14038"/>
                    <a:pt x="24099" y="14455"/>
                    <a:pt x="26480" y="14919"/>
                  </a:cubicBezTo>
                  <a:cubicBezTo>
                    <a:pt x="27016" y="15014"/>
                    <a:pt x="27563" y="15122"/>
                    <a:pt x="28123" y="15217"/>
                  </a:cubicBezTo>
                  <a:cubicBezTo>
                    <a:pt x="28325" y="15229"/>
                    <a:pt x="31099" y="15348"/>
                    <a:pt x="34636" y="11859"/>
                  </a:cubicBezTo>
                  <a:cubicBezTo>
                    <a:pt x="34755" y="11740"/>
                    <a:pt x="34969" y="11740"/>
                    <a:pt x="35076" y="11859"/>
                  </a:cubicBezTo>
                  <a:cubicBezTo>
                    <a:pt x="35195" y="11978"/>
                    <a:pt x="35195" y="12193"/>
                    <a:pt x="35076" y="12312"/>
                  </a:cubicBezTo>
                  <a:cubicBezTo>
                    <a:pt x="33195" y="14169"/>
                    <a:pt x="31480" y="15050"/>
                    <a:pt x="30218" y="15467"/>
                  </a:cubicBezTo>
                  <a:cubicBezTo>
                    <a:pt x="32516" y="15646"/>
                    <a:pt x="35052" y="15407"/>
                    <a:pt x="37957" y="13967"/>
                  </a:cubicBezTo>
                  <a:cubicBezTo>
                    <a:pt x="38112" y="13883"/>
                    <a:pt x="38291" y="13943"/>
                    <a:pt x="38386" y="14110"/>
                  </a:cubicBezTo>
                  <a:cubicBezTo>
                    <a:pt x="38457" y="14276"/>
                    <a:pt x="38398" y="14455"/>
                    <a:pt x="38231" y="14538"/>
                  </a:cubicBezTo>
                  <a:cubicBezTo>
                    <a:pt x="34266" y="16527"/>
                    <a:pt x="30957" y="16324"/>
                    <a:pt x="28028" y="15836"/>
                  </a:cubicBezTo>
                  <a:lnTo>
                    <a:pt x="28016" y="15836"/>
                  </a:lnTo>
                  <a:cubicBezTo>
                    <a:pt x="27444" y="15753"/>
                    <a:pt x="26897" y="15634"/>
                    <a:pt x="26361" y="15526"/>
                  </a:cubicBezTo>
                  <a:cubicBezTo>
                    <a:pt x="23444" y="14955"/>
                    <a:pt x="20872" y="14467"/>
                    <a:pt x="18348" y="16288"/>
                  </a:cubicBezTo>
                  <a:cubicBezTo>
                    <a:pt x="17157" y="17562"/>
                    <a:pt x="16109" y="18860"/>
                    <a:pt x="15169" y="20110"/>
                  </a:cubicBezTo>
                  <a:cubicBezTo>
                    <a:pt x="16824" y="19503"/>
                    <a:pt x="20253" y="18622"/>
                    <a:pt x="24634" y="19539"/>
                  </a:cubicBezTo>
                  <a:cubicBezTo>
                    <a:pt x="24813" y="19575"/>
                    <a:pt x="24920" y="19753"/>
                    <a:pt x="24884" y="19920"/>
                  </a:cubicBezTo>
                  <a:cubicBezTo>
                    <a:pt x="24861" y="20098"/>
                    <a:pt x="24682" y="20194"/>
                    <a:pt x="24515" y="20170"/>
                  </a:cubicBezTo>
                  <a:cubicBezTo>
                    <a:pt x="19026" y="19003"/>
                    <a:pt x="15097" y="20789"/>
                    <a:pt x="14490" y="21087"/>
                  </a:cubicBezTo>
                  <a:cubicBezTo>
                    <a:pt x="14288" y="21420"/>
                    <a:pt x="14085" y="21730"/>
                    <a:pt x="13812" y="22039"/>
                  </a:cubicBezTo>
                  <a:lnTo>
                    <a:pt x="13812" y="22039"/>
                  </a:lnTo>
                  <a:cubicBezTo>
                    <a:pt x="11907" y="24920"/>
                    <a:pt x="7251" y="33874"/>
                    <a:pt x="7251" y="37446"/>
                  </a:cubicBezTo>
                  <a:lnTo>
                    <a:pt x="7251" y="53495"/>
                  </a:lnTo>
                  <a:cubicBezTo>
                    <a:pt x="7251" y="55424"/>
                    <a:pt x="8620" y="52567"/>
                    <a:pt x="10514" y="49590"/>
                  </a:cubicBezTo>
                  <a:cubicBezTo>
                    <a:pt x="13502" y="44899"/>
                    <a:pt x="24825" y="30790"/>
                    <a:pt x="31099" y="27314"/>
                  </a:cubicBezTo>
                  <a:cubicBezTo>
                    <a:pt x="31552" y="27064"/>
                    <a:pt x="32028" y="26825"/>
                    <a:pt x="32540" y="26587"/>
                  </a:cubicBezTo>
                  <a:cubicBezTo>
                    <a:pt x="33445" y="25766"/>
                    <a:pt x="33659" y="24778"/>
                    <a:pt x="33909" y="23670"/>
                  </a:cubicBezTo>
                  <a:cubicBezTo>
                    <a:pt x="34207" y="22325"/>
                    <a:pt x="34552" y="20789"/>
                    <a:pt x="36041" y="19098"/>
                  </a:cubicBezTo>
                  <a:cubicBezTo>
                    <a:pt x="36160" y="18967"/>
                    <a:pt x="36350" y="18944"/>
                    <a:pt x="36481" y="19063"/>
                  </a:cubicBezTo>
                  <a:cubicBezTo>
                    <a:pt x="36612" y="19194"/>
                    <a:pt x="36636" y="19384"/>
                    <a:pt x="36517" y="19515"/>
                  </a:cubicBezTo>
                  <a:cubicBezTo>
                    <a:pt x="35124" y="21099"/>
                    <a:pt x="34802" y="22515"/>
                    <a:pt x="34517" y="23801"/>
                  </a:cubicBezTo>
                  <a:cubicBezTo>
                    <a:pt x="34338" y="24635"/>
                    <a:pt x="34159" y="25409"/>
                    <a:pt x="33743" y="26111"/>
                  </a:cubicBezTo>
                  <a:cubicBezTo>
                    <a:pt x="34612" y="25813"/>
                    <a:pt x="35540" y="25563"/>
                    <a:pt x="36541" y="25409"/>
                  </a:cubicBezTo>
                  <a:lnTo>
                    <a:pt x="36552" y="25409"/>
                  </a:lnTo>
                  <a:cubicBezTo>
                    <a:pt x="37064" y="25206"/>
                    <a:pt x="37184" y="24730"/>
                    <a:pt x="37326" y="24194"/>
                  </a:cubicBezTo>
                  <a:cubicBezTo>
                    <a:pt x="37529" y="23444"/>
                    <a:pt x="37767" y="22587"/>
                    <a:pt x="38815" y="21932"/>
                  </a:cubicBezTo>
                  <a:cubicBezTo>
                    <a:pt x="38969" y="21837"/>
                    <a:pt x="39160" y="21884"/>
                    <a:pt x="39255" y="22027"/>
                  </a:cubicBezTo>
                  <a:cubicBezTo>
                    <a:pt x="39339" y="22182"/>
                    <a:pt x="39291" y="22373"/>
                    <a:pt x="39148" y="22468"/>
                  </a:cubicBezTo>
                  <a:cubicBezTo>
                    <a:pt x="38303" y="22980"/>
                    <a:pt x="38100" y="23718"/>
                    <a:pt x="37946" y="24349"/>
                  </a:cubicBezTo>
                  <a:cubicBezTo>
                    <a:pt x="37850" y="24694"/>
                    <a:pt x="37755" y="25004"/>
                    <a:pt x="37612" y="25290"/>
                  </a:cubicBezTo>
                  <a:cubicBezTo>
                    <a:pt x="39089" y="25159"/>
                    <a:pt x="40696" y="25206"/>
                    <a:pt x="42422" y="25516"/>
                  </a:cubicBezTo>
                  <a:cubicBezTo>
                    <a:pt x="42601" y="25540"/>
                    <a:pt x="42696" y="25706"/>
                    <a:pt x="42672" y="25885"/>
                  </a:cubicBezTo>
                  <a:cubicBezTo>
                    <a:pt x="42637" y="26063"/>
                    <a:pt x="42482" y="26171"/>
                    <a:pt x="42303" y="26135"/>
                  </a:cubicBezTo>
                  <a:cubicBezTo>
                    <a:pt x="40243" y="25766"/>
                    <a:pt x="38374" y="25778"/>
                    <a:pt x="36683" y="26052"/>
                  </a:cubicBezTo>
                  <a:lnTo>
                    <a:pt x="36660" y="26052"/>
                  </a:lnTo>
                  <a:lnTo>
                    <a:pt x="36612" y="26052"/>
                  </a:lnTo>
                  <a:cubicBezTo>
                    <a:pt x="35195" y="26278"/>
                    <a:pt x="33933" y="26671"/>
                    <a:pt x="32802" y="27171"/>
                  </a:cubicBezTo>
                  <a:cubicBezTo>
                    <a:pt x="33683" y="27302"/>
                    <a:pt x="34517" y="27707"/>
                    <a:pt x="35409" y="28147"/>
                  </a:cubicBezTo>
                  <a:cubicBezTo>
                    <a:pt x="36898" y="28873"/>
                    <a:pt x="38588" y="29707"/>
                    <a:pt x="40934" y="29385"/>
                  </a:cubicBezTo>
                  <a:cubicBezTo>
                    <a:pt x="41113" y="29350"/>
                    <a:pt x="41255" y="29492"/>
                    <a:pt x="41291" y="29647"/>
                  </a:cubicBezTo>
                  <a:cubicBezTo>
                    <a:pt x="41315" y="29826"/>
                    <a:pt x="41184" y="29981"/>
                    <a:pt x="41017" y="30004"/>
                  </a:cubicBezTo>
                  <a:cubicBezTo>
                    <a:pt x="38493" y="30350"/>
                    <a:pt x="36707" y="29492"/>
                    <a:pt x="35136" y="28719"/>
                  </a:cubicBezTo>
                  <a:cubicBezTo>
                    <a:pt x="33814" y="28064"/>
                    <a:pt x="32659" y="27492"/>
                    <a:pt x="31361" y="27897"/>
                  </a:cubicBezTo>
                  <a:cubicBezTo>
                    <a:pt x="22860" y="32660"/>
                    <a:pt x="10204" y="54210"/>
                    <a:pt x="8930" y="60865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-34275" y="850967"/>
              <a:ext cx="329544" cy="3886500"/>
            </a:xfrm>
            <a:custGeom>
              <a:avLst/>
              <a:gdLst/>
              <a:ahLst/>
              <a:cxnLst/>
              <a:rect l="l" t="t" r="r" b="b"/>
              <a:pathLst>
                <a:path w="6966" h="82154" extrusionOk="0">
                  <a:moveTo>
                    <a:pt x="12" y="28683"/>
                  </a:moveTo>
                  <a:cubicBezTo>
                    <a:pt x="48" y="29230"/>
                    <a:pt x="72" y="29742"/>
                    <a:pt x="108" y="30183"/>
                  </a:cubicBezTo>
                  <a:cubicBezTo>
                    <a:pt x="239" y="28254"/>
                    <a:pt x="393" y="25468"/>
                    <a:pt x="393" y="20955"/>
                  </a:cubicBezTo>
                  <a:lnTo>
                    <a:pt x="393" y="274"/>
                  </a:lnTo>
                  <a:cubicBezTo>
                    <a:pt x="500" y="334"/>
                    <a:pt x="643" y="393"/>
                    <a:pt x="774" y="453"/>
                  </a:cubicBezTo>
                  <a:lnTo>
                    <a:pt x="774" y="20944"/>
                  </a:lnTo>
                  <a:cubicBezTo>
                    <a:pt x="774" y="26551"/>
                    <a:pt x="548" y="29504"/>
                    <a:pt x="405" y="31469"/>
                  </a:cubicBezTo>
                  <a:cubicBezTo>
                    <a:pt x="358" y="31981"/>
                    <a:pt x="334" y="32445"/>
                    <a:pt x="298" y="32850"/>
                  </a:cubicBezTo>
                  <a:cubicBezTo>
                    <a:pt x="334" y="33505"/>
                    <a:pt x="346" y="34052"/>
                    <a:pt x="298" y="34636"/>
                  </a:cubicBezTo>
                  <a:cubicBezTo>
                    <a:pt x="334" y="34993"/>
                    <a:pt x="369" y="35350"/>
                    <a:pt x="441" y="35755"/>
                  </a:cubicBezTo>
                  <a:cubicBezTo>
                    <a:pt x="858" y="38088"/>
                    <a:pt x="643" y="54591"/>
                    <a:pt x="524" y="64187"/>
                  </a:cubicBezTo>
                  <a:cubicBezTo>
                    <a:pt x="477" y="67140"/>
                    <a:pt x="441" y="80594"/>
                    <a:pt x="441" y="81665"/>
                  </a:cubicBezTo>
                  <a:cubicBezTo>
                    <a:pt x="441" y="81772"/>
                    <a:pt x="358" y="81856"/>
                    <a:pt x="250" y="81856"/>
                  </a:cubicBezTo>
                  <a:cubicBezTo>
                    <a:pt x="191" y="81856"/>
                    <a:pt x="131" y="81820"/>
                    <a:pt x="96" y="81761"/>
                  </a:cubicBezTo>
                  <a:cubicBezTo>
                    <a:pt x="72" y="81784"/>
                    <a:pt x="48" y="81784"/>
                    <a:pt x="12" y="81784"/>
                  </a:cubicBezTo>
                  <a:lnTo>
                    <a:pt x="0" y="81784"/>
                  </a:lnTo>
                  <a:lnTo>
                    <a:pt x="0" y="58865"/>
                  </a:lnTo>
                  <a:cubicBezTo>
                    <a:pt x="36" y="60770"/>
                    <a:pt x="48" y="62568"/>
                    <a:pt x="72" y="64187"/>
                  </a:cubicBezTo>
                  <a:cubicBezTo>
                    <a:pt x="96" y="64901"/>
                    <a:pt x="96" y="65568"/>
                    <a:pt x="108" y="66199"/>
                  </a:cubicBezTo>
                  <a:cubicBezTo>
                    <a:pt x="119" y="65568"/>
                    <a:pt x="119" y="64901"/>
                    <a:pt x="131" y="64187"/>
                  </a:cubicBezTo>
                  <a:cubicBezTo>
                    <a:pt x="250" y="54948"/>
                    <a:pt x="465" y="39291"/>
                    <a:pt x="108" y="36124"/>
                  </a:cubicBezTo>
                  <a:cubicBezTo>
                    <a:pt x="72" y="36457"/>
                    <a:pt x="36" y="36934"/>
                    <a:pt x="12" y="37529"/>
                  </a:cubicBezTo>
                  <a:close/>
                  <a:moveTo>
                    <a:pt x="1024" y="572"/>
                  </a:moveTo>
                  <a:lnTo>
                    <a:pt x="1024" y="21253"/>
                  </a:lnTo>
                  <a:cubicBezTo>
                    <a:pt x="1024" y="26849"/>
                    <a:pt x="810" y="29802"/>
                    <a:pt x="655" y="31742"/>
                  </a:cubicBezTo>
                  <a:cubicBezTo>
                    <a:pt x="512" y="33636"/>
                    <a:pt x="429" y="34600"/>
                    <a:pt x="703" y="36124"/>
                  </a:cubicBezTo>
                  <a:cubicBezTo>
                    <a:pt x="1108" y="38434"/>
                    <a:pt x="893" y="54924"/>
                    <a:pt x="774" y="64485"/>
                  </a:cubicBezTo>
                  <a:cubicBezTo>
                    <a:pt x="727" y="67497"/>
                    <a:pt x="703" y="81010"/>
                    <a:pt x="703" y="81963"/>
                  </a:cubicBezTo>
                  <a:cubicBezTo>
                    <a:pt x="703" y="82070"/>
                    <a:pt x="786" y="82153"/>
                    <a:pt x="893" y="82153"/>
                  </a:cubicBezTo>
                  <a:cubicBezTo>
                    <a:pt x="1001" y="82153"/>
                    <a:pt x="1084" y="82058"/>
                    <a:pt x="1084" y="81963"/>
                  </a:cubicBezTo>
                  <a:cubicBezTo>
                    <a:pt x="1084" y="80891"/>
                    <a:pt x="1120" y="67437"/>
                    <a:pt x="1155" y="64485"/>
                  </a:cubicBezTo>
                  <a:cubicBezTo>
                    <a:pt x="1274" y="54888"/>
                    <a:pt x="1501" y="38386"/>
                    <a:pt x="1084" y="36041"/>
                  </a:cubicBezTo>
                  <a:cubicBezTo>
                    <a:pt x="834" y="34576"/>
                    <a:pt x="893" y="33636"/>
                    <a:pt x="1036" y="31778"/>
                  </a:cubicBezTo>
                  <a:cubicBezTo>
                    <a:pt x="1191" y="29826"/>
                    <a:pt x="1417" y="26861"/>
                    <a:pt x="1417" y="21253"/>
                  </a:cubicBezTo>
                  <a:lnTo>
                    <a:pt x="1417" y="715"/>
                  </a:lnTo>
                  <a:cubicBezTo>
                    <a:pt x="1286" y="667"/>
                    <a:pt x="1143" y="608"/>
                    <a:pt x="1024" y="572"/>
                  </a:cubicBezTo>
                  <a:close/>
                  <a:moveTo>
                    <a:pt x="1977" y="893"/>
                  </a:moveTo>
                  <a:cubicBezTo>
                    <a:pt x="2096" y="929"/>
                    <a:pt x="2239" y="953"/>
                    <a:pt x="2370" y="989"/>
                  </a:cubicBezTo>
                  <a:lnTo>
                    <a:pt x="2370" y="20967"/>
                  </a:lnTo>
                  <a:cubicBezTo>
                    <a:pt x="2370" y="26551"/>
                    <a:pt x="3036" y="29480"/>
                    <a:pt x="3489" y="31433"/>
                  </a:cubicBezTo>
                  <a:cubicBezTo>
                    <a:pt x="3525" y="31623"/>
                    <a:pt x="3572" y="31802"/>
                    <a:pt x="3608" y="31981"/>
                  </a:cubicBezTo>
                  <a:lnTo>
                    <a:pt x="3560" y="31492"/>
                  </a:lnTo>
                  <a:cubicBezTo>
                    <a:pt x="3406" y="29540"/>
                    <a:pt x="3191" y="26587"/>
                    <a:pt x="3191" y="20991"/>
                  </a:cubicBezTo>
                  <a:lnTo>
                    <a:pt x="3191" y="1072"/>
                  </a:lnTo>
                  <a:lnTo>
                    <a:pt x="3441" y="1072"/>
                  </a:lnTo>
                  <a:lnTo>
                    <a:pt x="3441" y="20944"/>
                  </a:lnTo>
                  <a:cubicBezTo>
                    <a:pt x="3441" y="26539"/>
                    <a:pt x="3668" y="29480"/>
                    <a:pt x="3810" y="31433"/>
                  </a:cubicBezTo>
                  <a:cubicBezTo>
                    <a:pt x="3965" y="33326"/>
                    <a:pt x="4037" y="34278"/>
                    <a:pt x="3763" y="35791"/>
                  </a:cubicBezTo>
                  <a:cubicBezTo>
                    <a:pt x="3346" y="38112"/>
                    <a:pt x="3572" y="54591"/>
                    <a:pt x="3691" y="64175"/>
                  </a:cubicBezTo>
                  <a:cubicBezTo>
                    <a:pt x="3739" y="67187"/>
                    <a:pt x="3763" y="80677"/>
                    <a:pt x="3763" y="81653"/>
                  </a:cubicBezTo>
                  <a:cubicBezTo>
                    <a:pt x="3763" y="81725"/>
                    <a:pt x="3703" y="81784"/>
                    <a:pt x="3632" y="81784"/>
                  </a:cubicBezTo>
                  <a:cubicBezTo>
                    <a:pt x="3560" y="81784"/>
                    <a:pt x="3501" y="81725"/>
                    <a:pt x="3501" y="81653"/>
                  </a:cubicBezTo>
                  <a:cubicBezTo>
                    <a:pt x="3501" y="80594"/>
                    <a:pt x="3465" y="67140"/>
                    <a:pt x="3429" y="64175"/>
                  </a:cubicBezTo>
                  <a:cubicBezTo>
                    <a:pt x="3310" y="54579"/>
                    <a:pt x="3084" y="38088"/>
                    <a:pt x="3501" y="35755"/>
                  </a:cubicBezTo>
                  <a:cubicBezTo>
                    <a:pt x="3525" y="35576"/>
                    <a:pt x="3560" y="35410"/>
                    <a:pt x="3572" y="35255"/>
                  </a:cubicBezTo>
                  <a:cubicBezTo>
                    <a:pt x="3501" y="35457"/>
                    <a:pt x="3406" y="35660"/>
                    <a:pt x="3287" y="35874"/>
                  </a:cubicBezTo>
                  <a:cubicBezTo>
                    <a:pt x="2084" y="38148"/>
                    <a:pt x="2727" y="54602"/>
                    <a:pt x="3096" y="64175"/>
                  </a:cubicBezTo>
                  <a:cubicBezTo>
                    <a:pt x="3215" y="67163"/>
                    <a:pt x="3310" y="80653"/>
                    <a:pt x="3310" y="81653"/>
                  </a:cubicBezTo>
                  <a:cubicBezTo>
                    <a:pt x="3310" y="81749"/>
                    <a:pt x="3215" y="81844"/>
                    <a:pt x="3108" y="81844"/>
                  </a:cubicBezTo>
                  <a:cubicBezTo>
                    <a:pt x="3013" y="81844"/>
                    <a:pt x="2917" y="81749"/>
                    <a:pt x="2917" y="81653"/>
                  </a:cubicBezTo>
                  <a:cubicBezTo>
                    <a:pt x="2917" y="80618"/>
                    <a:pt x="2834" y="67152"/>
                    <a:pt x="2715" y="64187"/>
                  </a:cubicBezTo>
                  <a:cubicBezTo>
                    <a:pt x="2334" y="54579"/>
                    <a:pt x="1679" y="38053"/>
                    <a:pt x="2929" y="35695"/>
                  </a:cubicBezTo>
                  <a:cubicBezTo>
                    <a:pt x="3691" y="34267"/>
                    <a:pt x="3489" y="33326"/>
                    <a:pt x="3072" y="31492"/>
                  </a:cubicBezTo>
                  <a:cubicBezTo>
                    <a:pt x="2620" y="29528"/>
                    <a:pt x="1953" y="26563"/>
                    <a:pt x="1953" y="20944"/>
                  </a:cubicBezTo>
                  <a:lnTo>
                    <a:pt x="1953" y="893"/>
                  </a:lnTo>
                  <a:close/>
                  <a:moveTo>
                    <a:pt x="4037" y="1048"/>
                  </a:moveTo>
                  <a:lnTo>
                    <a:pt x="4037" y="20955"/>
                  </a:lnTo>
                  <a:cubicBezTo>
                    <a:pt x="4037" y="26563"/>
                    <a:pt x="4263" y="29516"/>
                    <a:pt x="4406" y="31481"/>
                  </a:cubicBezTo>
                  <a:cubicBezTo>
                    <a:pt x="4537" y="33338"/>
                    <a:pt x="4608" y="34278"/>
                    <a:pt x="4358" y="35755"/>
                  </a:cubicBezTo>
                  <a:cubicBezTo>
                    <a:pt x="3941" y="38088"/>
                    <a:pt x="4168" y="54591"/>
                    <a:pt x="4287" y="64187"/>
                  </a:cubicBezTo>
                  <a:cubicBezTo>
                    <a:pt x="4334" y="67140"/>
                    <a:pt x="4358" y="80594"/>
                    <a:pt x="4358" y="81665"/>
                  </a:cubicBezTo>
                  <a:cubicBezTo>
                    <a:pt x="4358" y="81772"/>
                    <a:pt x="4453" y="81856"/>
                    <a:pt x="4560" y="81856"/>
                  </a:cubicBezTo>
                  <a:cubicBezTo>
                    <a:pt x="4656" y="81856"/>
                    <a:pt x="4751" y="81761"/>
                    <a:pt x="4751" y="81665"/>
                  </a:cubicBezTo>
                  <a:cubicBezTo>
                    <a:pt x="4751" y="80713"/>
                    <a:pt x="4715" y="67199"/>
                    <a:pt x="4668" y="64187"/>
                  </a:cubicBezTo>
                  <a:cubicBezTo>
                    <a:pt x="4560" y="54602"/>
                    <a:pt x="4334" y="38124"/>
                    <a:pt x="4751" y="35826"/>
                  </a:cubicBezTo>
                  <a:cubicBezTo>
                    <a:pt x="5013" y="34302"/>
                    <a:pt x="4941" y="33338"/>
                    <a:pt x="4787" y="31445"/>
                  </a:cubicBezTo>
                  <a:cubicBezTo>
                    <a:pt x="4644" y="29492"/>
                    <a:pt x="4418" y="26551"/>
                    <a:pt x="4418" y="20955"/>
                  </a:cubicBezTo>
                  <a:lnTo>
                    <a:pt x="4418" y="989"/>
                  </a:lnTo>
                  <a:cubicBezTo>
                    <a:pt x="4287" y="1001"/>
                    <a:pt x="4156" y="1024"/>
                    <a:pt x="4037" y="1048"/>
                  </a:cubicBezTo>
                  <a:close/>
                  <a:moveTo>
                    <a:pt x="5013" y="810"/>
                  </a:moveTo>
                  <a:cubicBezTo>
                    <a:pt x="5108" y="774"/>
                    <a:pt x="5180" y="751"/>
                    <a:pt x="5275" y="703"/>
                  </a:cubicBezTo>
                  <a:lnTo>
                    <a:pt x="5275" y="20955"/>
                  </a:lnTo>
                  <a:cubicBezTo>
                    <a:pt x="5275" y="26551"/>
                    <a:pt x="5489" y="29504"/>
                    <a:pt x="5644" y="31445"/>
                  </a:cubicBezTo>
                  <a:cubicBezTo>
                    <a:pt x="5787" y="33338"/>
                    <a:pt x="5870" y="34290"/>
                    <a:pt x="5596" y="35814"/>
                  </a:cubicBezTo>
                  <a:cubicBezTo>
                    <a:pt x="5192" y="38136"/>
                    <a:pt x="5406" y="54602"/>
                    <a:pt x="5525" y="64187"/>
                  </a:cubicBezTo>
                  <a:cubicBezTo>
                    <a:pt x="5573" y="67199"/>
                    <a:pt x="5596" y="80701"/>
                    <a:pt x="5596" y="81665"/>
                  </a:cubicBezTo>
                  <a:cubicBezTo>
                    <a:pt x="5596" y="81737"/>
                    <a:pt x="5537" y="81796"/>
                    <a:pt x="5465" y="81796"/>
                  </a:cubicBezTo>
                  <a:cubicBezTo>
                    <a:pt x="5394" y="81796"/>
                    <a:pt x="5334" y="81737"/>
                    <a:pt x="5334" y="81665"/>
                  </a:cubicBezTo>
                  <a:cubicBezTo>
                    <a:pt x="5334" y="80606"/>
                    <a:pt x="5299" y="67152"/>
                    <a:pt x="5251" y="64187"/>
                  </a:cubicBezTo>
                  <a:cubicBezTo>
                    <a:pt x="5132" y="54591"/>
                    <a:pt x="4918" y="38100"/>
                    <a:pt x="5334" y="35767"/>
                  </a:cubicBezTo>
                  <a:cubicBezTo>
                    <a:pt x="5596" y="34290"/>
                    <a:pt x="5525" y="33338"/>
                    <a:pt x="5370" y="31481"/>
                  </a:cubicBezTo>
                  <a:cubicBezTo>
                    <a:pt x="5227" y="29528"/>
                    <a:pt x="5001" y="26563"/>
                    <a:pt x="5001" y="20967"/>
                  </a:cubicBezTo>
                  <a:lnTo>
                    <a:pt x="5001" y="810"/>
                  </a:lnTo>
                  <a:close/>
                  <a:moveTo>
                    <a:pt x="5989" y="298"/>
                  </a:moveTo>
                  <a:cubicBezTo>
                    <a:pt x="6120" y="215"/>
                    <a:pt x="6239" y="120"/>
                    <a:pt x="6370" y="0"/>
                  </a:cubicBezTo>
                  <a:lnTo>
                    <a:pt x="6370" y="20955"/>
                  </a:lnTo>
                  <a:cubicBezTo>
                    <a:pt x="6370" y="26551"/>
                    <a:pt x="6596" y="29504"/>
                    <a:pt x="6739" y="31445"/>
                  </a:cubicBezTo>
                  <a:cubicBezTo>
                    <a:pt x="6894" y="33338"/>
                    <a:pt x="6966" y="34302"/>
                    <a:pt x="6704" y="35826"/>
                  </a:cubicBezTo>
                  <a:cubicBezTo>
                    <a:pt x="6299" y="38136"/>
                    <a:pt x="6501" y="54626"/>
                    <a:pt x="6620" y="64187"/>
                  </a:cubicBezTo>
                  <a:cubicBezTo>
                    <a:pt x="6668" y="67199"/>
                    <a:pt x="6704" y="80713"/>
                    <a:pt x="6704" y="81665"/>
                  </a:cubicBezTo>
                  <a:cubicBezTo>
                    <a:pt x="6704" y="81772"/>
                    <a:pt x="6608" y="81856"/>
                    <a:pt x="6501" y="81856"/>
                  </a:cubicBezTo>
                  <a:cubicBezTo>
                    <a:pt x="6406" y="81856"/>
                    <a:pt x="6311" y="81761"/>
                    <a:pt x="6311" y="81665"/>
                  </a:cubicBezTo>
                  <a:cubicBezTo>
                    <a:pt x="6311" y="80594"/>
                    <a:pt x="6287" y="67140"/>
                    <a:pt x="6239" y="64187"/>
                  </a:cubicBezTo>
                  <a:cubicBezTo>
                    <a:pt x="6120" y="54591"/>
                    <a:pt x="5894" y="38088"/>
                    <a:pt x="6311" y="35743"/>
                  </a:cubicBezTo>
                  <a:cubicBezTo>
                    <a:pt x="6561" y="34278"/>
                    <a:pt x="6501" y="33338"/>
                    <a:pt x="6358" y="31481"/>
                  </a:cubicBezTo>
                  <a:cubicBezTo>
                    <a:pt x="6204" y="29528"/>
                    <a:pt x="5989" y="26563"/>
                    <a:pt x="5989" y="20955"/>
                  </a:cubicBezTo>
                  <a:lnTo>
                    <a:pt x="5989" y="298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-33707" y="3863162"/>
              <a:ext cx="1347365" cy="1459436"/>
            </a:xfrm>
            <a:custGeom>
              <a:avLst/>
              <a:gdLst/>
              <a:ahLst/>
              <a:cxnLst/>
              <a:rect l="l" t="t" r="r" b="b"/>
              <a:pathLst>
                <a:path w="28481" h="30850" extrusionOk="0">
                  <a:moveTo>
                    <a:pt x="0" y="17706"/>
                  </a:moveTo>
                  <a:cubicBezTo>
                    <a:pt x="1084" y="14538"/>
                    <a:pt x="2739" y="11824"/>
                    <a:pt x="4810" y="9550"/>
                  </a:cubicBezTo>
                  <a:cubicBezTo>
                    <a:pt x="8930" y="5025"/>
                    <a:pt x="14693" y="2216"/>
                    <a:pt x="20836" y="870"/>
                  </a:cubicBezTo>
                  <a:cubicBezTo>
                    <a:pt x="23015" y="394"/>
                    <a:pt x="25242" y="120"/>
                    <a:pt x="27444" y="1"/>
                  </a:cubicBezTo>
                  <a:cubicBezTo>
                    <a:pt x="27563" y="1"/>
                    <a:pt x="27670" y="84"/>
                    <a:pt x="27682" y="203"/>
                  </a:cubicBezTo>
                  <a:lnTo>
                    <a:pt x="27682" y="215"/>
                  </a:lnTo>
                  <a:cubicBezTo>
                    <a:pt x="27706" y="692"/>
                    <a:pt x="28480" y="21408"/>
                    <a:pt x="16669" y="30850"/>
                  </a:cubicBezTo>
                  <a:lnTo>
                    <a:pt x="0" y="30850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-33707" y="3920072"/>
              <a:ext cx="1266233" cy="1402525"/>
            </a:xfrm>
            <a:custGeom>
              <a:avLst/>
              <a:gdLst/>
              <a:ahLst/>
              <a:cxnLst/>
              <a:rect l="l" t="t" r="r" b="b"/>
              <a:pathLst>
                <a:path w="26766" h="29647" extrusionOk="0">
                  <a:moveTo>
                    <a:pt x="26420" y="60"/>
                  </a:moveTo>
                  <a:cubicBezTo>
                    <a:pt x="26527" y="0"/>
                    <a:pt x="26646" y="36"/>
                    <a:pt x="26706" y="131"/>
                  </a:cubicBezTo>
                  <a:cubicBezTo>
                    <a:pt x="26766" y="239"/>
                    <a:pt x="26718" y="358"/>
                    <a:pt x="26635" y="417"/>
                  </a:cubicBezTo>
                  <a:cubicBezTo>
                    <a:pt x="26611" y="429"/>
                    <a:pt x="24515" y="1560"/>
                    <a:pt x="21467" y="3918"/>
                  </a:cubicBezTo>
                  <a:cubicBezTo>
                    <a:pt x="22622" y="3953"/>
                    <a:pt x="25289" y="4061"/>
                    <a:pt x="26468" y="4263"/>
                  </a:cubicBezTo>
                  <a:cubicBezTo>
                    <a:pt x="26587" y="4287"/>
                    <a:pt x="26658" y="4382"/>
                    <a:pt x="26635" y="4513"/>
                  </a:cubicBezTo>
                  <a:cubicBezTo>
                    <a:pt x="26611" y="4620"/>
                    <a:pt x="26516" y="4703"/>
                    <a:pt x="26396" y="4668"/>
                  </a:cubicBezTo>
                  <a:cubicBezTo>
                    <a:pt x="25003" y="4430"/>
                    <a:pt x="21479" y="4311"/>
                    <a:pt x="20955" y="4299"/>
                  </a:cubicBezTo>
                  <a:cubicBezTo>
                    <a:pt x="19646" y="5323"/>
                    <a:pt x="18169" y="6573"/>
                    <a:pt x="16621" y="8037"/>
                  </a:cubicBezTo>
                  <a:lnTo>
                    <a:pt x="25896" y="9109"/>
                  </a:lnTo>
                  <a:cubicBezTo>
                    <a:pt x="26015" y="9121"/>
                    <a:pt x="26087" y="9228"/>
                    <a:pt x="26075" y="9335"/>
                  </a:cubicBezTo>
                  <a:cubicBezTo>
                    <a:pt x="26063" y="9454"/>
                    <a:pt x="25956" y="9525"/>
                    <a:pt x="25849" y="9514"/>
                  </a:cubicBezTo>
                  <a:lnTo>
                    <a:pt x="16240" y="8394"/>
                  </a:lnTo>
                  <a:cubicBezTo>
                    <a:pt x="14812" y="9775"/>
                    <a:pt x="13323" y="11335"/>
                    <a:pt x="11847" y="13097"/>
                  </a:cubicBezTo>
                  <a:cubicBezTo>
                    <a:pt x="13764" y="13395"/>
                    <a:pt x="22967" y="14836"/>
                    <a:pt x="24515" y="15371"/>
                  </a:cubicBezTo>
                  <a:cubicBezTo>
                    <a:pt x="24622" y="15407"/>
                    <a:pt x="24682" y="15526"/>
                    <a:pt x="24646" y="15645"/>
                  </a:cubicBezTo>
                  <a:cubicBezTo>
                    <a:pt x="24622" y="15741"/>
                    <a:pt x="24503" y="15800"/>
                    <a:pt x="24384" y="15776"/>
                  </a:cubicBezTo>
                  <a:cubicBezTo>
                    <a:pt x="22789" y="15229"/>
                    <a:pt x="12680" y="13657"/>
                    <a:pt x="11537" y="13478"/>
                  </a:cubicBezTo>
                  <a:cubicBezTo>
                    <a:pt x="10359" y="14895"/>
                    <a:pt x="9192" y="16443"/>
                    <a:pt x="8073" y="18110"/>
                  </a:cubicBezTo>
                  <a:lnTo>
                    <a:pt x="22479" y="20539"/>
                  </a:lnTo>
                  <a:cubicBezTo>
                    <a:pt x="22598" y="20551"/>
                    <a:pt x="22670" y="20658"/>
                    <a:pt x="22646" y="20777"/>
                  </a:cubicBezTo>
                  <a:cubicBezTo>
                    <a:pt x="22622" y="20896"/>
                    <a:pt x="22527" y="20967"/>
                    <a:pt x="22408" y="20944"/>
                  </a:cubicBezTo>
                  <a:lnTo>
                    <a:pt x="7823" y="18479"/>
                  </a:lnTo>
                  <a:cubicBezTo>
                    <a:pt x="6942" y="19789"/>
                    <a:pt x="6084" y="21182"/>
                    <a:pt x="5287" y="22634"/>
                  </a:cubicBezTo>
                  <a:cubicBezTo>
                    <a:pt x="7632" y="23063"/>
                    <a:pt x="19646" y="25004"/>
                    <a:pt x="19681" y="25015"/>
                  </a:cubicBezTo>
                  <a:cubicBezTo>
                    <a:pt x="19800" y="25027"/>
                    <a:pt x="19872" y="25135"/>
                    <a:pt x="19848" y="25254"/>
                  </a:cubicBezTo>
                  <a:cubicBezTo>
                    <a:pt x="19824" y="25373"/>
                    <a:pt x="19729" y="25444"/>
                    <a:pt x="19610" y="25420"/>
                  </a:cubicBezTo>
                  <a:cubicBezTo>
                    <a:pt x="19574" y="25420"/>
                    <a:pt x="7085" y="23396"/>
                    <a:pt x="5060" y="23003"/>
                  </a:cubicBezTo>
                  <a:cubicBezTo>
                    <a:pt x="4382" y="24277"/>
                    <a:pt x="3727" y="25599"/>
                    <a:pt x="3108" y="26980"/>
                  </a:cubicBezTo>
                  <a:cubicBezTo>
                    <a:pt x="6013" y="27932"/>
                    <a:pt x="15478" y="29004"/>
                    <a:pt x="15514" y="29004"/>
                  </a:cubicBezTo>
                  <a:cubicBezTo>
                    <a:pt x="15633" y="29016"/>
                    <a:pt x="15705" y="29123"/>
                    <a:pt x="15693" y="29230"/>
                  </a:cubicBezTo>
                  <a:cubicBezTo>
                    <a:pt x="15681" y="29349"/>
                    <a:pt x="15574" y="29421"/>
                    <a:pt x="15467" y="29409"/>
                  </a:cubicBezTo>
                  <a:cubicBezTo>
                    <a:pt x="15431" y="29409"/>
                    <a:pt x="5870" y="28325"/>
                    <a:pt x="2953" y="27349"/>
                  </a:cubicBezTo>
                  <a:cubicBezTo>
                    <a:pt x="2620" y="28099"/>
                    <a:pt x="2322" y="28861"/>
                    <a:pt x="2024" y="29635"/>
                  </a:cubicBezTo>
                  <a:lnTo>
                    <a:pt x="1584" y="29635"/>
                  </a:lnTo>
                  <a:cubicBezTo>
                    <a:pt x="1905" y="28766"/>
                    <a:pt x="2251" y="27921"/>
                    <a:pt x="2608" y="27099"/>
                  </a:cubicBezTo>
                  <a:cubicBezTo>
                    <a:pt x="2358" y="26539"/>
                    <a:pt x="905" y="23289"/>
                    <a:pt x="119" y="19598"/>
                  </a:cubicBezTo>
                  <a:cubicBezTo>
                    <a:pt x="96" y="19491"/>
                    <a:pt x="167" y="19372"/>
                    <a:pt x="286" y="19360"/>
                  </a:cubicBezTo>
                  <a:cubicBezTo>
                    <a:pt x="393" y="19336"/>
                    <a:pt x="512" y="19408"/>
                    <a:pt x="524" y="19527"/>
                  </a:cubicBezTo>
                  <a:cubicBezTo>
                    <a:pt x="1203" y="22694"/>
                    <a:pt x="2370" y="25551"/>
                    <a:pt x="2834" y="26599"/>
                  </a:cubicBezTo>
                  <a:cubicBezTo>
                    <a:pt x="3429" y="25265"/>
                    <a:pt x="4060" y="23992"/>
                    <a:pt x="4715" y="22765"/>
                  </a:cubicBezTo>
                  <a:cubicBezTo>
                    <a:pt x="4358" y="22075"/>
                    <a:pt x="2262" y="17812"/>
                    <a:pt x="1679" y="14669"/>
                  </a:cubicBezTo>
                  <a:cubicBezTo>
                    <a:pt x="1667" y="14550"/>
                    <a:pt x="1739" y="14455"/>
                    <a:pt x="1846" y="14431"/>
                  </a:cubicBezTo>
                  <a:cubicBezTo>
                    <a:pt x="1965" y="14419"/>
                    <a:pt x="2072" y="14490"/>
                    <a:pt x="2084" y="14598"/>
                  </a:cubicBezTo>
                  <a:cubicBezTo>
                    <a:pt x="2608" y="17431"/>
                    <a:pt x="4382" y="21182"/>
                    <a:pt x="4953" y="22325"/>
                  </a:cubicBezTo>
                  <a:cubicBezTo>
                    <a:pt x="5751" y="20896"/>
                    <a:pt x="6584" y="19527"/>
                    <a:pt x="7442" y="18229"/>
                  </a:cubicBezTo>
                  <a:cubicBezTo>
                    <a:pt x="4691" y="14050"/>
                    <a:pt x="4156" y="10537"/>
                    <a:pt x="4144" y="10526"/>
                  </a:cubicBezTo>
                  <a:cubicBezTo>
                    <a:pt x="4120" y="10407"/>
                    <a:pt x="4203" y="10299"/>
                    <a:pt x="4298" y="10287"/>
                  </a:cubicBezTo>
                  <a:cubicBezTo>
                    <a:pt x="4418" y="10264"/>
                    <a:pt x="4525" y="10347"/>
                    <a:pt x="4548" y="10442"/>
                  </a:cubicBezTo>
                  <a:cubicBezTo>
                    <a:pt x="4548" y="10466"/>
                    <a:pt x="5060" y="13812"/>
                    <a:pt x="7680" y="17848"/>
                  </a:cubicBezTo>
                  <a:cubicBezTo>
                    <a:pt x="8811" y="16181"/>
                    <a:pt x="9990" y="14633"/>
                    <a:pt x="11168" y="13204"/>
                  </a:cubicBezTo>
                  <a:cubicBezTo>
                    <a:pt x="10002" y="11335"/>
                    <a:pt x="8418" y="6311"/>
                    <a:pt x="8418" y="6299"/>
                  </a:cubicBezTo>
                  <a:cubicBezTo>
                    <a:pt x="8382" y="6192"/>
                    <a:pt x="8442" y="6073"/>
                    <a:pt x="8549" y="6037"/>
                  </a:cubicBezTo>
                  <a:cubicBezTo>
                    <a:pt x="8656" y="6013"/>
                    <a:pt x="8763" y="6073"/>
                    <a:pt x="8799" y="6180"/>
                  </a:cubicBezTo>
                  <a:cubicBezTo>
                    <a:pt x="8799" y="6192"/>
                    <a:pt x="10323" y="10978"/>
                    <a:pt x="11430" y="12871"/>
                  </a:cubicBezTo>
                  <a:cubicBezTo>
                    <a:pt x="12919" y="11097"/>
                    <a:pt x="14431" y="9514"/>
                    <a:pt x="15883" y="8109"/>
                  </a:cubicBezTo>
                  <a:cubicBezTo>
                    <a:pt x="14871" y="5620"/>
                    <a:pt x="14550" y="2787"/>
                    <a:pt x="14550" y="2787"/>
                  </a:cubicBezTo>
                  <a:cubicBezTo>
                    <a:pt x="14526" y="2667"/>
                    <a:pt x="14621" y="2572"/>
                    <a:pt x="14728" y="2560"/>
                  </a:cubicBezTo>
                  <a:cubicBezTo>
                    <a:pt x="14847" y="2548"/>
                    <a:pt x="14931" y="2632"/>
                    <a:pt x="14943" y="2739"/>
                  </a:cubicBezTo>
                  <a:cubicBezTo>
                    <a:pt x="14943" y="2751"/>
                    <a:pt x="15264" y="5418"/>
                    <a:pt x="16193" y="7811"/>
                  </a:cubicBezTo>
                  <a:cubicBezTo>
                    <a:pt x="17764" y="6323"/>
                    <a:pt x="19265" y="5049"/>
                    <a:pt x="20598" y="3989"/>
                  </a:cubicBezTo>
                  <a:cubicBezTo>
                    <a:pt x="20205" y="2572"/>
                    <a:pt x="20122" y="1036"/>
                    <a:pt x="20122" y="1036"/>
                  </a:cubicBezTo>
                  <a:cubicBezTo>
                    <a:pt x="20122" y="917"/>
                    <a:pt x="20205" y="834"/>
                    <a:pt x="20324" y="834"/>
                  </a:cubicBezTo>
                  <a:cubicBezTo>
                    <a:pt x="20443" y="834"/>
                    <a:pt x="20527" y="905"/>
                    <a:pt x="20527" y="1024"/>
                  </a:cubicBezTo>
                  <a:cubicBezTo>
                    <a:pt x="20527" y="1024"/>
                    <a:pt x="20586" y="2394"/>
                    <a:pt x="20943" y="3715"/>
                  </a:cubicBezTo>
                  <a:cubicBezTo>
                    <a:pt x="24194" y="1274"/>
                    <a:pt x="26408" y="72"/>
                    <a:pt x="26420" y="60"/>
                  </a:cubicBezTo>
                  <a:close/>
                  <a:moveTo>
                    <a:pt x="1060" y="29647"/>
                  </a:moveTo>
                  <a:lnTo>
                    <a:pt x="1512" y="29647"/>
                  </a:lnTo>
                  <a:cubicBezTo>
                    <a:pt x="762" y="27992"/>
                    <a:pt x="48" y="25230"/>
                    <a:pt x="48" y="25230"/>
                  </a:cubicBezTo>
                  <a:lnTo>
                    <a:pt x="0" y="25135"/>
                  </a:lnTo>
                  <a:lnTo>
                    <a:pt x="0" y="26587"/>
                  </a:lnTo>
                  <a:cubicBezTo>
                    <a:pt x="274" y="27504"/>
                    <a:pt x="655" y="28706"/>
                    <a:pt x="1060" y="29647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49457" y="3470045"/>
              <a:ext cx="1641901" cy="1343391"/>
            </a:xfrm>
            <a:custGeom>
              <a:avLst/>
              <a:gdLst/>
              <a:ahLst/>
              <a:cxnLst/>
              <a:rect l="l" t="t" r="r" b="b"/>
              <a:pathLst>
                <a:path w="34707" h="28397" extrusionOk="0">
                  <a:moveTo>
                    <a:pt x="15919" y="26766"/>
                  </a:moveTo>
                  <a:cubicBezTo>
                    <a:pt x="16967" y="25277"/>
                    <a:pt x="19634" y="21717"/>
                    <a:pt x="22503" y="19455"/>
                  </a:cubicBezTo>
                  <a:cubicBezTo>
                    <a:pt x="31480" y="12335"/>
                    <a:pt x="34707" y="24706"/>
                    <a:pt x="25134" y="26635"/>
                  </a:cubicBezTo>
                  <a:cubicBezTo>
                    <a:pt x="22170" y="27230"/>
                    <a:pt x="18574" y="26932"/>
                    <a:pt x="15824" y="27385"/>
                  </a:cubicBezTo>
                  <a:cubicBezTo>
                    <a:pt x="15764" y="27730"/>
                    <a:pt x="15717" y="28063"/>
                    <a:pt x="15669" y="28397"/>
                  </a:cubicBezTo>
                  <a:lnTo>
                    <a:pt x="15074" y="28349"/>
                  </a:lnTo>
                  <a:cubicBezTo>
                    <a:pt x="15205" y="27444"/>
                    <a:pt x="15371" y="26492"/>
                    <a:pt x="15586" y="25492"/>
                  </a:cubicBezTo>
                  <a:cubicBezTo>
                    <a:pt x="13323" y="23872"/>
                    <a:pt x="10002" y="22515"/>
                    <a:pt x="7644" y="20658"/>
                  </a:cubicBezTo>
                  <a:cubicBezTo>
                    <a:pt x="0" y="14597"/>
                    <a:pt x="8454" y="5025"/>
                    <a:pt x="13240" y="15431"/>
                  </a:cubicBezTo>
                  <a:cubicBezTo>
                    <a:pt x="14705" y="18586"/>
                    <a:pt x="15467" y="22706"/>
                    <a:pt x="15776" y="24646"/>
                  </a:cubicBezTo>
                  <a:cubicBezTo>
                    <a:pt x="16205" y="22813"/>
                    <a:pt x="16800" y="20860"/>
                    <a:pt x="17622" y="18884"/>
                  </a:cubicBezTo>
                  <a:cubicBezTo>
                    <a:pt x="17681" y="17395"/>
                    <a:pt x="17931" y="13145"/>
                    <a:pt x="19062" y="9847"/>
                  </a:cubicBezTo>
                  <a:cubicBezTo>
                    <a:pt x="22432" y="0"/>
                    <a:pt x="30968" y="7870"/>
                    <a:pt x="24611" y="14062"/>
                  </a:cubicBezTo>
                  <a:cubicBezTo>
                    <a:pt x="22801" y="15836"/>
                    <a:pt x="20181" y="17288"/>
                    <a:pt x="18288" y="18824"/>
                  </a:cubicBezTo>
                  <a:cubicBezTo>
                    <a:pt x="17086" y="21586"/>
                    <a:pt x="16359" y="24325"/>
                    <a:pt x="15919" y="26766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569840" y="4323360"/>
              <a:ext cx="663535" cy="455145"/>
            </a:xfrm>
            <a:custGeom>
              <a:avLst/>
              <a:gdLst/>
              <a:ahLst/>
              <a:cxnLst/>
              <a:rect l="l" t="t" r="r" b="b"/>
              <a:pathLst>
                <a:path w="14026" h="9621" extrusionOk="0">
                  <a:moveTo>
                    <a:pt x="334" y="9561"/>
                  </a:moveTo>
                  <a:cubicBezTo>
                    <a:pt x="250" y="9621"/>
                    <a:pt x="131" y="9597"/>
                    <a:pt x="60" y="9525"/>
                  </a:cubicBezTo>
                  <a:cubicBezTo>
                    <a:pt x="0" y="9430"/>
                    <a:pt x="12" y="9323"/>
                    <a:pt x="84" y="9240"/>
                  </a:cubicBezTo>
                  <a:cubicBezTo>
                    <a:pt x="96" y="9240"/>
                    <a:pt x="1393" y="8228"/>
                    <a:pt x="3298" y="6965"/>
                  </a:cubicBezTo>
                  <a:cubicBezTo>
                    <a:pt x="3406" y="6656"/>
                    <a:pt x="3644" y="5942"/>
                    <a:pt x="3703" y="5668"/>
                  </a:cubicBezTo>
                  <a:cubicBezTo>
                    <a:pt x="3715" y="5596"/>
                    <a:pt x="3787" y="5549"/>
                    <a:pt x="3846" y="5561"/>
                  </a:cubicBezTo>
                  <a:cubicBezTo>
                    <a:pt x="3929" y="5584"/>
                    <a:pt x="3965" y="5656"/>
                    <a:pt x="3953" y="5715"/>
                  </a:cubicBezTo>
                  <a:cubicBezTo>
                    <a:pt x="3906" y="5918"/>
                    <a:pt x="3763" y="6382"/>
                    <a:pt x="3656" y="6727"/>
                  </a:cubicBezTo>
                  <a:cubicBezTo>
                    <a:pt x="4144" y="6394"/>
                    <a:pt x="4668" y="6073"/>
                    <a:pt x="5239" y="5727"/>
                  </a:cubicBezTo>
                  <a:cubicBezTo>
                    <a:pt x="5299" y="5370"/>
                    <a:pt x="5453" y="4453"/>
                    <a:pt x="5561" y="3917"/>
                  </a:cubicBezTo>
                  <a:cubicBezTo>
                    <a:pt x="5573" y="3834"/>
                    <a:pt x="5656" y="3798"/>
                    <a:pt x="5715" y="3810"/>
                  </a:cubicBezTo>
                  <a:cubicBezTo>
                    <a:pt x="5787" y="3822"/>
                    <a:pt x="5834" y="3894"/>
                    <a:pt x="5811" y="3953"/>
                  </a:cubicBezTo>
                  <a:cubicBezTo>
                    <a:pt x="5727" y="4394"/>
                    <a:pt x="5608" y="5108"/>
                    <a:pt x="5537" y="5549"/>
                  </a:cubicBezTo>
                  <a:cubicBezTo>
                    <a:pt x="6156" y="5180"/>
                    <a:pt x="6811" y="4787"/>
                    <a:pt x="7478" y="4429"/>
                  </a:cubicBezTo>
                  <a:cubicBezTo>
                    <a:pt x="7632" y="3894"/>
                    <a:pt x="8156" y="1989"/>
                    <a:pt x="8430" y="1512"/>
                  </a:cubicBezTo>
                  <a:cubicBezTo>
                    <a:pt x="8466" y="1453"/>
                    <a:pt x="8549" y="1429"/>
                    <a:pt x="8609" y="1477"/>
                  </a:cubicBezTo>
                  <a:cubicBezTo>
                    <a:pt x="8668" y="1501"/>
                    <a:pt x="8704" y="1596"/>
                    <a:pt x="8656" y="1655"/>
                  </a:cubicBezTo>
                  <a:cubicBezTo>
                    <a:pt x="8418" y="2048"/>
                    <a:pt x="7989" y="3560"/>
                    <a:pt x="7799" y="4275"/>
                  </a:cubicBezTo>
                  <a:cubicBezTo>
                    <a:pt x="8632" y="3822"/>
                    <a:pt x="9478" y="3417"/>
                    <a:pt x="10323" y="3060"/>
                  </a:cubicBezTo>
                  <a:cubicBezTo>
                    <a:pt x="10442" y="2560"/>
                    <a:pt x="10847" y="846"/>
                    <a:pt x="11097" y="108"/>
                  </a:cubicBezTo>
                  <a:cubicBezTo>
                    <a:pt x="11133" y="24"/>
                    <a:pt x="11204" y="0"/>
                    <a:pt x="11264" y="24"/>
                  </a:cubicBezTo>
                  <a:cubicBezTo>
                    <a:pt x="11335" y="60"/>
                    <a:pt x="11371" y="131"/>
                    <a:pt x="11335" y="191"/>
                  </a:cubicBezTo>
                  <a:cubicBezTo>
                    <a:pt x="11109" y="846"/>
                    <a:pt x="10776" y="2286"/>
                    <a:pt x="10609" y="2941"/>
                  </a:cubicBezTo>
                  <a:cubicBezTo>
                    <a:pt x="11097" y="2739"/>
                    <a:pt x="11585" y="2560"/>
                    <a:pt x="12085" y="2405"/>
                  </a:cubicBezTo>
                  <a:cubicBezTo>
                    <a:pt x="12204" y="2024"/>
                    <a:pt x="12526" y="977"/>
                    <a:pt x="12597" y="655"/>
                  </a:cubicBezTo>
                  <a:cubicBezTo>
                    <a:pt x="12621" y="584"/>
                    <a:pt x="12692" y="536"/>
                    <a:pt x="12752" y="548"/>
                  </a:cubicBezTo>
                  <a:cubicBezTo>
                    <a:pt x="12823" y="560"/>
                    <a:pt x="12871" y="643"/>
                    <a:pt x="12859" y="715"/>
                  </a:cubicBezTo>
                  <a:cubicBezTo>
                    <a:pt x="12800" y="1012"/>
                    <a:pt x="12526" y="1858"/>
                    <a:pt x="12383" y="2322"/>
                  </a:cubicBezTo>
                  <a:cubicBezTo>
                    <a:pt x="12871" y="2167"/>
                    <a:pt x="13347" y="2048"/>
                    <a:pt x="13788" y="1977"/>
                  </a:cubicBezTo>
                  <a:cubicBezTo>
                    <a:pt x="13895" y="1965"/>
                    <a:pt x="14002" y="2024"/>
                    <a:pt x="14014" y="2143"/>
                  </a:cubicBezTo>
                  <a:cubicBezTo>
                    <a:pt x="14026" y="2251"/>
                    <a:pt x="13966" y="2346"/>
                    <a:pt x="13847" y="2370"/>
                  </a:cubicBezTo>
                  <a:cubicBezTo>
                    <a:pt x="12931" y="2536"/>
                    <a:pt x="11942" y="2846"/>
                    <a:pt x="10954" y="3239"/>
                  </a:cubicBezTo>
                  <a:cubicBezTo>
                    <a:pt x="11585" y="3560"/>
                    <a:pt x="12954" y="4251"/>
                    <a:pt x="13776" y="4787"/>
                  </a:cubicBezTo>
                  <a:cubicBezTo>
                    <a:pt x="13835" y="4834"/>
                    <a:pt x="13847" y="4906"/>
                    <a:pt x="13812" y="4965"/>
                  </a:cubicBezTo>
                  <a:cubicBezTo>
                    <a:pt x="13764" y="5025"/>
                    <a:pt x="13693" y="5049"/>
                    <a:pt x="13633" y="5001"/>
                  </a:cubicBezTo>
                  <a:cubicBezTo>
                    <a:pt x="12716" y="4394"/>
                    <a:pt x="11097" y="3584"/>
                    <a:pt x="10621" y="3370"/>
                  </a:cubicBezTo>
                  <a:cubicBezTo>
                    <a:pt x="10180" y="3548"/>
                    <a:pt x="9716" y="3751"/>
                    <a:pt x="9263" y="3977"/>
                  </a:cubicBezTo>
                  <a:cubicBezTo>
                    <a:pt x="9787" y="4358"/>
                    <a:pt x="11049" y="5346"/>
                    <a:pt x="11669" y="6049"/>
                  </a:cubicBezTo>
                  <a:cubicBezTo>
                    <a:pt x="11704" y="6108"/>
                    <a:pt x="11704" y="6180"/>
                    <a:pt x="11645" y="6227"/>
                  </a:cubicBezTo>
                  <a:cubicBezTo>
                    <a:pt x="11585" y="6263"/>
                    <a:pt x="11514" y="6263"/>
                    <a:pt x="11466" y="6203"/>
                  </a:cubicBezTo>
                  <a:cubicBezTo>
                    <a:pt x="10811" y="5477"/>
                    <a:pt x="9418" y="4406"/>
                    <a:pt x="9002" y="4096"/>
                  </a:cubicBezTo>
                  <a:cubicBezTo>
                    <a:pt x="8347" y="4418"/>
                    <a:pt x="7692" y="4763"/>
                    <a:pt x="7049" y="5120"/>
                  </a:cubicBezTo>
                  <a:cubicBezTo>
                    <a:pt x="7382" y="5382"/>
                    <a:pt x="8013" y="5918"/>
                    <a:pt x="8347" y="6251"/>
                  </a:cubicBezTo>
                  <a:cubicBezTo>
                    <a:pt x="8394" y="6299"/>
                    <a:pt x="8406" y="6382"/>
                    <a:pt x="8347" y="6430"/>
                  </a:cubicBezTo>
                  <a:cubicBezTo>
                    <a:pt x="8299" y="6477"/>
                    <a:pt x="8216" y="6489"/>
                    <a:pt x="8168" y="6430"/>
                  </a:cubicBezTo>
                  <a:cubicBezTo>
                    <a:pt x="7811" y="6084"/>
                    <a:pt x="7097" y="5489"/>
                    <a:pt x="6811" y="5251"/>
                  </a:cubicBezTo>
                  <a:cubicBezTo>
                    <a:pt x="6585" y="5394"/>
                    <a:pt x="6370" y="5513"/>
                    <a:pt x="6144" y="5644"/>
                  </a:cubicBezTo>
                  <a:cubicBezTo>
                    <a:pt x="6680" y="6061"/>
                    <a:pt x="8073" y="7192"/>
                    <a:pt x="8370" y="7549"/>
                  </a:cubicBezTo>
                  <a:cubicBezTo>
                    <a:pt x="8418" y="7608"/>
                    <a:pt x="8418" y="7680"/>
                    <a:pt x="8359" y="7727"/>
                  </a:cubicBezTo>
                  <a:cubicBezTo>
                    <a:pt x="8299" y="7775"/>
                    <a:pt x="8228" y="7775"/>
                    <a:pt x="8180" y="7716"/>
                  </a:cubicBezTo>
                  <a:cubicBezTo>
                    <a:pt x="7882" y="7335"/>
                    <a:pt x="6346" y="6132"/>
                    <a:pt x="5906" y="5775"/>
                  </a:cubicBezTo>
                  <a:cubicBezTo>
                    <a:pt x="5370" y="6084"/>
                    <a:pt x="4858" y="6418"/>
                    <a:pt x="4382" y="6715"/>
                  </a:cubicBezTo>
                  <a:cubicBezTo>
                    <a:pt x="4775" y="7013"/>
                    <a:pt x="5596" y="7644"/>
                    <a:pt x="6025" y="8085"/>
                  </a:cubicBezTo>
                  <a:cubicBezTo>
                    <a:pt x="6073" y="8132"/>
                    <a:pt x="6084" y="8216"/>
                    <a:pt x="6025" y="8263"/>
                  </a:cubicBezTo>
                  <a:cubicBezTo>
                    <a:pt x="5977" y="8311"/>
                    <a:pt x="5894" y="8323"/>
                    <a:pt x="5846" y="8263"/>
                  </a:cubicBezTo>
                  <a:cubicBezTo>
                    <a:pt x="5394" y="7811"/>
                    <a:pt x="4489" y="7120"/>
                    <a:pt x="4168" y="6858"/>
                  </a:cubicBezTo>
                  <a:cubicBezTo>
                    <a:pt x="3644" y="7204"/>
                    <a:pt x="3156" y="7537"/>
                    <a:pt x="2703" y="7835"/>
                  </a:cubicBezTo>
                  <a:cubicBezTo>
                    <a:pt x="2929" y="7918"/>
                    <a:pt x="3239" y="8085"/>
                    <a:pt x="3596" y="8382"/>
                  </a:cubicBezTo>
                  <a:cubicBezTo>
                    <a:pt x="3656" y="8430"/>
                    <a:pt x="3656" y="8513"/>
                    <a:pt x="3608" y="8561"/>
                  </a:cubicBezTo>
                  <a:cubicBezTo>
                    <a:pt x="3572" y="8620"/>
                    <a:pt x="3477" y="8620"/>
                    <a:pt x="3429" y="8573"/>
                  </a:cubicBezTo>
                  <a:cubicBezTo>
                    <a:pt x="2953" y="8192"/>
                    <a:pt x="2620" y="8049"/>
                    <a:pt x="2441" y="8013"/>
                  </a:cubicBezTo>
                  <a:cubicBezTo>
                    <a:pt x="1167" y="8906"/>
                    <a:pt x="334" y="9537"/>
                    <a:pt x="334" y="956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671217" y="3774178"/>
              <a:ext cx="400505" cy="624128"/>
            </a:xfrm>
            <a:custGeom>
              <a:avLst/>
              <a:gdLst/>
              <a:ahLst/>
              <a:cxnLst/>
              <a:rect l="l" t="t" r="r" b="b"/>
              <a:pathLst>
                <a:path w="8466" h="13193" extrusionOk="0">
                  <a:moveTo>
                    <a:pt x="370" y="13038"/>
                  </a:moveTo>
                  <a:cubicBezTo>
                    <a:pt x="334" y="13133"/>
                    <a:pt x="239" y="13193"/>
                    <a:pt x="143" y="13145"/>
                  </a:cubicBezTo>
                  <a:cubicBezTo>
                    <a:pt x="60" y="13110"/>
                    <a:pt x="1" y="13014"/>
                    <a:pt x="36" y="12919"/>
                  </a:cubicBezTo>
                  <a:cubicBezTo>
                    <a:pt x="36" y="12907"/>
                    <a:pt x="548" y="11502"/>
                    <a:pt x="1382" y="9597"/>
                  </a:cubicBezTo>
                  <a:cubicBezTo>
                    <a:pt x="1310" y="9323"/>
                    <a:pt x="1144" y="8645"/>
                    <a:pt x="1048" y="8407"/>
                  </a:cubicBezTo>
                  <a:cubicBezTo>
                    <a:pt x="1024" y="8347"/>
                    <a:pt x="1048" y="8276"/>
                    <a:pt x="1120" y="8264"/>
                  </a:cubicBezTo>
                  <a:cubicBezTo>
                    <a:pt x="1179" y="8228"/>
                    <a:pt x="1263" y="8264"/>
                    <a:pt x="1274" y="8335"/>
                  </a:cubicBezTo>
                  <a:cubicBezTo>
                    <a:pt x="1346" y="8514"/>
                    <a:pt x="1453" y="8930"/>
                    <a:pt x="1536" y="9264"/>
                  </a:cubicBezTo>
                  <a:cubicBezTo>
                    <a:pt x="1763" y="8764"/>
                    <a:pt x="2001" y="8264"/>
                    <a:pt x="2251" y="7728"/>
                  </a:cubicBezTo>
                  <a:cubicBezTo>
                    <a:pt x="2132" y="7430"/>
                    <a:pt x="1798" y="6644"/>
                    <a:pt x="1620" y="6180"/>
                  </a:cubicBezTo>
                  <a:cubicBezTo>
                    <a:pt x="1584" y="6121"/>
                    <a:pt x="1620" y="6049"/>
                    <a:pt x="1679" y="6025"/>
                  </a:cubicBezTo>
                  <a:cubicBezTo>
                    <a:pt x="1739" y="6002"/>
                    <a:pt x="1810" y="6025"/>
                    <a:pt x="1822" y="6085"/>
                  </a:cubicBezTo>
                  <a:cubicBezTo>
                    <a:pt x="1977" y="6466"/>
                    <a:pt x="2227" y="7073"/>
                    <a:pt x="2394" y="7442"/>
                  </a:cubicBezTo>
                  <a:cubicBezTo>
                    <a:pt x="2691" y="6847"/>
                    <a:pt x="3001" y="6240"/>
                    <a:pt x="3322" y="5632"/>
                  </a:cubicBezTo>
                  <a:cubicBezTo>
                    <a:pt x="3179" y="5156"/>
                    <a:pt x="2644" y="3430"/>
                    <a:pt x="2632" y="2918"/>
                  </a:cubicBezTo>
                  <a:cubicBezTo>
                    <a:pt x="2632" y="2858"/>
                    <a:pt x="2668" y="2799"/>
                    <a:pt x="2751" y="2799"/>
                  </a:cubicBezTo>
                  <a:cubicBezTo>
                    <a:pt x="2810" y="2799"/>
                    <a:pt x="2870" y="2846"/>
                    <a:pt x="2870" y="2918"/>
                  </a:cubicBezTo>
                  <a:cubicBezTo>
                    <a:pt x="2882" y="3335"/>
                    <a:pt x="3299" y="4704"/>
                    <a:pt x="3489" y="5347"/>
                  </a:cubicBezTo>
                  <a:cubicBezTo>
                    <a:pt x="3906" y="4597"/>
                    <a:pt x="4358" y="3870"/>
                    <a:pt x="4834" y="3168"/>
                  </a:cubicBezTo>
                  <a:cubicBezTo>
                    <a:pt x="4668" y="2727"/>
                    <a:pt x="4132" y="1227"/>
                    <a:pt x="3965" y="525"/>
                  </a:cubicBezTo>
                  <a:cubicBezTo>
                    <a:pt x="3953" y="465"/>
                    <a:pt x="4001" y="394"/>
                    <a:pt x="4061" y="370"/>
                  </a:cubicBezTo>
                  <a:cubicBezTo>
                    <a:pt x="4120" y="358"/>
                    <a:pt x="4192" y="406"/>
                    <a:pt x="4203" y="465"/>
                  </a:cubicBezTo>
                  <a:cubicBezTo>
                    <a:pt x="4358" y="1072"/>
                    <a:pt x="4799" y="2358"/>
                    <a:pt x="5013" y="2918"/>
                  </a:cubicBezTo>
                  <a:cubicBezTo>
                    <a:pt x="5287" y="2513"/>
                    <a:pt x="5573" y="2132"/>
                    <a:pt x="5870" y="1775"/>
                  </a:cubicBezTo>
                  <a:cubicBezTo>
                    <a:pt x="5787" y="1418"/>
                    <a:pt x="5513" y="465"/>
                    <a:pt x="5406" y="179"/>
                  </a:cubicBezTo>
                  <a:cubicBezTo>
                    <a:pt x="5382" y="120"/>
                    <a:pt x="5430" y="48"/>
                    <a:pt x="5489" y="36"/>
                  </a:cubicBezTo>
                  <a:cubicBezTo>
                    <a:pt x="5549" y="1"/>
                    <a:pt x="5620" y="48"/>
                    <a:pt x="5632" y="108"/>
                  </a:cubicBezTo>
                  <a:cubicBezTo>
                    <a:pt x="5739" y="358"/>
                    <a:pt x="5942" y="1132"/>
                    <a:pt x="6061" y="1560"/>
                  </a:cubicBezTo>
                  <a:cubicBezTo>
                    <a:pt x="6358" y="1203"/>
                    <a:pt x="6680" y="894"/>
                    <a:pt x="6978" y="596"/>
                  </a:cubicBezTo>
                  <a:cubicBezTo>
                    <a:pt x="7049" y="525"/>
                    <a:pt x="7156" y="537"/>
                    <a:pt x="7228" y="608"/>
                  </a:cubicBezTo>
                  <a:cubicBezTo>
                    <a:pt x="7299" y="679"/>
                    <a:pt x="7287" y="787"/>
                    <a:pt x="7216" y="870"/>
                  </a:cubicBezTo>
                  <a:cubicBezTo>
                    <a:pt x="6585" y="1441"/>
                    <a:pt x="5989" y="2156"/>
                    <a:pt x="5430" y="2965"/>
                  </a:cubicBezTo>
                  <a:cubicBezTo>
                    <a:pt x="6061" y="2894"/>
                    <a:pt x="7454" y="2739"/>
                    <a:pt x="8347" y="2751"/>
                  </a:cubicBezTo>
                  <a:cubicBezTo>
                    <a:pt x="8406" y="2751"/>
                    <a:pt x="8466" y="2811"/>
                    <a:pt x="8466" y="2870"/>
                  </a:cubicBezTo>
                  <a:cubicBezTo>
                    <a:pt x="8466" y="2930"/>
                    <a:pt x="8406" y="2989"/>
                    <a:pt x="8347" y="2989"/>
                  </a:cubicBezTo>
                  <a:cubicBezTo>
                    <a:pt x="7347" y="2977"/>
                    <a:pt x="5704" y="3156"/>
                    <a:pt x="5227" y="3215"/>
                  </a:cubicBezTo>
                  <a:cubicBezTo>
                    <a:pt x="4977" y="3573"/>
                    <a:pt x="4739" y="3966"/>
                    <a:pt x="4501" y="4347"/>
                  </a:cubicBezTo>
                  <a:cubicBezTo>
                    <a:pt x="5096" y="4394"/>
                    <a:pt x="6537" y="4525"/>
                    <a:pt x="7359" y="4751"/>
                  </a:cubicBezTo>
                  <a:cubicBezTo>
                    <a:pt x="7418" y="4763"/>
                    <a:pt x="7466" y="4835"/>
                    <a:pt x="7454" y="4894"/>
                  </a:cubicBezTo>
                  <a:cubicBezTo>
                    <a:pt x="7430" y="4954"/>
                    <a:pt x="7359" y="5001"/>
                    <a:pt x="7299" y="4989"/>
                  </a:cubicBezTo>
                  <a:cubicBezTo>
                    <a:pt x="6442" y="4751"/>
                    <a:pt x="4846" y="4620"/>
                    <a:pt x="4370" y="4585"/>
                  </a:cubicBezTo>
                  <a:cubicBezTo>
                    <a:pt x="4025" y="5156"/>
                    <a:pt x="3703" y="5728"/>
                    <a:pt x="3382" y="6323"/>
                  </a:cubicBezTo>
                  <a:cubicBezTo>
                    <a:pt x="3775" y="6371"/>
                    <a:pt x="4513" y="6466"/>
                    <a:pt x="4930" y="6549"/>
                  </a:cubicBezTo>
                  <a:cubicBezTo>
                    <a:pt x="4989" y="6561"/>
                    <a:pt x="5037" y="6621"/>
                    <a:pt x="5025" y="6680"/>
                  </a:cubicBezTo>
                  <a:cubicBezTo>
                    <a:pt x="5013" y="6740"/>
                    <a:pt x="4954" y="6787"/>
                    <a:pt x="4894" y="6775"/>
                  </a:cubicBezTo>
                  <a:cubicBezTo>
                    <a:pt x="4442" y="6680"/>
                    <a:pt x="3608" y="6585"/>
                    <a:pt x="3263" y="6537"/>
                  </a:cubicBezTo>
                  <a:lnTo>
                    <a:pt x="2953" y="7156"/>
                  </a:lnTo>
                  <a:cubicBezTo>
                    <a:pt x="3560" y="7216"/>
                    <a:pt x="5192" y="7383"/>
                    <a:pt x="5608" y="7514"/>
                  </a:cubicBezTo>
                  <a:cubicBezTo>
                    <a:pt x="5668" y="7537"/>
                    <a:pt x="5704" y="7609"/>
                    <a:pt x="5680" y="7668"/>
                  </a:cubicBezTo>
                  <a:cubicBezTo>
                    <a:pt x="5668" y="7728"/>
                    <a:pt x="5585" y="7776"/>
                    <a:pt x="5525" y="7740"/>
                  </a:cubicBezTo>
                  <a:cubicBezTo>
                    <a:pt x="5108" y="7609"/>
                    <a:pt x="3358" y="7430"/>
                    <a:pt x="2834" y="7383"/>
                  </a:cubicBezTo>
                  <a:cubicBezTo>
                    <a:pt x="2584" y="7895"/>
                    <a:pt x="2346" y="8383"/>
                    <a:pt x="2132" y="8859"/>
                  </a:cubicBezTo>
                  <a:cubicBezTo>
                    <a:pt x="2572" y="8907"/>
                    <a:pt x="3525" y="8990"/>
                    <a:pt x="4061" y="9097"/>
                  </a:cubicBezTo>
                  <a:cubicBezTo>
                    <a:pt x="4120" y="9109"/>
                    <a:pt x="4156" y="9169"/>
                    <a:pt x="4144" y="9228"/>
                  </a:cubicBezTo>
                  <a:cubicBezTo>
                    <a:pt x="4132" y="9288"/>
                    <a:pt x="4072" y="9335"/>
                    <a:pt x="4013" y="9323"/>
                  </a:cubicBezTo>
                  <a:cubicBezTo>
                    <a:pt x="3441" y="9204"/>
                    <a:pt x="2417" y="9109"/>
                    <a:pt x="2036" y="9085"/>
                  </a:cubicBezTo>
                  <a:cubicBezTo>
                    <a:pt x="1798" y="9597"/>
                    <a:pt x="1584" y="10097"/>
                    <a:pt x="1394" y="10538"/>
                  </a:cubicBezTo>
                  <a:cubicBezTo>
                    <a:pt x="1596" y="10490"/>
                    <a:pt x="1917" y="10466"/>
                    <a:pt x="2346" y="10514"/>
                  </a:cubicBezTo>
                  <a:cubicBezTo>
                    <a:pt x="2406" y="10514"/>
                    <a:pt x="2465" y="10574"/>
                    <a:pt x="2453" y="10645"/>
                  </a:cubicBezTo>
                  <a:cubicBezTo>
                    <a:pt x="2453" y="10704"/>
                    <a:pt x="2394" y="10764"/>
                    <a:pt x="2310" y="10752"/>
                  </a:cubicBezTo>
                  <a:cubicBezTo>
                    <a:pt x="1763" y="10693"/>
                    <a:pt x="1441" y="10764"/>
                    <a:pt x="1274" y="10812"/>
                  </a:cubicBezTo>
                  <a:cubicBezTo>
                    <a:pt x="691" y="12133"/>
                    <a:pt x="382" y="13026"/>
                    <a:pt x="370" y="13038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119813" y="4044535"/>
              <a:ext cx="492897" cy="653411"/>
            </a:xfrm>
            <a:custGeom>
              <a:avLst/>
              <a:gdLst/>
              <a:ahLst/>
              <a:cxnLst/>
              <a:rect l="l" t="t" r="r" b="b"/>
              <a:pathLst>
                <a:path w="10419" h="13812" extrusionOk="0">
                  <a:moveTo>
                    <a:pt x="10013" y="13681"/>
                  </a:moveTo>
                  <a:cubicBezTo>
                    <a:pt x="10061" y="13788"/>
                    <a:pt x="10180" y="13812"/>
                    <a:pt x="10287" y="13764"/>
                  </a:cubicBezTo>
                  <a:cubicBezTo>
                    <a:pt x="10383" y="13729"/>
                    <a:pt x="10418" y="13610"/>
                    <a:pt x="10371" y="13502"/>
                  </a:cubicBezTo>
                  <a:cubicBezTo>
                    <a:pt x="10371" y="13491"/>
                    <a:pt x="9668" y="12014"/>
                    <a:pt x="8525" y="10014"/>
                  </a:cubicBezTo>
                  <a:cubicBezTo>
                    <a:pt x="8573" y="9692"/>
                    <a:pt x="8692" y="8942"/>
                    <a:pt x="8763" y="8680"/>
                  </a:cubicBezTo>
                  <a:cubicBezTo>
                    <a:pt x="8775" y="8609"/>
                    <a:pt x="8751" y="8526"/>
                    <a:pt x="8680" y="8514"/>
                  </a:cubicBezTo>
                  <a:cubicBezTo>
                    <a:pt x="8597" y="8502"/>
                    <a:pt x="8525" y="8526"/>
                    <a:pt x="8513" y="8609"/>
                  </a:cubicBezTo>
                  <a:cubicBezTo>
                    <a:pt x="8454" y="8811"/>
                    <a:pt x="8382" y="9288"/>
                    <a:pt x="8323" y="9645"/>
                  </a:cubicBezTo>
                  <a:cubicBezTo>
                    <a:pt x="8025" y="9145"/>
                    <a:pt x="7704" y="8609"/>
                    <a:pt x="7370" y="8049"/>
                  </a:cubicBezTo>
                  <a:cubicBezTo>
                    <a:pt x="7466" y="7716"/>
                    <a:pt x="7739" y="6799"/>
                    <a:pt x="7882" y="6287"/>
                  </a:cubicBezTo>
                  <a:cubicBezTo>
                    <a:pt x="7906" y="6204"/>
                    <a:pt x="7870" y="6132"/>
                    <a:pt x="7799" y="6121"/>
                  </a:cubicBezTo>
                  <a:cubicBezTo>
                    <a:pt x="7727" y="6109"/>
                    <a:pt x="7644" y="6132"/>
                    <a:pt x="7632" y="6204"/>
                  </a:cubicBezTo>
                  <a:cubicBezTo>
                    <a:pt x="7513" y="6644"/>
                    <a:pt x="7311" y="7323"/>
                    <a:pt x="7168" y="7752"/>
                  </a:cubicBezTo>
                  <a:cubicBezTo>
                    <a:pt x="6787" y="7133"/>
                    <a:pt x="6370" y="6502"/>
                    <a:pt x="5942" y="5882"/>
                  </a:cubicBezTo>
                  <a:cubicBezTo>
                    <a:pt x="6061" y="5335"/>
                    <a:pt x="6442" y="3394"/>
                    <a:pt x="6394" y="2846"/>
                  </a:cubicBezTo>
                  <a:cubicBezTo>
                    <a:pt x="6394" y="2775"/>
                    <a:pt x="6334" y="2715"/>
                    <a:pt x="6263" y="2727"/>
                  </a:cubicBezTo>
                  <a:cubicBezTo>
                    <a:pt x="6192" y="2727"/>
                    <a:pt x="6132" y="2787"/>
                    <a:pt x="6144" y="2858"/>
                  </a:cubicBezTo>
                  <a:cubicBezTo>
                    <a:pt x="6180" y="3323"/>
                    <a:pt x="5882" y="4870"/>
                    <a:pt x="5727" y="5585"/>
                  </a:cubicBezTo>
                  <a:cubicBezTo>
                    <a:pt x="5191" y="4811"/>
                    <a:pt x="4608" y="4061"/>
                    <a:pt x="4013" y="3370"/>
                  </a:cubicBezTo>
                  <a:cubicBezTo>
                    <a:pt x="4132" y="2858"/>
                    <a:pt x="4548" y="1144"/>
                    <a:pt x="4656" y="370"/>
                  </a:cubicBezTo>
                  <a:cubicBezTo>
                    <a:pt x="4668" y="298"/>
                    <a:pt x="4608" y="239"/>
                    <a:pt x="4537" y="227"/>
                  </a:cubicBezTo>
                  <a:cubicBezTo>
                    <a:pt x="4465" y="215"/>
                    <a:pt x="4406" y="275"/>
                    <a:pt x="4394" y="346"/>
                  </a:cubicBezTo>
                  <a:cubicBezTo>
                    <a:pt x="4298" y="1025"/>
                    <a:pt x="3953" y="2477"/>
                    <a:pt x="3798" y="3132"/>
                  </a:cubicBezTo>
                  <a:cubicBezTo>
                    <a:pt x="3441" y="2727"/>
                    <a:pt x="3084" y="2334"/>
                    <a:pt x="2727" y="1977"/>
                  </a:cubicBezTo>
                  <a:cubicBezTo>
                    <a:pt x="2786" y="1596"/>
                    <a:pt x="2965" y="513"/>
                    <a:pt x="3048" y="179"/>
                  </a:cubicBezTo>
                  <a:cubicBezTo>
                    <a:pt x="3060" y="108"/>
                    <a:pt x="3024" y="36"/>
                    <a:pt x="2965" y="13"/>
                  </a:cubicBezTo>
                  <a:cubicBezTo>
                    <a:pt x="2882" y="1"/>
                    <a:pt x="2810" y="48"/>
                    <a:pt x="2798" y="108"/>
                  </a:cubicBezTo>
                  <a:cubicBezTo>
                    <a:pt x="2727" y="406"/>
                    <a:pt x="2572" y="1263"/>
                    <a:pt x="2489" y="1739"/>
                  </a:cubicBezTo>
                  <a:cubicBezTo>
                    <a:pt x="2108" y="1382"/>
                    <a:pt x="1739" y="1072"/>
                    <a:pt x="1370" y="787"/>
                  </a:cubicBezTo>
                  <a:cubicBezTo>
                    <a:pt x="1274" y="727"/>
                    <a:pt x="1155" y="751"/>
                    <a:pt x="1084" y="834"/>
                  </a:cubicBezTo>
                  <a:cubicBezTo>
                    <a:pt x="1024" y="929"/>
                    <a:pt x="1036" y="1037"/>
                    <a:pt x="1131" y="1120"/>
                  </a:cubicBezTo>
                  <a:cubicBezTo>
                    <a:pt x="1870" y="1680"/>
                    <a:pt x="2620" y="2394"/>
                    <a:pt x="3334" y="3215"/>
                  </a:cubicBezTo>
                  <a:cubicBezTo>
                    <a:pt x="2620" y="3204"/>
                    <a:pt x="1084" y="3204"/>
                    <a:pt x="119" y="3323"/>
                  </a:cubicBezTo>
                  <a:cubicBezTo>
                    <a:pt x="48" y="3335"/>
                    <a:pt x="0" y="3394"/>
                    <a:pt x="0" y="3465"/>
                  </a:cubicBezTo>
                  <a:cubicBezTo>
                    <a:pt x="12" y="3549"/>
                    <a:pt x="72" y="3585"/>
                    <a:pt x="143" y="3585"/>
                  </a:cubicBezTo>
                  <a:cubicBezTo>
                    <a:pt x="1239" y="3454"/>
                    <a:pt x="3048" y="3477"/>
                    <a:pt x="3572" y="3477"/>
                  </a:cubicBezTo>
                  <a:cubicBezTo>
                    <a:pt x="3882" y="3858"/>
                    <a:pt x="4191" y="4239"/>
                    <a:pt x="4513" y="4632"/>
                  </a:cubicBezTo>
                  <a:cubicBezTo>
                    <a:pt x="3870" y="4751"/>
                    <a:pt x="2286" y="5049"/>
                    <a:pt x="1429" y="5394"/>
                  </a:cubicBezTo>
                  <a:cubicBezTo>
                    <a:pt x="1358" y="5418"/>
                    <a:pt x="1322" y="5490"/>
                    <a:pt x="1358" y="5549"/>
                  </a:cubicBezTo>
                  <a:cubicBezTo>
                    <a:pt x="1381" y="5632"/>
                    <a:pt x="1453" y="5656"/>
                    <a:pt x="1512" y="5632"/>
                  </a:cubicBezTo>
                  <a:cubicBezTo>
                    <a:pt x="2429" y="5275"/>
                    <a:pt x="4156" y="4942"/>
                    <a:pt x="4668" y="4859"/>
                  </a:cubicBezTo>
                  <a:cubicBezTo>
                    <a:pt x="5120" y="5430"/>
                    <a:pt x="5537" y="6049"/>
                    <a:pt x="5953" y="6644"/>
                  </a:cubicBezTo>
                  <a:cubicBezTo>
                    <a:pt x="5537" y="6728"/>
                    <a:pt x="4727" y="6918"/>
                    <a:pt x="4287" y="7049"/>
                  </a:cubicBezTo>
                  <a:cubicBezTo>
                    <a:pt x="4215" y="7073"/>
                    <a:pt x="4179" y="7144"/>
                    <a:pt x="4191" y="7216"/>
                  </a:cubicBezTo>
                  <a:cubicBezTo>
                    <a:pt x="4215" y="7287"/>
                    <a:pt x="4287" y="7323"/>
                    <a:pt x="4358" y="7311"/>
                  </a:cubicBezTo>
                  <a:cubicBezTo>
                    <a:pt x="4834" y="7156"/>
                    <a:pt x="5739" y="6954"/>
                    <a:pt x="6096" y="6883"/>
                  </a:cubicBezTo>
                  <a:cubicBezTo>
                    <a:pt x="6251" y="7085"/>
                    <a:pt x="6382" y="7311"/>
                    <a:pt x="6513" y="7514"/>
                  </a:cubicBezTo>
                  <a:cubicBezTo>
                    <a:pt x="5846" y="7645"/>
                    <a:pt x="4096" y="8026"/>
                    <a:pt x="3656" y="8216"/>
                  </a:cubicBezTo>
                  <a:cubicBezTo>
                    <a:pt x="3596" y="8252"/>
                    <a:pt x="3572" y="8323"/>
                    <a:pt x="3584" y="8395"/>
                  </a:cubicBezTo>
                  <a:cubicBezTo>
                    <a:pt x="3620" y="8454"/>
                    <a:pt x="3691" y="8490"/>
                    <a:pt x="3763" y="8466"/>
                  </a:cubicBezTo>
                  <a:cubicBezTo>
                    <a:pt x="4191" y="8276"/>
                    <a:pt x="6096" y="7895"/>
                    <a:pt x="6668" y="7776"/>
                  </a:cubicBezTo>
                  <a:cubicBezTo>
                    <a:pt x="6989" y="8287"/>
                    <a:pt x="7311" y="8811"/>
                    <a:pt x="7608" y="9300"/>
                  </a:cubicBezTo>
                  <a:cubicBezTo>
                    <a:pt x="7120" y="9395"/>
                    <a:pt x="6096" y="9597"/>
                    <a:pt x="5537" y="9776"/>
                  </a:cubicBezTo>
                  <a:cubicBezTo>
                    <a:pt x="5465" y="9800"/>
                    <a:pt x="5430" y="9871"/>
                    <a:pt x="5441" y="9942"/>
                  </a:cubicBezTo>
                  <a:cubicBezTo>
                    <a:pt x="5465" y="10014"/>
                    <a:pt x="5537" y="10050"/>
                    <a:pt x="5608" y="10038"/>
                  </a:cubicBezTo>
                  <a:cubicBezTo>
                    <a:pt x="6215" y="9835"/>
                    <a:pt x="7335" y="9621"/>
                    <a:pt x="7739" y="9538"/>
                  </a:cubicBezTo>
                  <a:cubicBezTo>
                    <a:pt x="8049" y="10073"/>
                    <a:pt x="8347" y="10597"/>
                    <a:pt x="8597" y="11062"/>
                  </a:cubicBezTo>
                  <a:cubicBezTo>
                    <a:pt x="8358" y="11050"/>
                    <a:pt x="8013" y="11050"/>
                    <a:pt x="7561" y="11133"/>
                  </a:cubicBezTo>
                  <a:cubicBezTo>
                    <a:pt x="7477" y="11145"/>
                    <a:pt x="7442" y="11228"/>
                    <a:pt x="7454" y="11288"/>
                  </a:cubicBezTo>
                  <a:cubicBezTo>
                    <a:pt x="7466" y="11359"/>
                    <a:pt x="7537" y="11407"/>
                    <a:pt x="7596" y="11383"/>
                  </a:cubicBezTo>
                  <a:cubicBezTo>
                    <a:pt x="8192" y="11252"/>
                    <a:pt x="8573" y="11300"/>
                    <a:pt x="8751" y="11324"/>
                  </a:cubicBezTo>
                  <a:cubicBezTo>
                    <a:pt x="9573" y="12729"/>
                    <a:pt x="10013" y="13669"/>
                    <a:pt x="10013" y="1368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187414" y="4624134"/>
              <a:ext cx="873060" cy="698448"/>
            </a:xfrm>
            <a:custGeom>
              <a:avLst/>
              <a:gdLst/>
              <a:ahLst/>
              <a:cxnLst/>
              <a:rect l="l" t="t" r="r" b="b"/>
              <a:pathLst>
                <a:path w="18455" h="14764" extrusionOk="0">
                  <a:moveTo>
                    <a:pt x="18455" y="14764"/>
                  </a:moveTo>
                  <a:cubicBezTo>
                    <a:pt x="18098" y="11061"/>
                    <a:pt x="16669" y="8108"/>
                    <a:pt x="14585" y="5858"/>
                  </a:cubicBezTo>
                  <a:cubicBezTo>
                    <a:pt x="11990" y="3048"/>
                    <a:pt x="8370" y="1322"/>
                    <a:pt x="4536" y="524"/>
                  </a:cubicBezTo>
                  <a:cubicBezTo>
                    <a:pt x="3167" y="238"/>
                    <a:pt x="1786" y="60"/>
                    <a:pt x="405" y="0"/>
                  </a:cubicBezTo>
                  <a:cubicBezTo>
                    <a:pt x="322" y="0"/>
                    <a:pt x="262" y="60"/>
                    <a:pt x="250" y="131"/>
                  </a:cubicBezTo>
                  <a:lnTo>
                    <a:pt x="250" y="143"/>
                  </a:lnTo>
                  <a:cubicBezTo>
                    <a:pt x="238" y="381"/>
                    <a:pt x="0" y="8477"/>
                    <a:pt x="3536" y="14764"/>
                  </a:cubicBezTo>
                  <a:lnTo>
                    <a:pt x="18455" y="14764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226820" y="4660182"/>
              <a:ext cx="791407" cy="662967"/>
            </a:xfrm>
            <a:custGeom>
              <a:avLst/>
              <a:gdLst/>
              <a:ahLst/>
              <a:cxnLst/>
              <a:rect l="l" t="t" r="r" b="b"/>
              <a:pathLst>
                <a:path w="16729" h="14014" extrusionOk="0">
                  <a:moveTo>
                    <a:pt x="203" y="24"/>
                  </a:moveTo>
                  <a:cubicBezTo>
                    <a:pt x="143" y="0"/>
                    <a:pt x="72" y="12"/>
                    <a:pt x="24" y="72"/>
                  </a:cubicBezTo>
                  <a:cubicBezTo>
                    <a:pt x="0" y="131"/>
                    <a:pt x="12" y="203"/>
                    <a:pt x="72" y="250"/>
                  </a:cubicBezTo>
                  <a:cubicBezTo>
                    <a:pt x="84" y="250"/>
                    <a:pt x="1394" y="965"/>
                    <a:pt x="3310" y="2405"/>
                  </a:cubicBezTo>
                  <a:cubicBezTo>
                    <a:pt x="2584" y="2441"/>
                    <a:pt x="929" y="2512"/>
                    <a:pt x="191" y="2655"/>
                  </a:cubicBezTo>
                  <a:cubicBezTo>
                    <a:pt x="120" y="2679"/>
                    <a:pt x="72" y="2739"/>
                    <a:pt x="84" y="2810"/>
                  </a:cubicBezTo>
                  <a:cubicBezTo>
                    <a:pt x="96" y="2882"/>
                    <a:pt x="155" y="2929"/>
                    <a:pt x="239" y="2917"/>
                  </a:cubicBezTo>
                  <a:cubicBezTo>
                    <a:pt x="1096" y="2751"/>
                    <a:pt x="3299" y="2679"/>
                    <a:pt x="3632" y="2655"/>
                  </a:cubicBezTo>
                  <a:cubicBezTo>
                    <a:pt x="4442" y="3298"/>
                    <a:pt x="5382" y="4072"/>
                    <a:pt x="6347" y="4977"/>
                  </a:cubicBezTo>
                  <a:lnTo>
                    <a:pt x="560" y="5691"/>
                  </a:lnTo>
                  <a:cubicBezTo>
                    <a:pt x="489" y="5715"/>
                    <a:pt x="441" y="5775"/>
                    <a:pt x="453" y="5846"/>
                  </a:cubicBezTo>
                  <a:cubicBezTo>
                    <a:pt x="477" y="5918"/>
                    <a:pt x="536" y="5965"/>
                    <a:pt x="608" y="5953"/>
                  </a:cubicBezTo>
                  <a:lnTo>
                    <a:pt x="6608" y="5203"/>
                  </a:lnTo>
                  <a:cubicBezTo>
                    <a:pt x="7501" y="6049"/>
                    <a:pt x="8430" y="7037"/>
                    <a:pt x="9371" y="8120"/>
                  </a:cubicBezTo>
                  <a:cubicBezTo>
                    <a:pt x="8180" y="8311"/>
                    <a:pt x="2441" y="9251"/>
                    <a:pt x="1465" y="9597"/>
                  </a:cubicBezTo>
                  <a:cubicBezTo>
                    <a:pt x="1405" y="9620"/>
                    <a:pt x="1370" y="9704"/>
                    <a:pt x="1394" y="9763"/>
                  </a:cubicBezTo>
                  <a:cubicBezTo>
                    <a:pt x="1429" y="9823"/>
                    <a:pt x="1489" y="9859"/>
                    <a:pt x="1560" y="9835"/>
                  </a:cubicBezTo>
                  <a:cubicBezTo>
                    <a:pt x="2560" y="9478"/>
                    <a:pt x="8871" y="8454"/>
                    <a:pt x="9561" y="8347"/>
                  </a:cubicBezTo>
                  <a:cubicBezTo>
                    <a:pt x="10311" y="9228"/>
                    <a:pt x="11038" y="10180"/>
                    <a:pt x="11752" y="11216"/>
                  </a:cubicBezTo>
                  <a:lnTo>
                    <a:pt x="2787" y="12799"/>
                  </a:lnTo>
                  <a:cubicBezTo>
                    <a:pt x="2703" y="12811"/>
                    <a:pt x="2667" y="12871"/>
                    <a:pt x="2679" y="12942"/>
                  </a:cubicBezTo>
                  <a:cubicBezTo>
                    <a:pt x="2691" y="13014"/>
                    <a:pt x="2751" y="13061"/>
                    <a:pt x="2822" y="13049"/>
                  </a:cubicBezTo>
                  <a:lnTo>
                    <a:pt x="11919" y="11454"/>
                  </a:lnTo>
                  <a:cubicBezTo>
                    <a:pt x="12466" y="12264"/>
                    <a:pt x="12990" y="13109"/>
                    <a:pt x="13502" y="14014"/>
                  </a:cubicBezTo>
                  <a:lnTo>
                    <a:pt x="13919" y="14014"/>
                  </a:lnTo>
                  <a:cubicBezTo>
                    <a:pt x="14240" y="13347"/>
                    <a:pt x="15383" y="10894"/>
                    <a:pt x="15717" y="9061"/>
                  </a:cubicBezTo>
                  <a:cubicBezTo>
                    <a:pt x="15729" y="8989"/>
                    <a:pt x="15681" y="8930"/>
                    <a:pt x="15610" y="8906"/>
                  </a:cubicBezTo>
                  <a:cubicBezTo>
                    <a:pt x="15538" y="8894"/>
                    <a:pt x="15479" y="8942"/>
                    <a:pt x="15467" y="9013"/>
                  </a:cubicBezTo>
                  <a:cubicBezTo>
                    <a:pt x="15145" y="10787"/>
                    <a:pt x="14062" y="13133"/>
                    <a:pt x="13705" y="13847"/>
                  </a:cubicBezTo>
                  <a:cubicBezTo>
                    <a:pt x="13205" y="12954"/>
                    <a:pt x="12681" y="12109"/>
                    <a:pt x="12133" y="11311"/>
                  </a:cubicBezTo>
                  <a:cubicBezTo>
                    <a:pt x="13824" y="8692"/>
                    <a:pt x="14157" y="6489"/>
                    <a:pt x="14157" y="6489"/>
                  </a:cubicBezTo>
                  <a:cubicBezTo>
                    <a:pt x="14169" y="6406"/>
                    <a:pt x="14121" y="6346"/>
                    <a:pt x="14050" y="6334"/>
                  </a:cubicBezTo>
                  <a:cubicBezTo>
                    <a:pt x="13978" y="6322"/>
                    <a:pt x="13919" y="6370"/>
                    <a:pt x="13895" y="6442"/>
                  </a:cubicBezTo>
                  <a:cubicBezTo>
                    <a:pt x="13895" y="6442"/>
                    <a:pt x="13586" y="8537"/>
                    <a:pt x="11966" y="11073"/>
                  </a:cubicBezTo>
                  <a:cubicBezTo>
                    <a:pt x="11252" y="10025"/>
                    <a:pt x="10502" y="9073"/>
                    <a:pt x="9776" y="8180"/>
                  </a:cubicBezTo>
                  <a:cubicBezTo>
                    <a:pt x="10490" y="7025"/>
                    <a:pt x="11454" y="3870"/>
                    <a:pt x="11454" y="3846"/>
                  </a:cubicBezTo>
                  <a:cubicBezTo>
                    <a:pt x="11466" y="3775"/>
                    <a:pt x="11442" y="3715"/>
                    <a:pt x="11371" y="3691"/>
                  </a:cubicBezTo>
                  <a:cubicBezTo>
                    <a:pt x="11288" y="3667"/>
                    <a:pt x="11228" y="3703"/>
                    <a:pt x="11204" y="3775"/>
                  </a:cubicBezTo>
                  <a:cubicBezTo>
                    <a:pt x="11204" y="3786"/>
                    <a:pt x="10276" y="6787"/>
                    <a:pt x="9585" y="7977"/>
                  </a:cubicBezTo>
                  <a:cubicBezTo>
                    <a:pt x="8644" y="6870"/>
                    <a:pt x="7692" y="5894"/>
                    <a:pt x="6787" y="5025"/>
                  </a:cubicBezTo>
                  <a:cubicBezTo>
                    <a:pt x="7406" y="3465"/>
                    <a:pt x="7597" y="1691"/>
                    <a:pt x="7597" y="1691"/>
                  </a:cubicBezTo>
                  <a:cubicBezTo>
                    <a:pt x="7620" y="1620"/>
                    <a:pt x="7561" y="1560"/>
                    <a:pt x="7490" y="1548"/>
                  </a:cubicBezTo>
                  <a:cubicBezTo>
                    <a:pt x="7406" y="1524"/>
                    <a:pt x="7347" y="1584"/>
                    <a:pt x="7335" y="1667"/>
                  </a:cubicBezTo>
                  <a:cubicBezTo>
                    <a:pt x="7335" y="1667"/>
                    <a:pt x="7156" y="3334"/>
                    <a:pt x="6573" y="4834"/>
                  </a:cubicBezTo>
                  <a:cubicBezTo>
                    <a:pt x="5596" y="3906"/>
                    <a:pt x="4656" y="3120"/>
                    <a:pt x="3810" y="2465"/>
                  </a:cubicBezTo>
                  <a:cubicBezTo>
                    <a:pt x="4061" y="1572"/>
                    <a:pt x="4084" y="619"/>
                    <a:pt x="4084" y="619"/>
                  </a:cubicBezTo>
                  <a:cubicBezTo>
                    <a:pt x="4084" y="548"/>
                    <a:pt x="4049" y="488"/>
                    <a:pt x="3965" y="488"/>
                  </a:cubicBezTo>
                  <a:cubicBezTo>
                    <a:pt x="3894" y="488"/>
                    <a:pt x="3834" y="536"/>
                    <a:pt x="3834" y="607"/>
                  </a:cubicBezTo>
                  <a:cubicBezTo>
                    <a:pt x="3834" y="607"/>
                    <a:pt x="3810" y="1465"/>
                    <a:pt x="3584" y="2286"/>
                  </a:cubicBezTo>
                  <a:cubicBezTo>
                    <a:pt x="1620" y="786"/>
                    <a:pt x="227" y="36"/>
                    <a:pt x="203" y="24"/>
                  </a:cubicBezTo>
                  <a:close/>
                  <a:moveTo>
                    <a:pt x="16241" y="14002"/>
                  </a:moveTo>
                  <a:cubicBezTo>
                    <a:pt x="16419" y="13419"/>
                    <a:pt x="16574" y="12776"/>
                    <a:pt x="16717" y="12121"/>
                  </a:cubicBezTo>
                  <a:cubicBezTo>
                    <a:pt x="16729" y="12049"/>
                    <a:pt x="16681" y="11990"/>
                    <a:pt x="16610" y="11978"/>
                  </a:cubicBezTo>
                  <a:cubicBezTo>
                    <a:pt x="16538" y="11966"/>
                    <a:pt x="16479" y="12002"/>
                    <a:pt x="16455" y="12085"/>
                  </a:cubicBezTo>
                  <a:cubicBezTo>
                    <a:pt x="16324" y="12764"/>
                    <a:pt x="16145" y="13407"/>
                    <a:pt x="15967" y="14002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632036" y="4556533"/>
              <a:ext cx="597636" cy="765530"/>
            </a:xfrm>
            <a:custGeom>
              <a:avLst/>
              <a:gdLst/>
              <a:ahLst/>
              <a:cxnLst/>
              <a:rect l="l" t="t" r="r" b="b"/>
              <a:pathLst>
                <a:path w="12633" h="16182" extrusionOk="0">
                  <a:moveTo>
                    <a:pt x="6156" y="12312"/>
                  </a:moveTo>
                  <a:cubicBezTo>
                    <a:pt x="4525" y="12645"/>
                    <a:pt x="2334" y="13097"/>
                    <a:pt x="381" y="10645"/>
                  </a:cubicBezTo>
                  <a:lnTo>
                    <a:pt x="381" y="10645"/>
                  </a:lnTo>
                  <a:lnTo>
                    <a:pt x="370" y="10621"/>
                  </a:lnTo>
                  <a:cubicBezTo>
                    <a:pt x="310" y="10538"/>
                    <a:pt x="322" y="10407"/>
                    <a:pt x="417" y="10347"/>
                  </a:cubicBezTo>
                  <a:cubicBezTo>
                    <a:pt x="2775" y="8692"/>
                    <a:pt x="4656" y="8942"/>
                    <a:pt x="6013" y="9704"/>
                  </a:cubicBezTo>
                  <a:cubicBezTo>
                    <a:pt x="5727" y="9311"/>
                    <a:pt x="5454" y="8930"/>
                    <a:pt x="5215" y="8537"/>
                  </a:cubicBezTo>
                  <a:cubicBezTo>
                    <a:pt x="5037" y="8287"/>
                    <a:pt x="4561" y="8323"/>
                    <a:pt x="3965" y="8359"/>
                  </a:cubicBezTo>
                  <a:cubicBezTo>
                    <a:pt x="2775" y="8454"/>
                    <a:pt x="1203" y="8561"/>
                    <a:pt x="60" y="6632"/>
                  </a:cubicBezTo>
                  <a:lnTo>
                    <a:pt x="60" y="6620"/>
                  </a:lnTo>
                  <a:cubicBezTo>
                    <a:pt x="0" y="6513"/>
                    <a:pt x="36" y="6394"/>
                    <a:pt x="143" y="6335"/>
                  </a:cubicBezTo>
                  <a:cubicBezTo>
                    <a:pt x="1917" y="5418"/>
                    <a:pt x="3191" y="5727"/>
                    <a:pt x="4061" y="6358"/>
                  </a:cubicBezTo>
                  <a:cubicBezTo>
                    <a:pt x="3989" y="6180"/>
                    <a:pt x="3930" y="6001"/>
                    <a:pt x="3870" y="5823"/>
                  </a:cubicBezTo>
                  <a:cubicBezTo>
                    <a:pt x="3453" y="5477"/>
                    <a:pt x="667" y="3025"/>
                    <a:pt x="3549" y="72"/>
                  </a:cubicBezTo>
                  <a:cubicBezTo>
                    <a:pt x="3632" y="1"/>
                    <a:pt x="3763" y="1"/>
                    <a:pt x="3834" y="72"/>
                  </a:cubicBezTo>
                  <a:lnTo>
                    <a:pt x="3834" y="84"/>
                  </a:lnTo>
                  <a:lnTo>
                    <a:pt x="3834" y="84"/>
                  </a:lnTo>
                  <a:cubicBezTo>
                    <a:pt x="5358" y="1739"/>
                    <a:pt x="4775" y="3215"/>
                    <a:pt x="4358" y="4311"/>
                  </a:cubicBezTo>
                  <a:cubicBezTo>
                    <a:pt x="4227" y="4668"/>
                    <a:pt x="4108" y="4989"/>
                    <a:pt x="4084" y="5239"/>
                  </a:cubicBezTo>
                  <a:cubicBezTo>
                    <a:pt x="4120" y="5263"/>
                    <a:pt x="4132" y="5299"/>
                    <a:pt x="4132" y="5323"/>
                  </a:cubicBezTo>
                  <a:cubicBezTo>
                    <a:pt x="4287" y="5918"/>
                    <a:pt x="4537" y="6537"/>
                    <a:pt x="4858" y="7156"/>
                  </a:cubicBezTo>
                  <a:cubicBezTo>
                    <a:pt x="4953" y="7263"/>
                    <a:pt x="5025" y="7382"/>
                    <a:pt x="5096" y="7490"/>
                  </a:cubicBezTo>
                  <a:cubicBezTo>
                    <a:pt x="4953" y="6275"/>
                    <a:pt x="5311" y="4715"/>
                    <a:pt x="7537" y="3763"/>
                  </a:cubicBezTo>
                  <a:cubicBezTo>
                    <a:pt x="7644" y="3715"/>
                    <a:pt x="7763" y="3763"/>
                    <a:pt x="7811" y="3870"/>
                  </a:cubicBezTo>
                  <a:lnTo>
                    <a:pt x="7811" y="3882"/>
                  </a:lnTo>
                  <a:cubicBezTo>
                    <a:pt x="8585" y="5977"/>
                    <a:pt x="7501" y="7132"/>
                    <a:pt x="6680" y="7990"/>
                  </a:cubicBezTo>
                  <a:cubicBezTo>
                    <a:pt x="6275" y="8418"/>
                    <a:pt x="5954" y="8764"/>
                    <a:pt x="6025" y="9061"/>
                  </a:cubicBezTo>
                  <a:cubicBezTo>
                    <a:pt x="6382" y="9573"/>
                    <a:pt x="6751" y="10073"/>
                    <a:pt x="7144" y="10585"/>
                  </a:cubicBezTo>
                  <a:cubicBezTo>
                    <a:pt x="7287" y="10728"/>
                    <a:pt x="7418" y="10883"/>
                    <a:pt x="7561" y="11014"/>
                  </a:cubicBezTo>
                  <a:cubicBezTo>
                    <a:pt x="7239" y="9692"/>
                    <a:pt x="7454" y="7978"/>
                    <a:pt x="9680" y="6561"/>
                  </a:cubicBezTo>
                  <a:cubicBezTo>
                    <a:pt x="9776" y="6501"/>
                    <a:pt x="9906" y="6537"/>
                    <a:pt x="9966" y="6620"/>
                  </a:cubicBezTo>
                  <a:lnTo>
                    <a:pt x="9978" y="6632"/>
                  </a:lnTo>
                  <a:cubicBezTo>
                    <a:pt x="11240" y="8871"/>
                    <a:pt x="10240" y="10371"/>
                    <a:pt x="9454" y="11502"/>
                  </a:cubicBezTo>
                  <a:cubicBezTo>
                    <a:pt x="9073" y="12085"/>
                    <a:pt x="8763" y="12562"/>
                    <a:pt x="8918" y="12907"/>
                  </a:cubicBezTo>
                  <a:cubicBezTo>
                    <a:pt x="9097" y="13145"/>
                    <a:pt x="9275" y="13383"/>
                    <a:pt x="9442" y="13597"/>
                  </a:cubicBezTo>
                  <a:cubicBezTo>
                    <a:pt x="9299" y="12526"/>
                    <a:pt x="9597" y="11240"/>
                    <a:pt x="11359" y="10180"/>
                  </a:cubicBezTo>
                  <a:cubicBezTo>
                    <a:pt x="11466" y="10121"/>
                    <a:pt x="11585" y="10145"/>
                    <a:pt x="11645" y="10252"/>
                  </a:cubicBezTo>
                  <a:lnTo>
                    <a:pt x="11657" y="10264"/>
                  </a:lnTo>
                  <a:cubicBezTo>
                    <a:pt x="12633" y="12145"/>
                    <a:pt x="11752" y="13347"/>
                    <a:pt x="11097" y="14252"/>
                  </a:cubicBezTo>
                  <a:cubicBezTo>
                    <a:pt x="10764" y="14717"/>
                    <a:pt x="10502" y="15074"/>
                    <a:pt x="10633" y="15348"/>
                  </a:cubicBezTo>
                  <a:cubicBezTo>
                    <a:pt x="10799" y="15621"/>
                    <a:pt x="10966" y="15907"/>
                    <a:pt x="11097" y="16181"/>
                  </a:cubicBezTo>
                  <a:lnTo>
                    <a:pt x="11097" y="16181"/>
                  </a:lnTo>
                  <a:lnTo>
                    <a:pt x="5287" y="16181"/>
                  </a:lnTo>
                  <a:cubicBezTo>
                    <a:pt x="4751" y="15907"/>
                    <a:pt x="4203" y="15479"/>
                    <a:pt x="3691" y="14812"/>
                  </a:cubicBezTo>
                  <a:lnTo>
                    <a:pt x="3691" y="14812"/>
                  </a:lnTo>
                  <a:lnTo>
                    <a:pt x="3668" y="14788"/>
                  </a:lnTo>
                  <a:cubicBezTo>
                    <a:pt x="3608" y="14705"/>
                    <a:pt x="3632" y="14574"/>
                    <a:pt x="3715" y="14514"/>
                  </a:cubicBezTo>
                  <a:cubicBezTo>
                    <a:pt x="6275" y="12728"/>
                    <a:pt x="8204" y="13347"/>
                    <a:pt x="9454" y="14300"/>
                  </a:cubicBezTo>
                  <a:cubicBezTo>
                    <a:pt x="9180" y="13919"/>
                    <a:pt x="8894" y="13514"/>
                    <a:pt x="8585" y="13109"/>
                  </a:cubicBezTo>
                  <a:lnTo>
                    <a:pt x="8585" y="13109"/>
                  </a:lnTo>
                  <a:lnTo>
                    <a:pt x="8585" y="13109"/>
                  </a:lnTo>
                  <a:lnTo>
                    <a:pt x="8585" y="13109"/>
                  </a:lnTo>
                  <a:cubicBezTo>
                    <a:pt x="8561" y="13097"/>
                    <a:pt x="8525" y="13038"/>
                    <a:pt x="8454" y="12931"/>
                  </a:cubicBezTo>
                  <a:cubicBezTo>
                    <a:pt x="8287" y="12728"/>
                    <a:pt x="8121" y="12502"/>
                    <a:pt x="7954" y="12288"/>
                  </a:cubicBezTo>
                  <a:cubicBezTo>
                    <a:pt x="7644" y="12014"/>
                    <a:pt x="6978" y="12145"/>
                    <a:pt x="6156" y="1231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2010830" y="4771683"/>
              <a:ext cx="366207" cy="550896"/>
            </a:xfrm>
            <a:custGeom>
              <a:avLst/>
              <a:gdLst/>
              <a:ahLst/>
              <a:cxnLst/>
              <a:rect l="l" t="t" r="r" b="b"/>
              <a:pathLst>
                <a:path w="7741" h="11645" extrusionOk="0">
                  <a:moveTo>
                    <a:pt x="2775" y="8692"/>
                  </a:moveTo>
                  <a:cubicBezTo>
                    <a:pt x="1608" y="8145"/>
                    <a:pt x="61" y="7430"/>
                    <a:pt x="1" y="5037"/>
                  </a:cubicBezTo>
                  <a:lnTo>
                    <a:pt x="1" y="5037"/>
                  </a:lnTo>
                  <a:lnTo>
                    <a:pt x="1" y="5013"/>
                  </a:lnTo>
                  <a:cubicBezTo>
                    <a:pt x="1" y="4930"/>
                    <a:pt x="84" y="4870"/>
                    <a:pt x="168" y="4870"/>
                  </a:cubicBezTo>
                  <a:cubicBezTo>
                    <a:pt x="2370" y="4942"/>
                    <a:pt x="3418" y="5954"/>
                    <a:pt x="3871" y="7025"/>
                  </a:cubicBezTo>
                  <a:cubicBezTo>
                    <a:pt x="3871" y="6668"/>
                    <a:pt x="3894" y="6299"/>
                    <a:pt x="3918" y="5954"/>
                  </a:cubicBezTo>
                  <a:cubicBezTo>
                    <a:pt x="3918" y="5716"/>
                    <a:pt x="3620" y="5525"/>
                    <a:pt x="3228" y="5275"/>
                  </a:cubicBezTo>
                  <a:cubicBezTo>
                    <a:pt x="2477" y="4775"/>
                    <a:pt x="1442" y="4120"/>
                    <a:pt x="1632" y="2430"/>
                  </a:cubicBezTo>
                  <a:lnTo>
                    <a:pt x="1632" y="2418"/>
                  </a:lnTo>
                  <a:cubicBezTo>
                    <a:pt x="1644" y="2322"/>
                    <a:pt x="1715" y="2263"/>
                    <a:pt x="1811" y="2275"/>
                  </a:cubicBezTo>
                  <a:cubicBezTo>
                    <a:pt x="3311" y="2537"/>
                    <a:pt x="3954" y="3311"/>
                    <a:pt x="4204" y="4085"/>
                  </a:cubicBezTo>
                  <a:cubicBezTo>
                    <a:pt x="4252" y="3930"/>
                    <a:pt x="4275" y="3799"/>
                    <a:pt x="4335" y="3668"/>
                  </a:cubicBezTo>
                  <a:cubicBezTo>
                    <a:pt x="4228" y="3263"/>
                    <a:pt x="3668" y="477"/>
                    <a:pt x="6776" y="13"/>
                  </a:cubicBezTo>
                  <a:cubicBezTo>
                    <a:pt x="6871" y="1"/>
                    <a:pt x="6942" y="60"/>
                    <a:pt x="6954" y="155"/>
                  </a:cubicBezTo>
                  <a:lnTo>
                    <a:pt x="6954" y="167"/>
                  </a:lnTo>
                  <a:lnTo>
                    <a:pt x="6954" y="167"/>
                  </a:lnTo>
                  <a:cubicBezTo>
                    <a:pt x="7133" y="1858"/>
                    <a:pt x="6109" y="2501"/>
                    <a:pt x="5335" y="2989"/>
                  </a:cubicBezTo>
                  <a:cubicBezTo>
                    <a:pt x="5085" y="3156"/>
                    <a:pt x="4871" y="3287"/>
                    <a:pt x="4752" y="3430"/>
                  </a:cubicBezTo>
                  <a:cubicBezTo>
                    <a:pt x="4752" y="3454"/>
                    <a:pt x="4752" y="3489"/>
                    <a:pt x="4740" y="3501"/>
                  </a:cubicBezTo>
                  <a:cubicBezTo>
                    <a:pt x="4561" y="3930"/>
                    <a:pt x="4430" y="4418"/>
                    <a:pt x="4347" y="4942"/>
                  </a:cubicBezTo>
                  <a:lnTo>
                    <a:pt x="4347" y="5263"/>
                  </a:lnTo>
                  <a:cubicBezTo>
                    <a:pt x="4811" y="4454"/>
                    <a:pt x="5740" y="3668"/>
                    <a:pt x="7550" y="4096"/>
                  </a:cubicBezTo>
                  <a:cubicBezTo>
                    <a:pt x="7645" y="4108"/>
                    <a:pt x="7681" y="4204"/>
                    <a:pt x="7669" y="4287"/>
                  </a:cubicBezTo>
                  <a:lnTo>
                    <a:pt x="7669" y="4311"/>
                  </a:lnTo>
                  <a:cubicBezTo>
                    <a:pt x="7180" y="5930"/>
                    <a:pt x="5990" y="6132"/>
                    <a:pt x="5097" y="6299"/>
                  </a:cubicBezTo>
                  <a:cubicBezTo>
                    <a:pt x="4644" y="6371"/>
                    <a:pt x="4287" y="6430"/>
                    <a:pt x="4204" y="6656"/>
                  </a:cubicBezTo>
                  <a:cubicBezTo>
                    <a:pt x="4192" y="7133"/>
                    <a:pt x="4192" y="7609"/>
                    <a:pt x="4192" y="8097"/>
                  </a:cubicBezTo>
                  <a:cubicBezTo>
                    <a:pt x="4216" y="8264"/>
                    <a:pt x="4228" y="8418"/>
                    <a:pt x="4252" y="8549"/>
                  </a:cubicBezTo>
                  <a:cubicBezTo>
                    <a:pt x="4656" y="7597"/>
                    <a:pt x="5573" y="6644"/>
                    <a:pt x="7597" y="6799"/>
                  </a:cubicBezTo>
                  <a:cubicBezTo>
                    <a:pt x="7681" y="6799"/>
                    <a:pt x="7740" y="6882"/>
                    <a:pt x="7740" y="6966"/>
                  </a:cubicBezTo>
                  <a:lnTo>
                    <a:pt x="7740" y="6990"/>
                  </a:lnTo>
                  <a:cubicBezTo>
                    <a:pt x="7490" y="8918"/>
                    <a:pt x="6180" y="9383"/>
                    <a:pt x="5204" y="9728"/>
                  </a:cubicBezTo>
                  <a:cubicBezTo>
                    <a:pt x="4692" y="9907"/>
                    <a:pt x="4287" y="10038"/>
                    <a:pt x="4228" y="10335"/>
                  </a:cubicBezTo>
                  <a:lnTo>
                    <a:pt x="4228" y="11002"/>
                  </a:lnTo>
                  <a:cubicBezTo>
                    <a:pt x="4621" y="10276"/>
                    <a:pt x="5406" y="9621"/>
                    <a:pt x="6966" y="9800"/>
                  </a:cubicBezTo>
                  <a:cubicBezTo>
                    <a:pt x="7061" y="9811"/>
                    <a:pt x="7121" y="9883"/>
                    <a:pt x="7097" y="9978"/>
                  </a:cubicBezTo>
                  <a:lnTo>
                    <a:pt x="7097" y="9990"/>
                  </a:lnTo>
                  <a:cubicBezTo>
                    <a:pt x="6966" y="10835"/>
                    <a:pt x="6585" y="11335"/>
                    <a:pt x="6133" y="11645"/>
                  </a:cubicBezTo>
                  <a:lnTo>
                    <a:pt x="1251" y="11645"/>
                  </a:lnTo>
                  <a:cubicBezTo>
                    <a:pt x="656" y="11133"/>
                    <a:pt x="180" y="10383"/>
                    <a:pt x="144" y="9109"/>
                  </a:cubicBezTo>
                  <a:lnTo>
                    <a:pt x="144" y="9109"/>
                  </a:lnTo>
                  <a:lnTo>
                    <a:pt x="144" y="9097"/>
                  </a:lnTo>
                  <a:cubicBezTo>
                    <a:pt x="144" y="9014"/>
                    <a:pt x="215" y="8954"/>
                    <a:pt x="299" y="8954"/>
                  </a:cubicBezTo>
                  <a:cubicBezTo>
                    <a:pt x="2680" y="9026"/>
                    <a:pt x="3573" y="10288"/>
                    <a:pt x="3906" y="11454"/>
                  </a:cubicBezTo>
                  <a:cubicBezTo>
                    <a:pt x="3918" y="11073"/>
                    <a:pt x="3918" y="10704"/>
                    <a:pt x="3918" y="10323"/>
                  </a:cubicBezTo>
                  <a:lnTo>
                    <a:pt x="3918" y="10323"/>
                  </a:lnTo>
                  <a:lnTo>
                    <a:pt x="3918" y="10323"/>
                  </a:lnTo>
                  <a:lnTo>
                    <a:pt x="3918" y="10323"/>
                  </a:lnTo>
                  <a:lnTo>
                    <a:pt x="3918" y="10133"/>
                  </a:lnTo>
                  <a:cubicBezTo>
                    <a:pt x="3918" y="9930"/>
                    <a:pt x="3918" y="9728"/>
                    <a:pt x="3906" y="9514"/>
                  </a:cubicBezTo>
                  <a:cubicBezTo>
                    <a:pt x="3835" y="9192"/>
                    <a:pt x="3359" y="8966"/>
                    <a:pt x="2775" y="869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2184918" y="4889997"/>
              <a:ext cx="557661" cy="432580"/>
            </a:xfrm>
            <a:custGeom>
              <a:avLst/>
              <a:gdLst/>
              <a:ahLst/>
              <a:cxnLst/>
              <a:rect l="l" t="t" r="r" b="b"/>
              <a:pathLst>
                <a:path w="11788" h="9144" extrusionOk="0">
                  <a:moveTo>
                    <a:pt x="0" y="9144"/>
                  </a:moveTo>
                  <a:cubicBezTo>
                    <a:pt x="12" y="9013"/>
                    <a:pt x="12" y="8894"/>
                    <a:pt x="36" y="8751"/>
                  </a:cubicBezTo>
                  <a:cubicBezTo>
                    <a:pt x="298" y="5822"/>
                    <a:pt x="1488" y="3739"/>
                    <a:pt x="3191" y="2346"/>
                  </a:cubicBezTo>
                  <a:cubicBezTo>
                    <a:pt x="4882" y="941"/>
                    <a:pt x="7072" y="238"/>
                    <a:pt x="9323" y="60"/>
                  </a:cubicBezTo>
                  <a:cubicBezTo>
                    <a:pt x="10120" y="0"/>
                    <a:pt x="10930" y="24"/>
                    <a:pt x="11716" y="83"/>
                  </a:cubicBezTo>
                  <a:cubicBezTo>
                    <a:pt x="11763" y="83"/>
                    <a:pt x="11787" y="119"/>
                    <a:pt x="11787" y="167"/>
                  </a:cubicBezTo>
                  <a:lnTo>
                    <a:pt x="11787" y="167"/>
                  </a:lnTo>
                  <a:cubicBezTo>
                    <a:pt x="11775" y="321"/>
                    <a:pt x="11192" y="5834"/>
                    <a:pt x="8037" y="9132"/>
                  </a:cubicBezTo>
                  <a:lnTo>
                    <a:pt x="0" y="9132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2208004" y="4911947"/>
              <a:ext cx="515415" cy="411197"/>
            </a:xfrm>
            <a:custGeom>
              <a:avLst/>
              <a:gdLst/>
              <a:ahLst/>
              <a:cxnLst/>
              <a:rect l="l" t="t" r="r" b="b"/>
              <a:pathLst>
                <a:path w="10895" h="8692" extrusionOk="0">
                  <a:moveTo>
                    <a:pt x="10799" y="36"/>
                  </a:moveTo>
                  <a:cubicBezTo>
                    <a:pt x="10835" y="12"/>
                    <a:pt x="10871" y="36"/>
                    <a:pt x="10882" y="72"/>
                  </a:cubicBezTo>
                  <a:cubicBezTo>
                    <a:pt x="10894" y="119"/>
                    <a:pt x="10882" y="155"/>
                    <a:pt x="10835" y="167"/>
                  </a:cubicBezTo>
                  <a:cubicBezTo>
                    <a:pt x="10835" y="167"/>
                    <a:pt x="10025" y="465"/>
                    <a:pt x="8835" y="1143"/>
                  </a:cubicBezTo>
                  <a:cubicBezTo>
                    <a:pt x="9251" y="1227"/>
                    <a:pt x="10180" y="1405"/>
                    <a:pt x="10585" y="1536"/>
                  </a:cubicBezTo>
                  <a:cubicBezTo>
                    <a:pt x="10632" y="1548"/>
                    <a:pt x="10644" y="1596"/>
                    <a:pt x="10632" y="1620"/>
                  </a:cubicBezTo>
                  <a:cubicBezTo>
                    <a:pt x="10609" y="1667"/>
                    <a:pt x="10573" y="1679"/>
                    <a:pt x="10537" y="1667"/>
                  </a:cubicBezTo>
                  <a:cubicBezTo>
                    <a:pt x="10061" y="1501"/>
                    <a:pt x="8811" y="1298"/>
                    <a:pt x="8620" y="1262"/>
                  </a:cubicBezTo>
                  <a:cubicBezTo>
                    <a:pt x="8096" y="1560"/>
                    <a:pt x="7525" y="1941"/>
                    <a:pt x="6894" y="2382"/>
                  </a:cubicBezTo>
                  <a:lnTo>
                    <a:pt x="10132" y="3227"/>
                  </a:lnTo>
                  <a:cubicBezTo>
                    <a:pt x="10180" y="3251"/>
                    <a:pt x="10192" y="3275"/>
                    <a:pt x="10192" y="3322"/>
                  </a:cubicBezTo>
                  <a:cubicBezTo>
                    <a:pt x="10180" y="3370"/>
                    <a:pt x="10156" y="3382"/>
                    <a:pt x="10109" y="3382"/>
                  </a:cubicBezTo>
                  <a:lnTo>
                    <a:pt x="6739" y="2501"/>
                  </a:lnTo>
                  <a:cubicBezTo>
                    <a:pt x="6168" y="2917"/>
                    <a:pt x="5548" y="3394"/>
                    <a:pt x="4941" y="3941"/>
                  </a:cubicBezTo>
                  <a:cubicBezTo>
                    <a:pt x="5608" y="4156"/>
                    <a:pt x="8811" y="5132"/>
                    <a:pt x="9335" y="5406"/>
                  </a:cubicBezTo>
                  <a:cubicBezTo>
                    <a:pt x="9358" y="5418"/>
                    <a:pt x="9382" y="5465"/>
                    <a:pt x="9358" y="5513"/>
                  </a:cubicBezTo>
                  <a:cubicBezTo>
                    <a:pt x="9347" y="5537"/>
                    <a:pt x="9299" y="5549"/>
                    <a:pt x="9263" y="5537"/>
                  </a:cubicBezTo>
                  <a:cubicBezTo>
                    <a:pt x="8727" y="5251"/>
                    <a:pt x="5215" y="4179"/>
                    <a:pt x="4810" y="4060"/>
                  </a:cubicBezTo>
                  <a:cubicBezTo>
                    <a:pt x="4322" y="4513"/>
                    <a:pt x="3822" y="5001"/>
                    <a:pt x="3334" y="5537"/>
                  </a:cubicBezTo>
                  <a:lnTo>
                    <a:pt x="8335" y="7132"/>
                  </a:lnTo>
                  <a:cubicBezTo>
                    <a:pt x="8382" y="7144"/>
                    <a:pt x="8394" y="7192"/>
                    <a:pt x="8382" y="7216"/>
                  </a:cubicBezTo>
                  <a:cubicBezTo>
                    <a:pt x="8370" y="7263"/>
                    <a:pt x="8323" y="7275"/>
                    <a:pt x="8287" y="7263"/>
                  </a:cubicBezTo>
                  <a:lnTo>
                    <a:pt x="3227" y="5644"/>
                  </a:lnTo>
                  <a:cubicBezTo>
                    <a:pt x="2858" y="6061"/>
                    <a:pt x="2489" y="6525"/>
                    <a:pt x="2131" y="7001"/>
                  </a:cubicBezTo>
                  <a:cubicBezTo>
                    <a:pt x="2953" y="7275"/>
                    <a:pt x="7120" y="8573"/>
                    <a:pt x="7132" y="8573"/>
                  </a:cubicBezTo>
                  <a:cubicBezTo>
                    <a:pt x="7180" y="8585"/>
                    <a:pt x="7192" y="8632"/>
                    <a:pt x="7180" y="8668"/>
                  </a:cubicBezTo>
                  <a:cubicBezTo>
                    <a:pt x="7180" y="8680"/>
                    <a:pt x="7156" y="8680"/>
                    <a:pt x="7156" y="8692"/>
                  </a:cubicBezTo>
                  <a:lnTo>
                    <a:pt x="7025" y="8692"/>
                  </a:lnTo>
                  <a:cubicBezTo>
                    <a:pt x="6489" y="8525"/>
                    <a:pt x="2691" y="7335"/>
                    <a:pt x="2036" y="7120"/>
                  </a:cubicBezTo>
                  <a:cubicBezTo>
                    <a:pt x="1727" y="7537"/>
                    <a:pt x="1429" y="7966"/>
                    <a:pt x="1143" y="8430"/>
                  </a:cubicBezTo>
                  <a:cubicBezTo>
                    <a:pt x="1310" y="8501"/>
                    <a:pt x="1524" y="8585"/>
                    <a:pt x="1774" y="8680"/>
                  </a:cubicBezTo>
                  <a:lnTo>
                    <a:pt x="1357" y="8680"/>
                  </a:lnTo>
                  <a:cubicBezTo>
                    <a:pt x="1238" y="8632"/>
                    <a:pt x="1143" y="8585"/>
                    <a:pt x="1060" y="8549"/>
                  </a:cubicBezTo>
                  <a:cubicBezTo>
                    <a:pt x="1024" y="8585"/>
                    <a:pt x="1000" y="8632"/>
                    <a:pt x="988" y="8680"/>
                  </a:cubicBezTo>
                  <a:lnTo>
                    <a:pt x="810" y="8680"/>
                  </a:lnTo>
                  <a:cubicBezTo>
                    <a:pt x="846" y="8609"/>
                    <a:pt x="893" y="8513"/>
                    <a:pt x="953" y="8442"/>
                  </a:cubicBezTo>
                  <a:cubicBezTo>
                    <a:pt x="893" y="8228"/>
                    <a:pt x="548" y="7001"/>
                    <a:pt x="453" y="5656"/>
                  </a:cubicBezTo>
                  <a:cubicBezTo>
                    <a:pt x="453" y="5608"/>
                    <a:pt x="476" y="5584"/>
                    <a:pt x="524" y="5584"/>
                  </a:cubicBezTo>
                  <a:cubicBezTo>
                    <a:pt x="572" y="5584"/>
                    <a:pt x="595" y="5608"/>
                    <a:pt x="595" y="5656"/>
                  </a:cubicBezTo>
                  <a:cubicBezTo>
                    <a:pt x="667" y="6823"/>
                    <a:pt x="953" y="7894"/>
                    <a:pt x="1060" y="8287"/>
                  </a:cubicBezTo>
                  <a:cubicBezTo>
                    <a:pt x="1346" y="7847"/>
                    <a:pt x="1619" y="7430"/>
                    <a:pt x="1917" y="7025"/>
                  </a:cubicBezTo>
                  <a:cubicBezTo>
                    <a:pt x="1834" y="6763"/>
                    <a:pt x="1298" y="5132"/>
                    <a:pt x="1250" y="3989"/>
                  </a:cubicBezTo>
                  <a:cubicBezTo>
                    <a:pt x="1250" y="3941"/>
                    <a:pt x="1286" y="3917"/>
                    <a:pt x="1322" y="3917"/>
                  </a:cubicBezTo>
                  <a:cubicBezTo>
                    <a:pt x="1369" y="3917"/>
                    <a:pt x="1405" y="3941"/>
                    <a:pt x="1405" y="3989"/>
                  </a:cubicBezTo>
                  <a:cubicBezTo>
                    <a:pt x="1441" y="5013"/>
                    <a:pt x="1881" y="6442"/>
                    <a:pt x="2024" y="6882"/>
                  </a:cubicBezTo>
                  <a:cubicBezTo>
                    <a:pt x="2381" y="6406"/>
                    <a:pt x="2739" y="5965"/>
                    <a:pt x="3108" y="5549"/>
                  </a:cubicBezTo>
                  <a:cubicBezTo>
                    <a:pt x="2334" y="3929"/>
                    <a:pt x="2322" y="2655"/>
                    <a:pt x="2322" y="2655"/>
                  </a:cubicBezTo>
                  <a:cubicBezTo>
                    <a:pt x="2322" y="2608"/>
                    <a:pt x="2358" y="2572"/>
                    <a:pt x="2393" y="2572"/>
                  </a:cubicBezTo>
                  <a:cubicBezTo>
                    <a:pt x="2441" y="2572"/>
                    <a:pt x="2477" y="2608"/>
                    <a:pt x="2477" y="2655"/>
                  </a:cubicBezTo>
                  <a:cubicBezTo>
                    <a:pt x="2477" y="2655"/>
                    <a:pt x="2489" y="3870"/>
                    <a:pt x="3215" y="5430"/>
                  </a:cubicBezTo>
                  <a:cubicBezTo>
                    <a:pt x="3703" y="4894"/>
                    <a:pt x="4203" y="4406"/>
                    <a:pt x="4691" y="3965"/>
                  </a:cubicBezTo>
                  <a:cubicBezTo>
                    <a:pt x="4382" y="3251"/>
                    <a:pt x="4060" y="1370"/>
                    <a:pt x="4060" y="1370"/>
                  </a:cubicBezTo>
                  <a:cubicBezTo>
                    <a:pt x="4060" y="1322"/>
                    <a:pt x="4084" y="1298"/>
                    <a:pt x="4120" y="1286"/>
                  </a:cubicBezTo>
                  <a:cubicBezTo>
                    <a:pt x="4167" y="1286"/>
                    <a:pt x="4203" y="1298"/>
                    <a:pt x="4215" y="1346"/>
                  </a:cubicBezTo>
                  <a:cubicBezTo>
                    <a:pt x="4215" y="1346"/>
                    <a:pt x="4513" y="3132"/>
                    <a:pt x="4810" y="3858"/>
                  </a:cubicBezTo>
                  <a:cubicBezTo>
                    <a:pt x="5429" y="3310"/>
                    <a:pt x="6049" y="2810"/>
                    <a:pt x="6620" y="2382"/>
                  </a:cubicBezTo>
                  <a:cubicBezTo>
                    <a:pt x="6382" y="1441"/>
                    <a:pt x="6418" y="417"/>
                    <a:pt x="6418" y="417"/>
                  </a:cubicBezTo>
                  <a:cubicBezTo>
                    <a:pt x="6418" y="369"/>
                    <a:pt x="6441" y="346"/>
                    <a:pt x="6489" y="346"/>
                  </a:cubicBezTo>
                  <a:cubicBezTo>
                    <a:pt x="6537" y="346"/>
                    <a:pt x="6561" y="369"/>
                    <a:pt x="6561" y="417"/>
                  </a:cubicBezTo>
                  <a:cubicBezTo>
                    <a:pt x="6561" y="417"/>
                    <a:pt x="6537" y="1381"/>
                    <a:pt x="6763" y="2274"/>
                  </a:cubicBezTo>
                  <a:cubicBezTo>
                    <a:pt x="7394" y="1834"/>
                    <a:pt x="7989" y="1441"/>
                    <a:pt x="8513" y="1143"/>
                  </a:cubicBezTo>
                  <a:cubicBezTo>
                    <a:pt x="8442" y="631"/>
                    <a:pt x="8501" y="72"/>
                    <a:pt x="8501" y="72"/>
                  </a:cubicBezTo>
                  <a:cubicBezTo>
                    <a:pt x="8501" y="36"/>
                    <a:pt x="8549" y="0"/>
                    <a:pt x="8573" y="12"/>
                  </a:cubicBezTo>
                  <a:cubicBezTo>
                    <a:pt x="8620" y="12"/>
                    <a:pt x="8644" y="60"/>
                    <a:pt x="8632" y="96"/>
                  </a:cubicBezTo>
                  <a:cubicBezTo>
                    <a:pt x="8632" y="96"/>
                    <a:pt x="8585" y="584"/>
                    <a:pt x="8644" y="1072"/>
                  </a:cubicBezTo>
                  <a:cubicBezTo>
                    <a:pt x="9942" y="358"/>
                    <a:pt x="10799" y="36"/>
                    <a:pt x="10799" y="36"/>
                  </a:cubicBezTo>
                  <a:close/>
                  <a:moveTo>
                    <a:pt x="155" y="8680"/>
                  </a:moveTo>
                  <a:cubicBezTo>
                    <a:pt x="60" y="8156"/>
                    <a:pt x="0" y="7656"/>
                    <a:pt x="0" y="7656"/>
                  </a:cubicBezTo>
                  <a:cubicBezTo>
                    <a:pt x="0" y="7608"/>
                    <a:pt x="36" y="7573"/>
                    <a:pt x="60" y="7573"/>
                  </a:cubicBezTo>
                  <a:cubicBezTo>
                    <a:pt x="107" y="7573"/>
                    <a:pt x="143" y="7608"/>
                    <a:pt x="143" y="7632"/>
                  </a:cubicBezTo>
                  <a:cubicBezTo>
                    <a:pt x="143" y="7632"/>
                    <a:pt x="191" y="8156"/>
                    <a:pt x="286" y="868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9037306" y="4242229"/>
              <a:ext cx="126216" cy="1080929"/>
            </a:xfrm>
            <a:custGeom>
              <a:avLst/>
              <a:gdLst/>
              <a:ahLst/>
              <a:cxnLst/>
              <a:rect l="l" t="t" r="r" b="b"/>
              <a:pathLst>
                <a:path w="2668" h="22849" extrusionOk="0">
                  <a:moveTo>
                    <a:pt x="2667" y="1"/>
                  </a:moveTo>
                  <a:cubicBezTo>
                    <a:pt x="1012" y="5644"/>
                    <a:pt x="0" y="13431"/>
                    <a:pt x="453" y="22849"/>
                  </a:cubicBezTo>
                  <a:lnTo>
                    <a:pt x="2667" y="22849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703842" y="4553175"/>
              <a:ext cx="340851" cy="769977"/>
            </a:xfrm>
            <a:custGeom>
              <a:avLst/>
              <a:gdLst/>
              <a:ahLst/>
              <a:cxnLst/>
              <a:rect l="l" t="t" r="r" b="b"/>
              <a:pathLst>
                <a:path w="7205" h="16276" extrusionOk="0">
                  <a:moveTo>
                    <a:pt x="4073" y="16264"/>
                  </a:moveTo>
                  <a:cubicBezTo>
                    <a:pt x="4121" y="15014"/>
                    <a:pt x="4394" y="13335"/>
                    <a:pt x="5133" y="11323"/>
                  </a:cubicBezTo>
                  <a:cubicBezTo>
                    <a:pt x="6859" y="6691"/>
                    <a:pt x="7204" y="1905"/>
                    <a:pt x="4692" y="917"/>
                  </a:cubicBezTo>
                  <a:cubicBezTo>
                    <a:pt x="2370" y="0"/>
                    <a:pt x="1" y="6048"/>
                    <a:pt x="1620" y="16276"/>
                  </a:cubicBezTo>
                  <a:lnTo>
                    <a:pt x="4073" y="16276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318626" y="2865136"/>
              <a:ext cx="844344" cy="2457483"/>
            </a:xfrm>
            <a:custGeom>
              <a:avLst/>
              <a:gdLst/>
              <a:ahLst/>
              <a:cxnLst/>
              <a:rect l="l" t="t" r="r" b="b"/>
              <a:pathLst>
                <a:path w="17848" h="51947" extrusionOk="0">
                  <a:moveTo>
                    <a:pt x="7203" y="51947"/>
                  </a:moveTo>
                  <a:cubicBezTo>
                    <a:pt x="7287" y="50947"/>
                    <a:pt x="7513" y="49768"/>
                    <a:pt x="7953" y="48482"/>
                  </a:cubicBezTo>
                  <a:cubicBezTo>
                    <a:pt x="9239" y="44672"/>
                    <a:pt x="7287" y="43220"/>
                    <a:pt x="7013" y="41398"/>
                  </a:cubicBezTo>
                  <a:cubicBezTo>
                    <a:pt x="6727" y="39565"/>
                    <a:pt x="6679" y="37802"/>
                    <a:pt x="8799" y="35112"/>
                  </a:cubicBezTo>
                  <a:cubicBezTo>
                    <a:pt x="10906" y="32421"/>
                    <a:pt x="11728" y="30802"/>
                    <a:pt x="10347" y="26158"/>
                  </a:cubicBezTo>
                  <a:cubicBezTo>
                    <a:pt x="8965" y="21503"/>
                    <a:pt x="9525" y="19705"/>
                    <a:pt x="14823" y="16371"/>
                  </a:cubicBezTo>
                  <a:cubicBezTo>
                    <a:pt x="15907" y="15693"/>
                    <a:pt x="16943" y="14978"/>
                    <a:pt x="17848" y="14228"/>
                  </a:cubicBezTo>
                  <a:lnTo>
                    <a:pt x="17848" y="929"/>
                  </a:lnTo>
                  <a:cubicBezTo>
                    <a:pt x="14835" y="0"/>
                    <a:pt x="11132" y="1584"/>
                    <a:pt x="9858" y="6418"/>
                  </a:cubicBezTo>
                  <a:cubicBezTo>
                    <a:pt x="7906" y="13752"/>
                    <a:pt x="6191" y="15871"/>
                    <a:pt x="3989" y="18800"/>
                  </a:cubicBezTo>
                  <a:cubicBezTo>
                    <a:pt x="1786" y="21729"/>
                    <a:pt x="3417" y="26134"/>
                    <a:pt x="4227" y="28813"/>
                  </a:cubicBezTo>
                  <a:cubicBezTo>
                    <a:pt x="5048" y="31516"/>
                    <a:pt x="3822" y="33623"/>
                    <a:pt x="2107" y="35659"/>
                  </a:cubicBezTo>
                  <a:cubicBezTo>
                    <a:pt x="405" y="37707"/>
                    <a:pt x="0" y="42255"/>
                    <a:pt x="2107" y="45446"/>
                  </a:cubicBezTo>
                  <a:cubicBezTo>
                    <a:pt x="3465" y="47470"/>
                    <a:pt x="3762" y="50113"/>
                    <a:pt x="3774" y="51935"/>
                  </a:cubicBezTo>
                  <a:lnTo>
                    <a:pt x="7203" y="5193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774849" y="4647220"/>
              <a:ext cx="208437" cy="675930"/>
            </a:xfrm>
            <a:custGeom>
              <a:avLst/>
              <a:gdLst/>
              <a:ahLst/>
              <a:cxnLst/>
              <a:rect l="l" t="t" r="r" b="b"/>
              <a:pathLst>
                <a:path w="4406" h="14288" extrusionOk="0">
                  <a:moveTo>
                    <a:pt x="2917" y="274"/>
                  </a:moveTo>
                  <a:cubicBezTo>
                    <a:pt x="2965" y="191"/>
                    <a:pt x="2929" y="96"/>
                    <a:pt x="2846" y="48"/>
                  </a:cubicBezTo>
                  <a:cubicBezTo>
                    <a:pt x="2774" y="0"/>
                    <a:pt x="2667" y="36"/>
                    <a:pt x="2620" y="119"/>
                  </a:cubicBezTo>
                  <a:cubicBezTo>
                    <a:pt x="2620" y="119"/>
                    <a:pt x="2358" y="596"/>
                    <a:pt x="2024" y="1477"/>
                  </a:cubicBezTo>
                  <a:lnTo>
                    <a:pt x="1941" y="524"/>
                  </a:lnTo>
                  <a:cubicBezTo>
                    <a:pt x="1941" y="465"/>
                    <a:pt x="1881" y="417"/>
                    <a:pt x="1822" y="417"/>
                  </a:cubicBezTo>
                  <a:cubicBezTo>
                    <a:pt x="1762" y="417"/>
                    <a:pt x="1715" y="477"/>
                    <a:pt x="1715" y="536"/>
                  </a:cubicBezTo>
                  <a:lnTo>
                    <a:pt x="1846" y="1965"/>
                  </a:lnTo>
                  <a:cubicBezTo>
                    <a:pt x="1703" y="2382"/>
                    <a:pt x="1548" y="2858"/>
                    <a:pt x="1405" y="3394"/>
                  </a:cubicBezTo>
                  <a:lnTo>
                    <a:pt x="1107" y="2275"/>
                  </a:lnTo>
                  <a:cubicBezTo>
                    <a:pt x="1084" y="2215"/>
                    <a:pt x="1024" y="2191"/>
                    <a:pt x="965" y="2203"/>
                  </a:cubicBezTo>
                  <a:cubicBezTo>
                    <a:pt x="905" y="2215"/>
                    <a:pt x="881" y="2275"/>
                    <a:pt x="893" y="2334"/>
                  </a:cubicBezTo>
                  <a:lnTo>
                    <a:pt x="1298" y="3846"/>
                  </a:lnTo>
                  <a:cubicBezTo>
                    <a:pt x="1167" y="4406"/>
                    <a:pt x="1024" y="5037"/>
                    <a:pt x="905" y="5715"/>
                  </a:cubicBezTo>
                  <a:lnTo>
                    <a:pt x="607" y="4751"/>
                  </a:lnTo>
                  <a:cubicBezTo>
                    <a:pt x="595" y="4691"/>
                    <a:pt x="536" y="4656"/>
                    <a:pt x="476" y="4680"/>
                  </a:cubicBezTo>
                  <a:cubicBezTo>
                    <a:pt x="417" y="4691"/>
                    <a:pt x="393" y="4751"/>
                    <a:pt x="405" y="4811"/>
                  </a:cubicBezTo>
                  <a:lnTo>
                    <a:pt x="834" y="6204"/>
                  </a:lnTo>
                  <a:cubicBezTo>
                    <a:pt x="726" y="6918"/>
                    <a:pt x="655" y="7692"/>
                    <a:pt x="631" y="8513"/>
                  </a:cubicBezTo>
                  <a:lnTo>
                    <a:pt x="238" y="7632"/>
                  </a:lnTo>
                  <a:cubicBezTo>
                    <a:pt x="214" y="7573"/>
                    <a:pt x="155" y="7549"/>
                    <a:pt x="95" y="7573"/>
                  </a:cubicBezTo>
                  <a:cubicBezTo>
                    <a:pt x="36" y="7609"/>
                    <a:pt x="0" y="7668"/>
                    <a:pt x="36" y="7728"/>
                  </a:cubicBezTo>
                  <a:lnTo>
                    <a:pt x="595" y="9037"/>
                  </a:lnTo>
                  <a:cubicBezTo>
                    <a:pt x="584" y="9811"/>
                    <a:pt x="595" y="10633"/>
                    <a:pt x="655" y="11490"/>
                  </a:cubicBezTo>
                  <a:lnTo>
                    <a:pt x="310" y="11026"/>
                  </a:lnTo>
                  <a:cubicBezTo>
                    <a:pt x="286" y="10990"/>
                    <a:pt x="214" y="10966"/>
                    <a:pt x="167" y="11002"/>
                  </a:cubicBezTo>
                  <a:cubicBezTo>
                    <a:pt x="119" y="11026"/>
                    <a:pt x="107" y="11109"/>
                    <a:pt x="131" y="11168"/>
                  </a:cubicBezTo>
                  <a:lnTo>
                    <a:pt x="691" y="11919"/>
                  </a:lnTo>
                  <a:cubicBezTo>
                    <a:pt x="750" y="12573"/>
                    <a:pt x="834" y="13252"/>
                    <a:pt x="941" y="13943"/>
                  </a:cubicBezTo>
                  <a:lnTo>
                    <a:pt x="584" y="13502"/>
                  </a:lnTo>
                  <a:cubicBezTo>
                    <a:pt x="536" y="13454"/>
                    <a:pt x="476" y="13443"/>
                    <a:pt x="417" y="13490"/>
                  </a:cubicBezTo>
                  <a:cubicBezTo>
                    <a:pt x="369" y="13526"/>
                    <a:pt x="357" y="13585"/>
                    <a:pt x="405" y="13645"/>
                  </a:cubicBezTo>
                  <a:lnTo>
                    <a:pt x="905" y="14288"/>
                  </a:lnTo>
                  <a:lnTo>
                    <a:pt x="1429" y="14288"/>
                  </a:lnTo>
                  <a:cubicBezTo>
                    <a:pt x="1607" y="14026"/>
                    <a:pt x="1905" y="13597"/>
                    <a:pt x="2131" y="13454"/>
                  </a:cubicBezTo>
                  <a:cubicBezTo>
                    <a:pt x="2179" y="13419"/>
                    <a:pt x="2191" y="13347"/>
                    <a:pt x="2155" y="13300"/>
                  </a:cubicBezTo>
                  <a:cubicBezTo>
                    <a:pt x="2131" y="13264"/>
                    <a:pt x="2060" y="13252"/>
                    <a:pt x="2012" y="13276"/>
                  </a:cubicBezTo>
                  <a:cubicBezTo>
                    <a:pt x="1774" y="13419"/>
                    <a:pt x="1488" y="13824"/>
                    <a:pt x="1298" y="14109"/>
                  </a:cubicBezTo>
                  <a:lnTo>
                    <a:pt x="1167" y="13300"/>
                  </a:lnTo>
                  <a:cubicBezTo>
                    <a:pt x="1322" y="13085"/>
                    <a:pt x="1774" y="12561"/>
                    <a:pt x="2203" y="12300"/>
                  </a:cubicBezTo>
                  <a:cubicBezTo>
                    <a:pt x="2262" y="12264"/>
                    <a:pt x="2274" y="12192"/>
                    <a:pt x="2239" y="12145"/>
                  </a:cubicBezTo>
                  <a:cubicBezTo>
                    <a:pt x="2203" y="12085"/>
                    <a:pt x="2131" y="12073"/>
                    <a:pt x="2084" y="12109"/>
                  </a:cubicBezTo>
                  <a:cubicBezTo>
                    <a:pt x="1715" y="12335"/>
                    <a:pt x="1346" y="12740"/>
                    <a:pt x="1119" y="13002"/>
                  </a:cubicBezTo>
                  <a:cubicBezTo>
                    <a:pt x="1048" y="12466"/>
                    <a:pt x="1000" y="11930"/>
                    <a:pt x="953" y="11430"/>
                  </a:cubicBezTo>
                  <a:cubicBezTo>
                    <a:pt x="1262" y="11180"/>
                    <a:pt x="2274" y="10383"/>
                    <a:pt x="2834" y="10168"/>
                  </a:cubicBezTo>
                  <a:cubicBezTo>
                    <a:pt x="2893" y="10133"/>
                    <a:pt x="2917" y="10073"/>
                    <a:pt x="2893" y="10014"/>
                  </a:cubicBezTo>
                  <a:cubicBezTo>
                    <a:pt x="2858" y="9954"/>
                    <a:pt x="2798" y="9930"/>
                    <a:pt x="2739" y="9954"/>
                  </a:cubicBezTo>
                  <a:cubicBezTo>
                    <a:pt x="2215" y="10168"/>
                    <a:pt x="1346" y="10835"/>
                    <a:pt x="941" y="11168"/>
                  </a:cubicBezTo>
                  <a:cubicBezTo>
                    <a:pt x="905" y="10609"/>
                    <a:pt x="893" y="10085"/>
                    <a:pt x="893" y="9573"/>
                  </a:cubicBezTo>
                  <a:cubicBezTo>
                    <a:pt x="1191" y="9311"/>
                    <a:pt x="2203" y="8490"/>
                    <a:pt x="3143" y="8085"/>
                  </a:cubicBezTo>
                  <a:cubicBezTo>
                    <a:pt x="3203" y="8049"/>
                    <a:pt x="3227" y="7989"/>
                    <a:pt x="3203" y="7930"/>
                  </a:cubicBezTo>
                  <a:cubicBezTo>
                    <a:pt x="3167" y="7870"/>
                    <a:pt x="3108" y="7847"/>
                    <a:pt x="3048" y="7870"/>
                  </a:cubicBezTo>
                  <a:cubicBezTo>
                    <a:pt x="2203" y="8228"/>
                    <a:pt x="1310" y="8930"/>
                    <a:pt x="893" y="9275"/>
                  </a:cubicBezTo>
                  <a:cubicBezTo>
                    <a:pt x="893" y="9013"/>
                    <a:pt x="905" y="8763"/>
                    <a:pt x="929" y="8525"/>
                  </a:cubicBezTo>
                  <a:cubicBezTo>
                    <a:pt x="1226" y="8240"/>
                    <a:pt x="2239" y="7323"/>
                    <a:pt x="3584" y="6680"/>
                  </a:cubicBezTo>
                  <a:cubicBezTo>
                    <a:pt x="3643" y="6656"/>
                    <a:pt x="3667" y="6596"/>
                    <a:pt x="3643" y="6537"/>
                  </a:cubicBezTo>
                  <a:cubicBezTo>
                    <a:pt x="3620" y="6477"/>
                    <a:pt x="3560" y="6454"/>
                    <a:pt x="3501" y="6477"/>
                  </a:cubicBezTo>
                  <a:cubicBezTo>
                    <a:pt x="2322" y="7037"/>
                    <a:pt x="1381" y="7811"/>
                    <a:pt x="953" y="8204"/>
                  </a:cubicBezTo>
                  <a:cubicBezTo>
                    <a:pt x="1012" y="7323"/>
                    <a:pt x="1107" y="6501"/>
                    <a:pt x="1226" y="5763"/>
                  </a:cubicBezTo>
                  <a:cubicBezTo>
                    <a:pt x="1655" y="5513"/>
                    <a:pt x="3370" y="4561"/>
                    <a:pt x="4322" y="4263"/>
                  </a:cubicBezTo>
                  <a:cubicBezTo>
                    <a:pt x="4382" y="4239"/>
                    <a:pt x="4405" y="4168"/>
                    <a:pt x="4394" y="4120"/>
                  </a:cubicBezTo>
                  <a:cubicBezTo>
                    <a:pt x="4382" y="4060"/>
                    <a:pt x="4322" y="4037"/>
                    <a:pt x="4263" y="4049"/>
                  </a:cubicBezTo>
                  <a:cubicBezTo>
                    <a:pt x="3382" y="4334"/>
                    <a:pt x="1893" y="5156"/>
                    <a:pt x="1286" y="5477"/>
                  </a:cubicBezTo>
                  <a:cubicBezTo>
                    <a:pt x="1381" y="4918"/>
                    <a:pt x="1488" y="4406"/>
                    <a:pt x="1607" y="3929"/>
                  </a:cubicBezTo>
                  <a:cubicBezTo>
                    <a:pt x="2060" y="3739"/>
                    <a:pt x="3679" y="3013"/>
                    <a:pt x="4096" y="2858"/>
                  </a:cubicBezTo>
                  <a:cubicBezTo>
                    <a:pt x="4155" y="2846"/>
                    <a:pt x="4179" y="2775"/>
                    <a:pt x="4155" y="2715"/>
                  </a:cubicBezTo>
                  <a:cubicBezTo>
                    <a:pt x="4144" y="2656"/>
                    <a:pt x="4060" y="2620"/>
                    <a:pt x="4001" y="2656"/>
                  </a:cubicBezTo>
                  <a:cubicBezTo>
                    <a:pt x="3632" y="2786"/>
                    <a:pt x="2262" y="3394"/>
                    <a:pt x="1667" y="3668"/>
                  </a:cubicBezTo>
                  <a:cubicBezTo>
                    <a:pt x="1834" y="3037"/>
                    <a:pt x="2012" y="2501"/>
                    <a:pt x="2179" y="2036"/>
                  </a:cubicBezTo>
                  <a:cubicBezTo>
                    <a:pt x="2608" y="1882"/>
                    <a:pt x="3632" y="1501"/>
                    <a:pt x="3905" y="1429"/>
                  </a:cubicBezTo>
                  <a:cubicBezTo>
                    <a:pt x="3965" y="1417"/>
                    <a:pt x="3989" y="1358"/>
                    <a:pt x="3977" y="1298"/>
                  </a:cubicBezTo>
                  <a:cubicBezTo>
                    <a:pt x="3965" y="1239"/>
                    <a:pt x="3905" y="1203"/>
                    <a:pt x="3846" y="1227"/>
                  </a:cubicBezTo>
                  <a:cubicBezTo>
                    <a:pt x="3608" y="1298"/>
                    <a:pt x="2774" y="1596"/>
                    <a:pt x="2274" y="1774"/>
                  </a:cubicBezTo>
                  <a:cubicBezTo>
                    <a:pt x="2631" y="786"/>
                    <a:pt x="2917" y="286"/>
                    <a:pt x="2917" y="274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459410" y="2972144"/>
              <a:ext cx="650052" cy="2350473"/>
            </a:xfrm>
            <a:custGeom>
              <a:avLst/>
              <a:gdLst/>
              <a:ahLst/>
              <a:cxnLst/>
              <a:rect l="l" t="t" r="r" b="b"/>
              <a:pathLst>
                <a:path w="13741" h="49685" extrusionOk="0">
                  <a:moveTo>
                    <a:pt x="13586" y="357"/>
                  </a:moveTo>
                  <a:cubicBezTo>
                    <a:pt x="13681" y="334"/>
                    <a:pt x="13740" y="238"/>
                    <a:pt x="13705" y="155"/>
                  </a:cubicBezTo>
                  <a:cubicBezTo>
                    <a:pt x="13681" y="60"/>
                    <a:pt x="13586" y="0"/>
                    <a:pt x="13502" y="36"/>
                  </a:cubicBezTo>
                  <a:cubicBezTo>
                    <a:pt x="13490" y="36"/>
                    <a:pt x="9776" y="1000"/>
                    <a:pt x="8406" y="5596"/>
                  </a:cubicBezTo>
                  <a:cubicBezTo>
                    <a:pt x="8275" y="6037"/>
                    <a:pt x="8145" y="6489"/>
                    <a:pt x="8025" y="6930"/>
                  </a:cubicBezTo>
                  <a:cubicBezTo>
                    <a:pt x="7013" y="10394"/>
                    <a:pt x="6597" y="11764"/>
                    <a:pt x="4573" y="14633"/>
                  </a:cubicBezTo>
                  <a:cubicBezTo>
                    <a:pt x="3406" y="16276"/>
                    <a:pt x="2418" y="17800"/>
                    <a:pt x="2013" y="19515"/>
                  </a:cubicBezTo>
                  <a:cubicBezTo>
                    <a:pt x="1608" y="21229"/>
                    <a:pt x="1798" y="23098"/>
                    <a:pt x="3049" y="25408"/>
                  </a:cubicBezTo>
                  <a:cubicBezTo>
                    <a:pt x="4430" y="27944"/>
                    <a:pt x="3168" y="30159"/>
                    <a:pt x="1894" y="32385"/>
                  </a:cubicBezTo>
                  <a:cubicBezTo>
                    <a:pt x="941" y="34052"/>
                    <a:pt x="1" y="35719"/>
                    <a:pt x="60" y="37588"/>
                  </a:cubicBezTo>
                  <a:cubicBezTo>
                    <a:pt x="108" y="38981"/>
                    <a:pt x="477" y="40077"/>
                    <a:pt x="882" y="41267"/>
                  </a:cubicBezTo>
                  <a:cubicBezTo>
                    <a:pt x="1537" y="43208"/>
                    <a:pt x="2275" y="45423"/>
                    <a:pt x="1846" y="49685"/>
                  </a:cubicBezTo>
                  <a:lnTo>
                    <a:pt x="2191" y="49685"/>
                  </a:lnTo>
                  <a:cubicBezTo>
                    <a:pt x="2620" y="45387"/>
                    <a:pt x="1858" y="43137"/>
                    <a:pt x="1191" y="41160"/>
                  </a:cubicBezTo>
                  <a:cubicBezTo>
                    <a:pt x="786" y="39981"/>
                    <a:pt x="429" y="38910"/>
                    <a:pt x="382" y="37564"/>
                  </a:cubicBezTo>
                  <a:cubicBezTo>
                    <a:pt x="322" y="35814"/>
                    <a:pt x="1251" y="34171"/>
                    <a:pt x="2168" y="32552"/>
                  </a:cubicBezTo>
                  <a:cubicBezTo>
                    <a:pt x="3501" y="30230"/>
                    <a:pt x="4787" y="27932"/>
                    <a:pt x="3334" y="25242"/>
                  </a:cubicBezTo>
                  <a:cubicBezTo>
                    <a:pt x="2132" y="23027"/>
                    <a:pt x="1929" y="21241"/>
                    <a:pt x="2322" y="19586"/>
                  </a:cubicBezTo>
                  <a:cubicBezTo>
                    <a:pt x="2703" y="17931"/>
                    <a:pt x="3692" y="16431"/>
                    <a:pt x="4823" y="14824"/>
                  </a:cubicBezTo>
                  <a:cubicBezTo>
                    <a:pt x="6894" y="11907"/>
                    <a:pt x="7287" y="10525"/>
                    <a:pt x="8323" y="7013"/>
                  </a:cubicBezTo>
                  <a:cubicBezTo>
                    <a:pt x="8442" y="6620"/>
                    <a:pt x="8561" y="6203"/>
                    <a:pt x="8704" y="5691"/>
                  </a:cubicBezTo>
                  <a:cubicBezTo>
                    <a:pt x="10050" y="1286"/>
                    <a:pt x="13586" y="357"/>
                    <a:pt x="13586" y="357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9085747" y="4506956"/>
              <a:ext cx="79477" cy="815629"/>
            </a:xfrm>
            <a:custGeom>
              <a:avLst/>
              <a:gdLst/>
              <a:ahLst/>
              <a:cxnLst/>
              <a:rect l="l" t="t" r="r" b="b"/>
              <a:pathLst>
                <a:path w="1680" h="17241" extrusionOk="0">
                  <a:moveTo>
                    <a:pt x="1453" y="16991"/>
                  </a:moveTo>
                  <a:cubicBezTo>
                    <a:pt x="1501" y="16955"/>
                    <a:pt x="1572" y="16908"/>
                    <a:pt x="1655" y="16848"/>
                  </a:cubicBezTo>
                  <a:lnTo>
                    <a:pt x="1655" y="16598"/>
                  </a:lnTo>
                  <a:cubicBezTo>
                    <a:pt x="1572" y="16646"/>
                    <a:pt x="1512" y="16693"/>
                    <a:pt x="1453" y="16717"/>
                  </a:cubicBezTo>
                  <a:cubicBezTo>
                    <a:pt x="1441" y="16348"/>
                    <a:pt x="1441" y="15967"/>
                    <a:pt x="1441" y="15598"/>
                  </a:cubicBezTo>
                  <a:cubicBezTo>
                    <a:pt x="1501" y="15562"/>
                    <a:pt x="1572" y="15515"/>
                    <a:pt x="1679" y="15455"/>
                  </a:cubicBezTo>
                  <a:lnTo>
                    <a:pt x="1679" y="15181"/>
                  </a:lnTo>
                  <a:cubicBezTo>
                    <a:pt x="1584" y="15241"/>
                    <a:pt x="1512" y="15288"/>
                    <a:pt x="1441" y="15336"/>
                  </a:cubicBezTo>
                  <a:lnTo>
                    <a:pt x="1441" y="13324"/>
                  </a:lnTo>
                  <a:cubicBezTo>
                    <a:pt x="1501" y="13288"/>
                    <a:pt x="1572" y="13252"/>
                    <a:pt x="1679" y="13193"/>
                  </a:cubicBezTo>
                  <a:lnTo>
                    <a:pt x="1679" y="12943"/>
                  </a:lnTo>
                  <a:cubicBezTo>
                    <a:pt x="1584" y="12979"/>
                    <a:pt x="1512" y="13026"/>
                    <a:pt x="1453" y="13074"/>
                  </a:cubicBezTo>
                  <a:cubicBezTo>
                    <a:pt x="1465" y="12419"/>
                    <a:pt x="1477" y="11764"/>
                    <a:pt x="1512" y="11121"/>
                  </a:cubicBezTo>
                  <a:cubicBezTo>
                    <a:pt x="1560" y="11085"/>
                    <a:pt x="1620" y="11062"/>
                    <a:pt x="1679" y="11014"/>
                  </a:cubicBezTo>
                  <a:lnTo>
                    <a:pt x="1679" y="10764"/>
                  </a:lnTo>
                  <a:cubicBezTo>
                    <a:pt x="1620" y="10788"/>
                    <a:pt x="1572" y="10824"/>
                    <a:pt x="1524" y="10847"/>
                  </a:cubicBezTo>
                  <a:cubicBezTo>
                    <a:pt x="1572" y="10014"/>
                    <a:pt x="1620" y="9216"/>
                    <a:pt x="1679" y="8430"/>
                  </a:cubicBezTo>
                  <a:lnTo>
                    <a:pt x="1679" y="4775"/>
                  </a:lnTo>
                  <a:lnTo>
                    <a:pt x="941" y="3013"/>
                  </a:lnTo>
                  <a:cubicBezTo>
                    <a:pt x="917" y="2954"/>
                    <a:pt x="858" y="2918"/>
                    <a:pt x="798" y="2954"/>
                  </a:cubicBezTo>
                  <a:cubicBezTo>
                    <a:pt x="739" y="2977"/>
                    <a:pt x="703" y="3037"/>
                    <a:pt x="739" y="3096"/>
                  </a:cubicBezTo>
                  <a:lnTo>
                    <a:pt x="1655" y="5347"/>
                  </a:lnTo>
                  <a:cubicBezTo>
                    <a:pt x="1560" y="6168"/>
                    <a:pt x="1465" y="7014"/>
                    <a:pt x="1382" y="7895"/>
                  </a:cubicBezTo>
                  <a:lnTo>
                    <a:pt x="620" y="6252"/>
                  </a:lnTo>
                  <a:cubicBezTo>
                    <a:pt x="584" y="6192"/>
                    <a:pt x="524" y="6180"/>
                    <a:pt x="465" y="6192"/>
                  </a:cubicBezTo>
                  <a:cubicBezTo>
                    <a:pt x="405" y="6228"/>
                    <a:pt x="393" y="6287"/>
                    <a:pt x="405" y="6347"/>
                  </a:cubicBezTo>
                  <a:lnTo>
                    <a:pt x="1334" y="8335"/>
                  </a:lnTo>
                  <a:cubicBezTo>
                    <a:pt x="1274" y="9109"/>
                    <a:pt x="1215" y="9907"/>
                    <a:pt x="1179" y="10716"/>
                  </a:cubicBezTo>
                  <a:lnTo>
                    <a:pt x="334" y="9335"/>
                  </a:lnTo>
                  <a:cubicBezTo>
                    <a:pt x="298" y="9276"/>
                    <a:pt x="227" y="9264"/>
                    <a:pt x="191" y="9311"/>
                  </a:cubicBezTo>
                  <a:cubicBezTo>
                    <a:pt x="119" y="9335"/>
                    <a:pt x="108" y="9407"/>
                    <a:pt x="155" y="9454"/>
                  </a:cubicBezTo>
                  <a:lnTo>
                    <a:pt x="1167" y="11109"/>
                  </a:lnTo>
                  <a:cubicBezTo>
                    <a:pt x="1131" y="11705"/>
                    <a:pt x="1120" y="12312"/>
                    <a:pt x="1108" y="12919"/>
                  </a:cubicBezTo>
                  <a:lnTo>
                    <a:pt x="227" y="11847"/>
                  </a:lnTo>
                  <a:cubicBezTo>
                    <a:pt x="179" y="11812"/>
                    <a:pt x="119" y="11788"/>
                    <a:pt x="60" y="11836"/>
                  </a:cubicBezTo>
                  <a:cubicBezTo>
                    <a:pt x="24" y="11883"/>
                    <a:pt x="0" y="11943"/>
                    <a:pt x="48" y="12002"/>
                  </a:cubicBezTo>
                  <a:lnTo>
                    <a:pt x="1096" y="13276"/>
                  </a:lnTo>
                  <a:cubicBezTo>
                    <a:pt x="1084" y="13848"/>
                    <a:pt x="1084" y="14443"/>
                    <a:pt x="1084" y="15038"/>
                  </a:cubicBezTo>
                  <a:lnTo>
                    <a:pt x="465" y="14372"/>
                  </a:lnTo>
                  <a:cubicBezTo>
                    <a:pt x="429" y="14324"/>
                    <a:pt x="346" y="14324"/>
                    <a:pt x="310" y="14348"/>
                  </a:cubicBezTo>
                  <a:cubicBezTo>
                    <a:pt x="262" y="14395"/>
                    <a:pt x="262" y="14467"/>
                    <a:pt x="286" y="14514"/>
                  </a:cubicBezTo>
                  <a:lnTo>
                    <a:pt x="1060" y="15360"/>
                  </a:lnTo>
                  <a:cubicBezTo>
                    <a:pt x="1060" y="15812"/>
                    <a:pt x="1084" y="16253"/>
                    <a:pt x="1096" y="16717"/>
                  </a:cubicBezTo>
                  <a:lnTo>
                    <a:pt x="393" y="16288"/>
                  </a:lnTo>
                  <a:cubicBezTo>
                    <a:pt x="334" y="16253"/>
                    <a:pt x="274" y="16277"/>
                    <a:pt x="250" y="16336"/>
                  </a:cubicBezTo>
                  <a:cubicBezTo>
                    <a:pt x="215" y="16396"/>
                    <a:pt x="227" y="16455"/>
                    <a:pt x="286" y="16479"/>
                  </a:cubicBezTo>
                  <a:lnTo>
                    <a:pt x="1108" y="16991"/>
                  </a:lnTo>
                  <a:cubicBezTo>
                    <a:pt x="1108" y="17074"/>
                    <a:pt x="1108" y="17170"/>
                    <a:pt x="1120" y="17241"/>
                  </a:cubicBezTo>
                  <a:lnTo>
                    <a:pt x="1465" y="17241"/>
                  </a:lnTo>
                  <a:cubicBezTo>
                    <a:pt x="1453" y="17170"/>
                    <a:pt x="1453" y="17074"/>
                    <a:pt x="1453" y="16991"/>
                  </a:cubicBezTo>
                  <a:close/>
                  <a:moveTo>
                    <a:pt x="1643" y="346"/>
                  </a:moveTo>
                  <a:lnTo>
                    <a:pt x="1560" y="96"/>
                  </a:lnTo>
                  <a:cubicBezTo>
                    <a:pt x="1536" y="36"/>
                    <a:pt x="1465" y="1"/>
                    <a:pt x="1405" y="36"/>
                  </a:cubicBezTo>
                  <a:cubicBezTo>
                    <a:pt x="1346" y="48"/>
                    <a:pt x="1322" y="120"/>
                    <a:pt x="1346" y="179"/>
                  </a:cubicBezTo>
                  <a:lnTo>
                    <a:pt x="1643" y="1001"/>
                  </a:ln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5088399" y="3323584"/>
              <a:ext cx="421936" cy="1688689"/>
            </a:xfrm>
            <a:custGeom>
              <a:avLst/>
              <a:gdLst/>
              <a:ahLst/>
              <a:cxnLst/>
              <a:rect l="l" t="t" r="r" b="b"/>
              <a:pathLst>
                <a:path w="8919" h="35696" extrusionOk="0">
                  <a:moveTo>
                    <a:pt x="822" y="10824"/>
                  </a:moveTo>
                  <a:cubicBezTo>
                    <a:pt x="453" y="10014"/>
                    <a:pt x="1" y="8978"/>
                    <a:pt x="227" y="8168"/>
                  </a:cubicBezTo>
                  <a:cubicBezTo>
                    <a:pt x="346" y="7752"/>
                    <a:pt x="584" y="7490"/>
                    <a:pt x="834" y="7371"/>
                  </a:cubicBezTo>
                  <a:cubicBezTo>
                    <a:pt x="1001" y="7299"/>
                    <a:pt x="1168" y="7264"/>
                    <a:pt x="1322" y="7275"/>
                  </a:cubicBezTo>
                  <a:cubicBezTo>
                    <a:pt x="1489" y="7299"/>
                    <a:pt x="1656" y="7359"/>
                    <a:pt x="1787" y="7454"/>
                  </a:cubicBezTo>
                  <a:cubicBezTo>
                    <a:pt x="2025" y="7633"/>
                    <a:pt x="2191" y="7918"/>
                    <a:pt x="2215" y="8323"/>
                  </a:cubicBezTo>
                  <a:cubicBezTo>
                    <a:pt x="2263" y="8847"/>
                    <a:pt x="1953" y="9359"/>
                    <a:pt x="1668" y="9871"/>
                  </a:cubicBezTo>
                  <a:cubicBezTo>
                    <a:pt x="1489" y="10181"/>
                    <a:pt x="1310" y="10490"/>
                    <a:pt x="1227" y="10776"/>
                  </a:cubicBezTo>
                  <a:cubicBezTo>
                    <a:pt x="1251" y="10812"/>
                    <a:pt x="1287" y="10871"/>
                    <a:pt x="1287" y="10907"/>
                  </a:cubicBezTo>
                  <a:cubicBezTo>
                    <a:pt x="1346" y="11490"/>
                    <a:pt x="1465" y="12074"/>
                    <a:pt x="1644" y="12657"/>
                  </a:cubicBezTo>
                  <a:cubicBezTo>
                    <a:pt x="1656" y="12455"/>
                    <a:pt x="1715" y="12264"/>
                    <a:pt x="1799" y="12098"/>
                  </a:cubicBezTo>
                  <a:cubicBezTo>
                    <a:pt x="1965" y="11836"/>
                    <a:pt x="2180" y="11681"/>
                    <a:pt x="2382" y="11645"/>
                  </a:cubicBezTo>
                  <a:cubicBezTo>
                    <a:pt x="2501" y="11609"/>
                    <a:pt x="2632" y="11621"/>
                    <a:pt x="2751" y="11669"/>
                  </a:cubicBezTo>
                  <a:cubicBezTo>
                    <a:pt x="2870" y="11717"/>
                    <a:pt x="2977" y="11788"/>
                    <a:pt x="3049" y="11883"/>
                  </a:cubicBezTo>
                  <a:cubicBezTo>
                    <a:pt x="3192" y="12038"/>
                    <a:pt x="3263" y="12276"/>
                    <a:pt x="3215" y="12562"/>
                  </a:cubicBezTo>
                  <a:cubicBezTo>
                    <a:pt x="3156" y="12931"/>
                    <a:pt x="2858" y="13229"/>
                    <a:pt x="2572" y="13526"/>
                  </a:cubicBezTo>
                  <a:cubicBezTo>
                    <a:pt x="2430" y="13693"/>
                    <a:pt x="2275" y="13848"/>
                    <a:pt x="2180" y="14003"/>
                  </a:cubicBezTo>
                  <a:cubicBezTo>
                    <a:pt x="2834" y="15455"/>
                    <a:pt x="3739" y="16884"/>
                    <a:pt x="4632" y="18277"/>
                  </a:cubicBezTo>
                  <a:cubicBezTo>
                    <a:pt x="5347" y="19396"/>
                    <a:pt x="6061" y="20515"/>
                    <a:pt x="6644" y="21611"/>
                  </a:cubicBezTo>
                  <a:cubicBezTo>
                    <a:pt x="6085" y="18848"/>
                    <a:pt x="5668" y="16527"/>
                    <a:pt x="5370" y="14479"/>
                  </a:cubicBezTo>
                  <a:cubicBezTo>
                    <a:pt x="5228" y="14360"/>
                    <a:pt x="5037" y="14264"/>
                    <a:pt x="4858" y="14157"/>
                  </a:cubicBezTo>
                  <a:cubicBezTo>
                    <a:pt x="4501" y="13967"/>
                    <a:pt x="4120" y="13752"/>
                    <a:pt x="3942" y="13431"/>
                  </a:cubicBezTo>
                  <a:cubicBezTo>
                    <a:pt x="3811" y="13169"/>
                    <a:pt x="3811" y="12919"/>
                    <a:pt x="3882" y="12729"/>
                  </a:cubicBezTo>
                  <a:cubicBezTo>
                    <a:pt x="3930" y="12609"/>
                    <a:pt x="4001" y="12502"/>
                    <a:pt x="4108" y="12431"/>
                  </a:cubicBezTo>
                  <a:cubicBezTo>
                    <a:pt x="4204" y="12359"/>
                    <a:pt x="4323" y="12312"/>
                    <a:pt x="4454" y="12300"/>
                  </a:cubicBezTo>
                  <a:cubicBezTo>
                    <a:pt x="4656" y="12276"/>
                    <a:pt x="4894" y="12336"/>
                    <a:pt x="5132" y="12550"/>
                  </a:cubicBezTo>
                  <a:cubicBezTo>
                    <a:pt x="5120" y="12431"/>
                    <a:pt x="5109" y="12324"/>
                    <a:pt x="5109" y="12205"/>
                  </a:cubicBezTo>
                  <a:cubicBezTo>
                    <a:pt x="5013" y="11383"/>
                    <a:pt x="4954" y="10633"/>
                    <a:pt x="4930" y="9895"/>
                  </a:cubicBezTo>
                  <a:cubicBezTo>
                    <a:pt x="4811" y="9752"/>
                    <a:pt x="4632" y="9621"/>
                    <a:pt x="4466" y="9466"/>
                  </a:cubicBezTo>
                  <a:cubicBezTo>
                    <a:pt x="4156" y="9204"/>
                    <a:pt x="3823" y="8930"/>
                    <a:pt x="3727" y="8573"/>
                  </a:cubicBezTo>
                  <a:cubicBezTo>
                    <a:pt x="3644" y="8288"/>
                    <a:pt x="3692" y="8049"/>
                    <a:pt x="3811" y="7871"/>
                  </a:cubicBezTo>
                  <a:cubicBezTo>
                    <a:pt x="3882" y="7776"/>
                    <a:pt x="3977" y="7680"/>
                    <a:pt x="4073" y="7633"/>
                  </a:cubicBezTo>
                  <a:cubicBezTo>
                    <a:pt x="4180" y="7573"/>
                    <a:pt x="4311" y="7561"/>
                    <a:pt x="4430" y="7573"/>
                  </a:cubicBezTo>
                  <a:cubicBezTo>
                    <a:pt x="4597" y="7597"/>
                    <a:pt x="4763" y="7668"/>
                    <a:pt x="4918" y="7799"/>
                  </a:cubicBezTo>
                  <a:cubicBezTo>
                    <a:pt x="4954" y="6680"/>
                    <a:pt x="5073" y="5609"/>
                    <a:pt x="5287" y="4573"/>
                  </a:cubicBezTo>
                  <a:cubicBezTo>
                    <a:pt x="5299" y="4513"/>
                    <a:pt x="5323" y="4466"/>
                    <a:pt x="5359" y="4442"/>
                  </a:cubicBezTo>
                  <a:cubicBezTo>
                    <a:pt x="5418" y="3156"/>
                    <a:pt x="5537" y="1489"/>
                    <a:pt x="6371" y="608"/>
                  </a:cubicBezTo>
                  <a:cubicBezTo>
                    <a:pt x="6787" y="179"/>
                    <a:pt x="7252" y="1"/>
                    <a:pt x="7645" y="13"/>
                  </a:cubicBezTo>
                  <a:cubicBezTo>
                    <a:pt x="7883" y="37"/>
                    <a:pt x="8109" y="96"/>
                    <a:pt x="8287" y="227"/>
                  </a:cubicBezTo>
                  <a:cubicBezTo>
                    <a:pt x="8478" y="346"/>
                    <a:pt x="8633" y="525"/>
                    <a:pt x="8716" y="727"/>
                  </a:cubicBezTo>
                  <a:cubicBezTo>
                    <a:pt x="8895" y="1084"/>
                    <a:pt x="8919" y="1561"/>
                    <a:pt x="8692" y="2072"/>
                  </a:cubicBezTo>
                  <a:cubicBezTo>
                    <a:pt x="8395" y="2739"/>
                    <a:pt x="7680" y="3204"/>
                    <a:pt x="6966" y="3644"/>
                  </a:cubicBezTo>
                  <a:cubicBezTo>
                    <a:pt x="6502" y="3930"/>
                    <a:pt x="6061" y="4228"/>
                    <a:pt x="5740" y="4561"/>
                  </a:cubicBezTo>
                  <a:cubicBezTo>
                    <a:pt x="5763" y="4585"/>
                    <a:pt x="5763" y="4632"/>
                    <a:pt x="5740" y="4656"/>
                  </a:cubicBezTo>
                  <a:cubicBezTo>
                    <a:pt x="5525" y="5787"/>
                    <a:pt x="5406" y="6942"/>
                    <a:pt x="5370" y="8168"/>
                  </a:cubicBezTo>
                  <a:cubicBezTo>
                    <a:pt x="5513" y="7811"/>
                    <a:pt x="5680" y="7502"/>
                    <a:pt x="5942" y="7275"/>
                  </a:cubicBezTo>
                  <a:cubicBezTo>
                    <a:pt x="6263" y="7002"/>
                    <a:pt x="6597" y="6894"/>
                    <a:pt x="6894" y="6942"/>
                  </a:cubicBezTo>
                  <a:cubicBezTo>
                    <a:pt x="7073" y="6954"/>
                    <a:pt x="7216" y="7025"/>
                    <a:pt x="7335" y="7133"/>
                  </a:cubicBezTo>
                  <a:cubicBezTo>
                    <a:pt x="7454" y="7240"/>
                    <a:pt x="7561" y="7371"/>
                    <a:pt x="7621" y="7537"/>
                  </a:cubicBezTo>
                  <a:cubicBezTo>
                    <a:pt x="7728" y="7799"/>
                    <a:pt x="7704" y="8145"/>
                    <a:pt x="7514" y="8490"/>
                  </a:cubicBezTo>
                  <a:cubicBezTo>
                    <a:pt x="7264" y="8942"/>
                    <a:pt x="6740" y="9216"/>
                    <a:pt x="6216" y="9478"/>
                  </a:cubicBezTo>
                  <a:cubicBezTo>
                    <a:pt x="5918" y="9645"/>
                    <a:pt x="5609" y="9800"/>
                    <a:pt x="5394" y="9978"/>
                  </a:cubicBezTo>
                  <a:cubicBezTo>
                    <a:pt x="5418" y="10669"/>
                    <a:pt x="5478" y="11383"/>
                    <a:pt x="5549" y="12157"/>
                  </a:cubicBezTo>
                  <a:cubicBezTo>
                    <a:pt x="5728" y="13931"/>
                    <a:pt x="6061" y="15955"/>
                    <a:pt x="6490" y="18336"/>
                  </a:cubicBezTo>
                  <a:cubicBezTo>
                    <a:pt x="6549" y="18170"/>
                    <a:pt x="6621" y="18015"/>
                    <a:pt x="6728" y="17896"/>
                  </a:cubicBezTo>
                  <a:cubicBezTo>
                    <a:pt x="6918" y="17658"/>
                    <a:pt x="7156" y="17539"/>
                    <a:pt x="7371" y="17539"/>
                  </a:cubicBezTo>
                  <a:cubicBezTo>
                    <a:pt x="7502" y="17539"/>
                    <a:pt x="7621" y="17562"/>
                    <a:pt x="7728" y="17622"/>
                  </a:cubicBezTo>
                  <a:cubicBezTo>
                    <a:pt x="7823" y="17682"/>
                    <a:pt x="7918" y="17777"/>
                    <a:pt x="7978" y="17872"/>
                  </a:cubicBezTo>
                  <a:cubicBezTo>
                    <a:pt x="8085" y="18051"/>
                    <a:pt x="8109" y="18313"/>
                    <a:pt x="8026" y="18575"/>
                  </a:cubicBezTo>
                  <a:cubicBezTo>
                    <a:pt x="7906" y="18932"/>
                    <a:pt x="7561" y="19182"/>
                    <a:pt x="7228" y="19420"/>
                  </a:cubicBezTo>
                  <a:cubicBezTo>
                    <a:pt x="7049" y="19563"/>
                    <a:pt x="6894" y="19682"/>
                    <a:pt x="6752" y="19813"/>
                  </a:cubicBezTo>
                  <a:cubicBezTo>
                    <a:pt x="6978" y="21003"/>
                    <a:pt x="7228" y="22265"/>
                    <a:pt x="7514" y="23647"/>
                  </a:cubicBezTo>
                  <a:cubicBezTo>
                    <a:pt x="7561" y="23849"/>
                    <a:pt x="7585" y="24039"/>
                    <a:pt x="7633" y="24218"/>
                  </a:cubicBezTo>
                  <a:lnTo>
                    <a:pt x="7633" y="24218"/>
                  </a:lnTo>
                  <a:lnTo>
                    <a:pt x="7633" y="24242"/>
                  </a:lnTo>
                  <a:cubicBezTo>
                    <a:pt x="8871" y="30755"/>
                    <a:pt x="7978" y="34160"/>
                    <a:pt x="7311" y="35648"/>
                  </a:cubicBezTo>
                  <a:cubicBezTo>
                    <a:pt x="7133" y="35660"/>
                    <a:pt x="6930" y="35672"/>
                    <a:pt x="6752" y="35696"/>
                  </a:cubicBezTo>
                  <a:cubicBezTo>
                    <a:pt x="7085" y="35065"/>
                    <a:pt x="7525" y="33886"/>
                    <a:pt x="7692" y="31981"/>
                  </a:cubicBezTo>
                  <a:cubicBezTo>
                    <a:pt x="7561" y="31850"/>
                    <a:pt x="7371" y="31731"/>
                    <a:pt x="7168" y="31612"/>
                  </a:cubicBezTo>
                  <a:cubicBezTo>
                    <a:pt x="6811" y="31386"/>
                    <a:pt x="6478" y="31171"/>
                    <a:pt x="6323" y="30826"/>
                  </a:cubicBezTo>
                  <a:cubicBezTo>
                    <a:pt x="6204" y="30552"/>
                    <a:pt x="6216" y="30314"/>
                    <a:pt x="6311" y="30124"/>
                  </a:cubicBezTo>
                  <a:cubicBezTo>
                    <a:pt x="6371" y="30004"/>
                    <a:pt x="6442" y="29921"/>
                    <a:pt x="6549" y="29838"/>
                  </a:cubicBezTo>
                  <a:cubicBezTo>
                    <a:pt x="6656" y="29766"/>
                    <a:pt x="6775" y="29743"/>
                    <a:pt x="6906" y="29719"/>
                  </a:cubicBezTo>
                  <a:cubicBezTo>
                    <a:pt x="7109" y="29719"/>
                    <a:pt x="7347" y="29814"/>
                    <a:pt x="7573" y="30040"/>
                  </a:cubicBezTo>
                  <a:cubicBezTo>
                    <a:pt x="7645" y="30124"/>
                    <a:pt x="7728" y="30219"/>
                    <a:pt x="7787" y="30314"/>
                  </a:cubicBezTo>
                  <a:cubicBezTo>
                    <a:pt x="7787" y="29040"/>
                    <a:pt x="7680" y="27504"/>
                    <a:pt x="7406" y="25706"/>
                  </a:cubicBezTo>
                  <a:cubicBezTo>
                    <a:pt x="7252" y="25635"/>
                    <a:pt x="7025" y="25575"/>
                    <a:pt x="6811" y="25516"/>
                  </a:cubicBezTo>
                  <a:cubicBezTo>
                    <a:pt x="6418" y="25409"/>
                    <a:pt x="6013" y="25302"/>
                    <a:pt x="5763" y="25016"/>
                  </a:cubicBezTo>
                  <a:cubicBezTo>
                    <a:pt x="5561" y="24801"/>
                    <a:pt x="5501" y="24563"/>
                    <a:pt x="5537" y="24349"/>
                  </a:cubicBezTo>
                  <a:cubicBezTo>
                    <a:pt x="5549" y="24230"/>
                    <a:pt x="5609" y="24111"/>
                    <a:pt x="5680" y="24004"/>
                  </a:cubicBezTo>
                  <a:cubicBezTo>
                    <a:pt x="5763" y="23920"/>
                    <a:pt x="5859" y="23849"/>
                    <a:pt x="5978" y="23801"/>
                  </a:cubicBezTo>
                  <a:cubicBezTo>
                    <a:pt x="6192" y="23730"/>
                    <a:pt x="6442" y="23742"/>
                    <a:pt x="6716" y="23885"/>
                  </a:cubicBezTo>
                  <a:cubicBezTo>
                    <a:pt x="6894" y="23992"/>
                    <a:pt x="7037" y="24147"/>
                    <a:pt x="7168" y="24325"/>
                  </a:cubicBezTo>
                  <a:cubicBezTo>
                    <a:pt x="6692" y="22384"/>
                    <a:pt x="5466" y="20480"/>
                    <a:pt x="4216" y="18527"/>
                  </a:cubicBezTo>
                  <a:cubicBezTo>
                    <a:pt x="3823" y="17932"/>
                    <a:pt x="3442" y="17324"/>
                    <a:pt x="3061" y="16717"/>
                  </a:cubicBezTo>
                  <a:cubicBezTo>
                    <a:pt x="2882" y="16681"/>
                    <a:pt x="2680" y="16681"/>
                    <a:pt x="2453" y="16681"/>
                  </a:cubicBezTo>
                  <a:cubicBezTo>
                    <a:pt x="2037" y="16681"/>
                    <a:pt x="1620" y="16681"/>
                    <a:pt x="1310" y="16479"/>
                  </a:cubicBezTo>
                  <a:cubicBezTo>
                    <a:pt x="1072" y="16312"/>
                    <a:pt x="953" y="16110"/>
                    <a:pt x="918" y="15884"/>
                  </a:cubicBezTo>
                  <a:cubicBezTo>
                    <a:pt x="906" y="15765"/>
                    <a:pt x="918" y="15634"/>
                    <a:pt x="977" y="15527"/>
                  </a:cubicBezTo>
                  <a:cubicBezTo>
                    <a:pt x="1025" y="15419"/>
                    <a:pt x="1120" y="15312"/>
                    <a:pt x="1215" y="15241"/>
                  </a:cubicBezTo>
                  <a:lnTo>
                    <a:pt x="1239" y="15241"/>
                  </a:lnTo>
                  <a:cubicBezTo>
                    <a:pt x="1418" y="15122"/>
                    <a:pt x="1668" y="15074"/>
                    <a:pt x="1965" y="15157"/>
                  </a:cubicBezTo>
                  <a:cubicBezTo>
                    <a:pt x="2072" y="15181"/>
                    <a:pt x="2156" y="15217"/>
                    <a:pt x="2251" y="15253"/>
                  </a:cubicBezTo>
                  <a:cubicBezTo>
                    <a:pt x="1513" y="13872"/>
                    <a:pt x="953" y="12443"/>
                    <a:pt x="798" y="10955"/>
                  </a:cubicBezTo>
                  <a:cubicBezTo>
                    <a:pt x="775" y="10931"/>
                    <a:pt x="787" y="10871"/>
                    <a:pt x="822" y="10824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1117543" y="1359560"/>
              <a:ext cx="918712" cy="1353562"/>
            </a:xfrm>
            <a:custGeom>
              <a:avLst/>
              <a:gdLst/>
              <a:ahLst/>
              <a:cxnLst/>
              <a:rect l="l" t="t" r="r" b="b"/>
              <a:pathLst>
                <a:path w="19420" h="28612" extrusionOk="0">
                  <a:moveTo>
                    <a:pt x="15955" y="2882"/>
                  </a:moveTo>
                  <a:cubicBezTo>
                    <a:pt x="16407" y="5001"/>
                    <a:pt x="16884" y="7240"/>
                    <a:pt x="14633" y="9478"/>
                  </a:cubicBezTo>
                  <a:lnTo>
                    <a:pt x="14633" y="9526"/>
                  </a:lnTo>
                  <a:cubicBezTo>
                    <a:pt x="14467" y="11193"/>
                    <a:pt x="14217" y="12538"/>
                    <a:pt x="13871" y="13669"/>
                  </a:cubicBezTo>
                  <a:cubicBezTo>
                    <a:pt x="14824" y="12562"/>
                    <a:pt x="15098" y="11883"/>
                    <a:pt x="15134" y="11788"/>
                  </a:cubicBezTo>
                  <a:cubicBezTo>
                    <a:pt x="15062" y="7323"/>
                    <a:pt x="18396" y="5501"/>
                    <a:pt x="18408" y="5501"/>
                  </a:cubicBezTo>
                  <a:lnTo>
                    <a:pt x="18408" y="5501"/>
                  </a:lnTo>
                  <a:cubicBezTo>
                    <a:pt x="18432" y="5501"/>
                    <a:pt x="18432" y="5490"/>
                    <a:pt x="18443" y="5490"/>
                  </a:cubicBezTo>
                  <a:cubicBezTo>
                    <a:pt x="18503" y="5478"/>
                    <a:pt x="18574" y="5513"/>
                    <a:pt x="18586" y="5573"/>
                  </a:cubicBezTo>
                  <a:cubicBezTo>
                    <a:pt x="19420" y="9145"/>
                    <a:pt x="15765" y="11621"/>
                    <a:pt x="15360" y="11883"/>
                  </a:cubicBezTo>
                  <a:cubicBezTo>
                    <a:pt x="15288" y="12086"/>
                    <a:pt x="14919" y="12919"/>
                    <a:pt x="13693" y="14253"/>
                  </a:cubicBezTo>
                  <a:cubicBezTo>
                    <a:pt x="13086" y="16038"/>
                    <a:pt x="12264" y="17205"/>
                    <a:pt x="11324" y="18122"/>
                  </a:cubicBezTo>
                  <a:cubicBezTo>
                    <a:pt x="12336" y="17753"/>
                    <a:pt x="13407" y="16979"/>
                    <a:pt x="13610" y="16824"/>
                  </a:cubicBezTo>
                  <a:cubicBezTo>
                    <a:pt x="14800" y="12633"/>
                    <a:pt x="18396" y="11800"/>
                    <a:pt x="18527" y="11764"/>
                  </a:cubicBezTo>
                  <a:lnTo>
                    <a:pt x="18574" y="11764"/>
                  </a:lnTo>
                  <a:cubicBezTo>
                    <a:pt x="18646" y="11764"/>
                    <a:pt x="18693" y="11824"/>
                    <a:pt x="18693" y="11907"/>
                  </a:cubicBezTo>
                  <a:cubicBezTo>
                    <a:pt x="18467" y="15622"/>
                    <a:pt x="14110" y="16920"/>
                    <a:pt x="13776" y="17027"/>
                  </a:cubicBezTo>
                  <a:cubicBezTo>
                    <a:pt x="13598" y="17158"/>
                    <a:pt x="12133" y="18229"/>
                    <a:pt x="10943" y="18515"/>
                  </a:cubicBezTo>
                  <a:cubicBezTo>
                    <a:pt x="10788" y="18646"/>
                    <a:pt x="10645" y="18765"/>
                    <a:pt x="10490" y="18884"/>
                  </a:cubicBezTo>
                  <a:cubicBezTo>
                    <a:pt x="11073" y="18729"/>
                    <a:pt x="11597" y="18705"/>
                    <a:pt x="11740" y="18705"/>
                  </a:cubicBezTo>
                  <a:cubicBezTo>
                    <a:pt x="15110" y="15836"/>
                    <a:pt x="18634" y="17217"/>
                    <a:pt x="18646" y="17217"/>
                  </a:cubicBezTo>
                  <a:lnTo>
                    <a:pt x="18646" y="17217"/>
                  </a:lnTo>
                  <a:cubicBezTo>
                    <a:pt x="18658" y="17217"/>
                    <a:pt x="18658" y="17229"/>
                    <a:pt x="18682" y="17229"/>
                  </a:cubicBezTo>
                  <a:cubicBezTo>
                    <a:pt x="18741" y="17277"/>
                    <a:pt x="18741" y="17348"/>
                    <a:pt x="18705" y="17408"/>
                  </a:cubicBezTo>
                  <a:cubicBezTo>
                    <a:pt x="16455" y="20384"/>
                    <a:pt x="12097" y="19051"/>
                    <a:pt x="11776" y="18955"/>
                  </a:cubicBezTo>
                  <a:cubicBezTo>
                    <a:pt x="11621" y="18955"/>
                    <a:pt x="10728" y="18979"/>
                    <a:pt x="9930" y="19325"/>
                  </a:cubicBezTo>
                  <a:cubicBezTo>
                    <a:pt x="9645" y="19539"/>
                    <a:pt x="9371" y="19741"/>
                    <a:pt x="9073" y="19956"/>
                  </a:cubicBezTo>
                  <a:cubicBezTo>
                    <a:pt x="8025" y="20718"/>
                    <a:pt x="6918" y="21515"/>
                    <a:pt x="5859" y="22730"/>
                  </a:cubicBezTo>
                  <a:cubicBezTo>
                    <a:pt x="5704" y="22908"/>
                    <a:pt x="5549" y="23135"/>
                    <a:pt x="5382" y="23373"/>
                  </a:cubicBezTo>
                  <a:cubicBezTo>
                    <a:pt x="5763" y="23170"/>
                    <a:pt x="6263" y="22944"/>
                    <a:pt x="6930" y="22813"/>
                  </a:cubicBezTo>
                  <a:cubicBezTo>
                    <a:pt x="9514" y="19920"/>
                    <a:pt x="12812" y="19860"/>
                    <a:pt x="12824" y="19860"/>
                  </a:cubicBezTo>
                  <a:lnTo>
                    <a:pt x="12859" y="19860"/>
                  </a:lnTo>
                  <a:cubicBezTo>
                    <a:pt x="12919" y="19872"/>
                    <a:pt x="12967" y="19956"/>
                    <a:pt x="12943" y="20015"/>
                  </a:cubicBezTo>
                  <a:cubicBezTo>
                    <a:pt x="12824" y="20456"/>
                    <a:pt x="12669" y="20872"/>
                    <a:pt x="12467" y="21241"/>
                  </a:cubicBezTo>
                  <a:cubicBezTo>
                    <a:pt x="13217" y="21230"/>
                    <a:pt x="13931" y="21492"/>
                    <a:pt x="14014" y="21515"/>
                  </a:cubicBezTo>
                  <a:cubicBezTo>
                    <a:pt x="14038" y="21515"/>
                    <a:pt x="14062" y="21527"/>
                    <a:pt x="14074" y="21539"/>
                  </a:cubicBezTo>
                  <a:cubicBezTo>
                    <a:pt x="14121" y="21587"/>
                    <a:pt x="14121" y="21682"/>
                    <a:pt x="14074" y="21718"/>
                  </a:cubicBezTo>
                  <a:cubicBezTo>
                    <a:pt x="12550" y="23146"/>
                    <a:pt x="10740" y="23420"/>
                    <a:pt x="10478" y="23444"/>
                  </a:cubicBezTo>
                  <a:cubicBezTo>
                    <a:pt x="8466" y="24849"/>
                    <a:pt x="6001" y="25099"/>
                    <a:pt x="5644" y="25135"/>
                  </a:cubicBezTo>
                  <a:cubicBezTo>
                    <a:pt x="5466" y="25302"/>
                    <a:pt x="4549" y="26087"/>
                    <a:pt x="3299" y="26456"/>
                  </a:cubicBezTo>
                  <a:cubicBezTo>
                    <a:pt x="3739" y="26552"/>
                    <a:pt x="4001" y="26635"/>
                    <a:pt x="4001" y="26635"/>
                  </a:cubicBezTo>
                  <a:cubicBezTo>
                    <a:pt x="4013" y="26635"/>
                    <a:pt x="4037" y="26647"/>
                    <a:pt x="4037" y="26647"/>
                  </a:cubicBezTo>
                  <a:cubicBezTo>
                    <a:pt x="8716" y="24444"/>
                    <a:pt x="10466" y="26290"/>
                    <a:pt x="10526" y="26373"/>
                  </a:cubicBezTo>
                  <a:lnTo>
                    <a:pt x="10538" y="26385"/>
                  </a:lnTo>
                  <a:cubicBezTo>
                    <a:pt x="10585" y="26445"/>
                    <a:pt x="10562" y="26516"/>
                    <a:pt x="10502" y="26552"/>
                  </a:cubicBezTo>
                  <a:cubicBezTo>
                    <a:pt x="7466" y="28611"/>
                    <a:pt x="4692" y="27361"/>
                    <a:pt x="4013" y="27028"/>
                  </a:cubicBezTo>
                  <a:cubicBezTo>
                    <a:pt x="3977" y="27040"/>
                    <a:pt x="3918" y="27052"/>
                    <a:pt x="3870" y="27040"/>
                  </a:cubicBezTo>
                  <a:cubicBezTo>
                    <a:pt x="3870" y="27040"/>
                    <a:pt x="3120" y="26790"/>
                    <a:pt x="2144" y="26742"/>
                  </a:cubicBezTo>
                  <a:lnTo>
                    <a:pt x="1953" y="26742"/>
                  </a:lnTo>
                  <a:lnTo>
                    <a:pt x="1953" y="26742"/>
                  </a:lnTo>
                  <a:cubicBezTo>
                    <a:pt x="1429" y="26742"/>
                    <a:pt x="858" y="26802"/>
                    <a:pt x="310" y="26992"/>
                  </a:cubicBezTo>
                  <a:cubicBezTo>
                    <a:pt x="203" y="27040"/>
                    <a:pt x="84" y="26980"/>
                    <a:pt x="48" y="26861"/>
                  </a:cubicBezTo>
                  <a:cubicBezTo>
                    <a:pt x="1" y="26754"/>
                    <a:pt x="60" y="26635"/>
                    <a:pt x="179" y="26587"/>
                  </a:cubicBezTo>
                  <a:cubicBezTo>
                    <a:pt x="786" y="26385"/>
                    <a:pt x="1418" y="26314"/>
                    <a:pt x="1977" y="26325"/>
                  </a:cubicBezTo>
                  <a:lnTo>
                    <a:pt x="2013" y="26325"/>
                  </a:lnTo>
                  <a:lnTo>
                    <a:pt x="2144" y="26325"/>
                  </a:lnTo>
                  <a:cubicBezTo>
                    <a:pt x="3049" y="26278"/>
                    <a:pt x="3858" y="25016"/>
                    <a:pt x="4585" y="23873"/>
                  </a:cubicBezTo>
                  <a:cubicBezTo>
                    <a:pt x="4930" y="23337"/>
                    <a:pt x="5251" y="22825"/>
                    <a:pt x="5585" y="22456"/>
                  </a:cubicBezTo>
                  <a:cubicBezTo>
                    <a:pt x="5680" y="22337"/>
                    <a:pt x="5775" y="22230"/>
                    <a:pt x="5882" y="22123"/>
                  </a:cubicBezTo>
                  <a:cubicBezTo>
                    <a:pt x="6335" y="21253"/>
                    <a:pt x="6240" y="20420"/>
                    <a:pt x="6240" y="20420"/>
                  </a:cubicBezTo>
                  <a:lnTo>
                    <a:pt x="6240" y="20420"/>
                  </a:lnTo>
                  <a:cubicBezTo>
                    <a:pt x="5787" y="17360"/>
                    <a:pt x="5966" y="17098"/>
                    <a:pt x="6752" y="15931"/>
                  </a:cubicBezTo>
                  <a:cubicBezTo>
                    <a:pt x="7013" y="15562"/>
                    <a:pt x="7323" y="15098"/>
                    <a:pt x="7692" y="14419"/>
                  </a:cubicBezTo>
                  <a:cubicBezTo>
                    <a:pt x="7704" y="14384"/>
                    <a:pt x="7740" y="14372"/>
                    <a:pt x="7764" y="14360"/>
                  </a:cubicBezTo>
                  <a:cubicBezTo>
                    <a:pt x="7823" y="14348"/>
                    <a:pt x="7906" y="14372"/>
                    <a:pt x="7918" y="14443"/>
                  </a:cubicBezTo>
                  <a:cubicBezTo>
                    <a:pt x="8883" y="17717"/>
                    <a:pt x="6799" y="20122"/>
                    <a:pt x="6478" y="20456"/>
                  </a:cubicBezTo>
                  <a:cubicBezTo>
                    <a:pt x="6490" y="20622"/>
                    <a:pt x="6501" y="21099"/>
                    <a:pt x="6323" y="21682"/>
                  </a:cubicBezTo>
                  <a:cubicBezTo>
                    <a:pt x="7168" y="20849"/>
                    <a:pt x="8037" y="20218"/>
                    <a:pt x="8859" y="19622"/>
                  </a:cubicBezTo>
                  <a:cubicBezTo>
                    <a:pt x="9252" y="19348"/>
                    <a:pt x="9645" y="19063"/>
                    <a:pt x="10014" y="18753"/>
                  </a:cubicBezTo>
                  <a:cubicBezTo>
                    <a:pt x="10383" y="18253"/>
                    <a:pt x="10502" y="17753"/>
                    <a:pt x="10526" y="17622"/>
                  </a:cubicBezTo>
                  <a:cubicBezTo>
                    <a:pt x="9573" y="15562"/>
                    <a:pt x="10657" y="14014"/>
                    <a:pt x="10716" y="13907"/>
                  </a:cubicBezTo>
                  <a:cubicBezTo>
                    <a:pt x="10716" y="13895"/>
                    <a:pt x="10728" y="13895"/>
                    <a:pt x="10740" y="13883"/>
                  </a:cubicBezTo>
                  <a:cubicBezTo>
                    <a:pt x="10800" y="13836"/>
                    <a:pt x="10883" y="13848"/>
                    <a:pt x="10919" y="13907"/>
                  </a:cubicBezTo>
                  <a:cubicBezTo>
                    <a:pt x="12097" y="15443"/>
                    <a:pt x="10907" y="17443"/>
                    <a:pt x="10764" y="17658"/>
                  </a:cubicBezTo>
                  <a:cubicBezTo>
                    <a:pt x="10740" y="17741"/>
                    <a:pt x="10681" y="18003"/>
                    <a:pt x="10550" y="18313"/>
                  </a:cubicBezTo>
                  <a:cubicBezTo>
                    <a:pt x="10966" y="17943"/>
                    <a:pt x="11371" y="17539"/>
                    <a:pt x="11740" y="17086"/>
                  </a:cubicBezTo>
                  <a:cubicBezTo>
                    <a:pt x="12347" y="15919"/>
                    <a:pt x="12324" y="14443"/>
                    <a:pt x="12324" y="14229"/>
                  </a:cubicBezTo>
                  <a:cubicBezTo>
                    <a:pt x="9930" y="10597"/>
                    <a:pt x="11574" y="7335"/>
                    <a:pt x="11669" y="7168"/>
                  </a:cubicBezTo>
                  <a:cubicBezTo>
                    <a:pt x="11669" y="7156"/>
                    <a:pt x="11681" y="7145"/>
                    <a:pt x="11693" y="7145"/>
                  </a:cubicBezTo>
                  <a:cubicBezTo>
                    <a:pt x="11740" y="7097"/>
                    <a:pt x="11812" y="7097"/>
                    <a:pt x="11871" y="7145"/>
                  </a:cubicBezTo>
                  <a:cubicBezTo>
                    <a:pt x="14526" y="9728"/>
                    <a:pt x="12740" y="13848"/>
                    <a:pt x="12574" y="14229"/>
                  </a:cubicBezTo>
                  <a:cubicBezTo>
                    <a:pt x="12586" y="14407"/>
                    <a:pt x="12609" y="15312"/>
                    <a:pt x="12336" y="16277"/>
                  </a:cubicBezTo>
                  <a:cubicBezTo>
                    <a:pt x="13240" y="14824"/>
                    <a:pt x="13931" y="12764"/>
                    <a:pt x="14241" y="9538"/>
                  </a:cubicBezTo>
                  <a:cubicBezTo>
                    <a:pt x="14241" y="9502"/>
                    <a:pt x="14252" y="9490"/>
                    <a:pt x="14252" y="9466"/>
                  </a:cubicBezTo>
                  <a:cubicBezTo>
                    <a:pt x="11990" y="5180"/>
                    <a:pt x="15300" y="251"/>
                    <a:pt x="15431" y="60"/>
                  </a:cubicBezTo>
                  <a:cubicBezTo>
                    <a:pt x="15467" y="13"/>
                    <a:pt x="15503" y="1"/>
                    <a:pt x="15550" y="1"/>
                  </a:cubicBezTo>
                  <a:cubicBezTo>
                    <a:pt x="15622" y="1"/>
                    <a:pt x="15669" y="60"/>
                    <a:pt x="15657" y="132"/>
                  </a:cubicBezTo>
                  <a:cubicBezTo>
                    <a:pt x="15538" y="965"/>
                    <a:pt x="15753" y="1918"/>
                    <a:pt x="15955" y="2882"/>
                  </a:cubicBezTo>
                  <a:close/>
                  <a:moveTo>
                    <a:pt x="6656" y="23111"/>
                  </a:moveTo>
                  <a:cubicBezTo>
                    <a:pt x="5823" y="23337"/>
                    <a:pt x="5311" y="23658"/>
                    <a:pt x="5037" y="23897"/>
                  </a:cubicBezTo>
                  <a:cubicBezTo>
                    <a:pt x="4989" y="23956"/>
                    <a:pt x="4942" y="24028"/>
                    <a:pt x="4918" y="24087"/>
                  </a:cubicBezTo>
                  <a:cubicBezTo>
                    <a:pt x="4418" y="24861"/>
                    <a:pt x="3906" y="25683"/>
                    <a:pt x="3311" y="26206"/>
                  </a:cubicBezTo>
                  <a:cubicBezTo>
                    <a:pt x="4513" y="25837"/>
                    <a:pt x="5370" y="25063"/>
                    <a:pt x="5478" y="24944"/>
                  </a:cubicBezTo>
                  <a:cubicBezTo>
                    <a:pt x="5823" y="24242"/>
                    <a:pt x="6228" y="23635"/>
                    <a:pt x="6656" y="2311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341386" y="1976342"/>
              <a:ext cx="975055" cy="924909"/>
            </a:xfrm>
            <a:custGeom>
              <a:avLst/>
              <a:gdLst/>
              <a:ahLst/>
              <a:cxnLst/>
              <a:rect l="l" t="t" r="r" b="b"/>
              <a:pathLst>
                <a:path w="20611" h="19551" extrusionOk="0">
                  <a:moveTo>
                    <a:pt x="6764" y="10156"/>
                  </a:moveTo>
                  <a:cubicBezTo>
                    <a:pt x="5728" y="8334"/>
                    <a:pt x="4335" y="5870"/>
                    <a:pt x="6525" y="2584"/>
                  </a:cubicBezTo>
                  <a:lnTo>
                    <a:pt x="6525" y="2584"/>
                  </a:lnTo>
                  <a:lnTo>
                    <a:pt x="6537" y="2572"/>
                  </a:lnTo>
                  <a:cubicBezTo>
                    <a:pt x="6633" y="2453"/>
                    <a:pt x="6799" y="2441"/>
                    <a:pt x="6895" y="2524"/>
                  </a:cubicBezTo>
                  <a:cubicBezTo>
                    <a:pt x="9800" y="4727"/>
                    <a:pt x="10216" y="7084"/>
                    <a:pt x="9835" y="8989"/>
                  </a:cubicBezTo>
                  <a:cubicBezTo>
                    <a:pt x="10193" y="8513"/>
                    <a:pt x="10550" y="8037"/>
                    <a:pt x="10919" y="7584"/>
                  </a:cubicBezTo>
                  <a:cubicBezTo>
                    <a:pt x="11157" y="7275"/>
                    <a:pt x="10931" y="6703"/>
                    <a:pt x="10645" y="6025"/>
                  </a:cubicBezTo>
                  <a:cubicBezTo>
                    <a:pt x="10085" y="4644"/>
                    <a:pt x="9335" y="2774"/>
                    <a:pt x="11205" y="667"/>
                  </a:cubicBezTo>
                  <a:lnTo>
                    <a:pt x="11217" y="655"/>
                  </a:lnTo>
                  <a:cubicBezTo>
                    <a:pt x="11324" y="548"/>
                    <a:pt x="11478" y="548"/>
                    <a:pt x="11586" y="655"/>
                  </a:cubicBezTo>
                  <a:cubicBezTo>
                    <a:pt x="13372" y="2417"/>
                    <a:pt x="13491" y="4072"/>
                    <a:pt x="13086" y="5358"/>
                  </a:cubicBezTo>
                  <a:cubicBezTo>
                    <a:pt x="13288" y="5203"/>
                    <a:pt x="13467" y="5060"/>
                    <a:pt x="13657" y="4917"/>
                  </a:cubicBezTo>
                  <a:cubicBezTo>
                    <a:pt x="13907" y="4286"/>
                    <a:pt x="15789" y="0"/>
                    <a:pt x="20432" y="2334"/>
                  </a:cubicBezTo>
                  <a:cubicBezTo>
                    <a:pt x="20563" y="2393"/>
                    <a:pt x="20611" y="2560"/>
                    <a:pt x="20551" y="2679"/>
                  </a:cubicBezTo>
                  <a:lnTo>
                    <a:pt x="20551" y="2691"/>
                  </a:lnTo>
                  <a:lnTo>
                    <a:pt x="20551" y="2691"/>
                  </a:lnTo>
                  <a:cubicBezTo>
                    <a:pt x="19158" y="5144"/>
                    <a:pt x="17170" y="5025"/>
                    <a:pt x="15681" y="4953"/>
                  </a:cubicBezTo>
                  <a:cubicBezTo>
                    <a:pt x="15193" y="4917"/>
                    <a:pt x="14777" y="4905"/>
                    <a:pt x="14479" y="4977"/>
                  </a:cubicBezTo>
                  <a:cubicBezTo>
                    <a:pt x="14455" y="5025"/>
                    <a:pt x="14431" y="5060"/>
                    <a:pt x="14384" y="5072"/>
                  </a:cubicBezTo>
                  <a:cubicBezTo>
                    <a:pt x="13729" y="5477"/>
                    <a:pt x="13086" y="6013"/>
                    <a:pt x="12479" y="6644"/>
                  </a:cubicBezTo>
                  <a:cubicBezTo>
                    <a:pt x="12371" y="6799"/>
                    <a:pt x="12276" y="6930"/>
                    <a:pt x="12181" y="7060"/>
                  </a:cubicBezTo>
                  <a:cubicBezTo>
                    <a:pt x="13586" y="6429"/>
                    <a:pt x="15574" y="6251"/>
                    <a:pt x="17598" y="8549"/>
                  </a:cubicBezTo>
                  <a:cubicBezTo>
                    <a:pt x="17694" y="8656"/>
                    <a:pt x="17694" y="8823"/>
                    <a:pt x="17574" y="8930"/>
                  </a:cubicBezTo>
                  <a:lnTo>
                    <a:pt x="17551" y="8942"/>
                  </a:lnTo>
                  <a:cubicBezTo>
                    <a:pt x="15336" y="10668"/>
                    <a:pt x="13538" y="9823"/>
                    <a:pt x="12193" y="9168"/>
                  </a:cubicBezTo>
                  <a:cubicBezTo>
                    <a:pt x="11526" y="8846"/>
                    <a:pt x="10990" y="8584"/>
                    <a:pt x="10669" y="8811"/>
                  </a:cubicBezTo>
                  <a:cubicBezTo>
                    <a:pt x="10181" y="9430"/>
                    <a:pt x="9728" y="10073"/>
                    <a:pt x="9264" y="10740"/>
                  </a:cubicBezTo>
                  <a:cubicBezTo>
                    <a:pt x="9145" y="10978"/>
                    <a:pt x="9026" y="11204"/>
                    <a:pt x="8907" y="11394"/>
                  </a:cubicBezTo>
                  <a:cubicBezTo>
                    <a:pt x="10371" y="10501"/>
                    <a:pt x="12514" y="10097"/>
                    <a:pt x="15086" y="12228"/>
                  </a:cubicBezTo>
                  <a:cubicBezTo>
                    <a:pt x="15193" y="12323"/>
                    <a:pt x="15205" y="12478"/>
                    <a:pt x="15110" y="12585"/>
                  </a:cubicBezTo>
                  <a:lnTo>
                    <a:pt x="15098" y="12597"/>
                  </a:lnTo>
                  <a:cubicBezTo>
                    <a:pt x="12907" y="14978"/>
                    <a:pt x="10705" y="14347"/>
                    <a:pt x="9062" y="13871"/>
                  </a:cubicBezTo>
                  <a:cubicBezTo>
                    <a:pt x="8204" y="13633"/>
                    <a:pt x="7526" y="13418"/>
                    <a:pt x="7180" y="13764"/>
                  </a:cubicBezTo>
                  <a:cubicBezTo>
                    <a:pt x="6978" y="14073"/>
                    <a:pt x="6752" y="14371"/>
                    <a:pt x="6537" y="14669"/>
                  </a:cubicBezTo>
                  <a:cubicBezTo>
                    <a:pt x="7764" y="14073"/>
                    <a:pt x="9443" y="13930"/>
                    <a:pt x="11383" y="15657"/>
                  </a:cubicBezTo>
                  <a:cubicBezTo>
                    <a:pt x="11478" y="15740"/>
                    <a:pt x="11502" y="15907"/>
                    <a:pt x="11395" y="16026"/>
                  </a:cubicBezTo>
                  <a:cubicBezTo>
                    <a:pt x="11395" y="16038"/>
                    <a:pt x="11383" y="16038"/>
                    <a:pt x="11383" y="16038"/>
                  </a:cubicBezTo>
                  <a:cubicBezTo>
                    <a:pt x="9514" y="17931"/>
                    <a:pt x="7716" y="17336"/>
                    <a:pt x="6383" y="16907"/>
                  </a:cubicBezTo>
                  <a:cubicBezTo>
                    <a:pt x="5704" y="16681"/>
                    <a:pt x="5156" y="16502"/>
                    <a:pt x="4894" y="16764"/>
                  </a:cubicBezTo>
                  <a:cubicBezTo>
                    <a:pt x="4620" y="17086"/>
                    <a:pt x="4335" y="17383"/>
                    <a:pt x="4061" y="17645"/>
                  </a:cubicBezTo>
                  <a:lnTo>
                    <a:pt x="4037" y="17657"/>
                  </a:lnTo>
                  <a:cubicBezTo>
                    <a:pt x="4037" y="17681"/>
                    <a:pt x="4025" y="17681"/>
                    <a:pt x="4025" y="17681"/>
                  </a:cubicBezTo>
                  <a:cubicBezTo>
                    <a:pt x="2846" y="18812"/>
                    <a:pt x="1608" y="19538"/>
                    <a:pt x="275" y="19550"/>
                  </a:cubicBezTo>
                  <a:cubicBezTo>
                    <a:pt x="120" y="19550"/>
                    <a:pt x="25" y="19431"/>
                    <a:pt x="1" y="19300"/>
                  </a:cubicBezTo>
                  <a:cubicBezTo>
                    <a:pt x="1" y="19145"/>
                    <a:pt x="120" y="19026"/>
                    <a:pt x="263" y="19026"/>
                  </a:cubicBezTo>
                  <a:cubicBezTo>
                    <a:pt x="1430" y="19014"/>
                    <a:pt x="2573" y="18360"/>
                    <a:pt x="3656" y="17324"/>
                  </a:cubicBezTo>
                  <a:cubicBezTo>
                    <a:pt x="3930" y="16824"/>
                    <a:pt x="3537" y="16109"/>
                    <a:pt x="3037" y="15240"/>
                  </a:cubicBezTo>
                  <a:cubicBezTo>
                    <a:pt x="2073" y="13537"/>
                    <a:pt x="799" y="11275"/>
                    <a:pt x="2823" y="8239"/>
                  </a:cubicBezTo>
                  <a:lnTo>
                    <a:pt x="2823" y="8239"/>
                  </a:lnTo>
                  <a:lnTo>
                    <a:pt x="2835" y="8227"/>
                  </a:lnTo>
                  <a:cubicBezTo>
                    <a:pt x="2918" y="8108"/>
                    <a:pt x="3085" y="8096"/>
                    <a:pt x="3192" y="8180"/>
                  </a:cubicBezTo>
                  <a:cubicBezTo>
                    <a:pt x="6335" y="10549"/>
                    <a:pt x="6335" y="13121"/>
                    <a:pt x="5668" y="14978"/>
                  </a:cubicBezTo>
                  <a:cubicBezTo>
                    <a:pt x="6014" y="14502"/>
                    <a:pt x="6395" y="13990"/>
                    <a:pt x="6752" y="13466"/>
                  </a:cubicBezTo>
                  <a:lnTo>
                    <a:pt x="6752" y="13466"/>
                  </a:lnTo>
                  <a:lnTo>
                    <a:pt x="6752" y="13466"/>
                  </a:lnTo>
                  <a:lnTo>
                    <a:pt x="6752" y="13466"/>
                  </a:lnTo>
                  <a:cubicBezTo>
                    <a:pt x="6764" y="13430"/>
                    <a:pt x="6823" y="13359"/>
                    <a:pt x="6906" y="13228"/>
                  </a:cubicBezTo>
                  <a:lnTo>
                    <a:pt x="7490" y="12383"/>
                  </a:lnTo>
                  <a:cubicBezTo>
                    <a:pt x="7704" y="11847"/>
                    <a:pt x="7287" y="11085"/>
                    <a:pt x="6764" y="10156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4749625" y="3016850"/>
              <a:ext cx="246531" cy="204671"/>
            </a:xfrm>
            <a:custGeom>
              <a:avLst/>
              <a:gdLst/>
              <a:ahLst/>
              <a:cxnLst/>
              <a:rect l="l" t="t" r="r" b="b"/>
              <a:pathLst>
                <a:path w="6728" h="5586" extrusionOk="0">
                  <a:moveTo>
                    <a:pt x="2532" y="0"/>
                  </a:moveTo>
                  <a:cubicBezTo>
                    <a:pt x="2478" y="0"/>
                    <a:pt x="2428" y="16"/>
                    <a:pt x="2382" y="49"/>
                  </a:cubicBezTo>
                  <a:cubicBezTo>
                    <a:pt x="1954" y="383"/>
                    <a:pt x="2727" y="1633"/>
                    <a:pt x="3513" y="2359"/>
                  </a:cubicBezTo>
                  <a:cubicBezTo>
                    <a:pt x="2430" y="2395"/>
                    <a:pt x="1346" y="2561"/>
                    <a:pt x="299" y="2859"/>
                  </a:cubicBezTo>
                  <a:cubicBezTo>
                    <a:pt x="168" y="2907"/>
                    <a:pt x="1" y="3026"/>
                    <a:pt x="96" y="3145"/>
                  </a:cubicBezTo>
                  <a:cubicBezTo>
                    <a:pt x="120" y="3192"/>
                    <a:pt x="179" y="3204"/>
                    <a:pt x="239" y="3216"/>
                  </a:cubicBezTo>
                  <a:cubicBezTo>
                    <a:pt x="529" y="3271"/>
                    <a:pt x="824" y="3298"/>
                    <a:pt x="1120" y="3298"/>
                  </a:cubicBezTo>
                  <a:cubicBezTo>
                    <a:pt x="1976" y="3298"/>
                    <a:pt x="2832" y="3073"/>
                    <a:pt x="3549" y="2657"/>
                  </a:cubicBezTo>
                  <a:lnTo>
                    <a:pt x="3549" y="2657"/>
                  </a:lnTo>
                  <a:cubicBezTo>
                    <a:pt x="2858" y="3145"/>
                    <a:pt x="2239" y="3740"/>
                    <a:pt x="1715" y="4407"/>
                  </a:cubicBezTo>
                  <a:cubicBezTo>
                    <a:pt x="1596" y="4574"/>
                    <a:pt x="1489" y="4871"/>
                    <a:pt x="1703" y="4955"/>
                  </a:cubicBezTo>
                  <a:cubicBezTo>
                    <a:pt x="1729" y="4969"/>
                    <a:pt x="1756" y="4975"/>
                    <a:pt x="1784" y="4975"/>
                  </a:cubicBezTo>
                  <a:cubicBezTo>
                    <a:pt x="1850" y="4975"/>
                    <a:pt x="1923" y="4944"/>
                    <a:pt x="1989" y="4919"/>
                  </a:cubicBezTo>
                  <a:cubicBezTo>
                    <a:pt x="2799" y="4502"/>
                    <a:pt x="3275" y="3669"/>
                    <a:pt x="3716" y="2859"/>
                  </a:cubicBezTo>
                  <a:lnTo>
                    <a:pt x="3716" y="2859"/>
                  </a:lnTo>
                  <a:cubicBezTo>
                    <a:pt x="3442" y="3550"/>
                    <a:pt x="3275" y="4264"/>
                    <a:pt x="3192" y="4990"/>
                  </a:cubicBezTo>
                  <a:cubicBezTo>
                    <a:pt x="3156" y="5193"/>
                    <a:pt x="3156" y="5455"/>
                    <a:pt x="3335" y="5586"/>
                  </a:cubicBezTo>
                  <a:cubicBezTo>
                    <a:pt x="3680" y="5288"/>
                    <a:pt x="3787" y="4812"/>
                    <a:pt x="3859" y="4347"/>
                  </a:cubicBezTo>
                  <a:cubicBezTo>
                    <a:pt x="3906" y="4038"/>
                    <a:pt x="4109" y="2966"/>
                    <a:pt x="4109" y="2966"/>
                  </a:cubicBezTo>
                  <a:cubicBezTo>
                    <a:pt x="4109" y="2966"/>
                    <a:pt x="5412" y="4249"/>
                    <a:pt x="5700" y="4249"/>
                  </a:cubicBezTo>
                  <a:cubicBezTo>
                    <a:pt x="5726" y="4249"/>
                    <a:pt x="5744" y="4239"/>
                    <a:pt x="5752" y="4216"/>
                  </a:cubicBezTo>
                  <a:cubicBezTo>
                    <a:pt x="5811" y="4038"/>
                    <a:pt x="5692" y="3835"/>
                    <a:pt x="5573" y="3669"/>
                  </a:cubicBezTo>
                  <a:cubicBezTo>
                    <a:pt x="5263" y="3252"/>
                    <a:pt x="4859" y="2907"/>
                    <a:pt x="4406" y="2657"/>
                  </a:cubicBezTo>
                  <a:lnTo>
                    <a:pt x="4406" y="2657"/>
                  </a:lnTo>
                  <a:cubicBezTo>
                    <a:pt x="4859" y="2764"/>
                    <a:pt x="5335" y="2823"/>
                    <a:pt x="5799" y="2847"/>
                  </a:cubicBezTo>
                  <a:cubicBezTo>
                    <a:pt x="5859" y="2850"/>
                    <a:pt x="5921" y="2852"/>
                    <a:pt x="5984" y="2852"/>
                  </a:cubicBezTo>
                  <a:cubicBezTo>
                    <a:pt x="6182" y="2852"/>
                    <a:pt x="6387" y="2831"/>
                    <a:pt x="6549" y="2740"/>
                  </a:cubicBezTo>
                  <a:cubicBezTo>
                    <a:pt x="6645" y="2681"/>
                    <a:pt x="6728" y="2609"/>
                    <a:pt x="6716" y="2502"/>
                  </a:cubicBezTo>
                  <a:cubicBezTo>
                    <a:pt x="6704" y="2383"/>
                    <a:pt x="6573" y="2311"/>
                    <a:pt x="6454" y="2264"/>
                  </a:cubicBezTo>
                  <a:cubicBezTo>
                    <a:pt x="6203" y="2176"/>
                    <a:pt x="5943" y="2133"/>
                    <a:pt x="5685" y="2133"/>
                  </a:cubicBezTo>
                  <a:cubicBezTo>
                    <a:pt x="5244" y="2133"/>
                    <a:pt x="4810" y="2257"/>
                    <a:pt x="4442" y="2490"/>
                  </a:cubicBezTo>
                  <a:cubicBezTo>
                    <a:pt x="4799" y="1966"/>
                    <a:pt x="5037" y="1383"/>
                    <a:pt x="5144" y="764"/>
                  </a:cubicBezTo>
                  <a:cubicBezTo>
                    <a:pt x="5156" y="597"/>
                    <a:pt x="5144" y="395"/>
                    <a:pt x="4990" y="347"/>
                  </a:cubicBezTo>
                  <a:cubicBezTo>
                    <a:pt x="4972" y="341"/>
                    <a:pt x="4954" y="338"/>
                    <a:pt x="4937" y="338"/>
                  </a:cubicBezTo>
                  <a:cubicBezTo>
                    <a:pt x="4817" y="338"/>
                    <a:pt x="4717" y="471"/>
                    <a:pt x="4644" y="585"/>
                  </a:cubicBezTo>
                  <a:cubicBezTo>
                    <a:pt x="4406" y="1049"/>
                    <a:pt x="4228" y="1538"/>
                    <a:pt x="4132" y="2049"/>
                  </a:cubicBezTo>
                  <a:cubicBezTo>
                    <a:pt x="3727" y="1164"/>
                    <a:pt x="2996" y="0"/>
                    <a:pt x="2532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D2E3DF-FB6B-4E2E-8E8F-146939956210}"/>
              </a:ext>
            </a:extLst>
          </p:cNvPr>
          <p:cNvSpPr txBox="1"/>
          <p:nvPr/>
        </p:nvSpPr>
        <p:spPr>
          <a:xfrm>
            <a:off x="150512" y="533491"/>
            <a:ext cx="67347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schemeClr val="tx1"/>
                </a:solidFill>
                <a:latin typeface="Archivo Narrow" panose="020B0604020202020204" charset="0"/>
              </a:rPr>
              <a:t>Creating your own Vermicompost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605DE-C658-4F5E-834F-3B02A25770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1827" y="2363229"/>
            <a:ext cx="3023878" cy="1658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AB053-B337-4461-A111-9C610ACA02BB}"/>
              </a:ext>
            </a:extLst>
          </p:cNvPr>
          <p:cNvSpPr txBox="1"/>
          <p:nvPr/>
        </p:nvSpPr>
        <p:spPr>
          <a:xfrm>
            <a:off x="713078" y="1461880"/>
            <a:ext cx="26159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chivo Narrow" panose="020B0604020202020204" charset="0"/>
              </a:rPr>
              <a:t>3</a:t>
            </a:r>
          </a:p>
          <a:p>
            <a:r>
              <a:rPr lang="en-US" sz="1600" dirty="0">
                <a:latin typeface="Archivo Narrow" panose="020B0604020202020204" charset="0"/>
              </a:rPr>
              <a:t>Add worms and food scraps. Feed worms in quadrants</a:t>
            </a:r>
            <a:r>
              <a:rPr lang="en-US" sz="1800" dirty="0">
                <a:latin typeface="Archivo Narrow" panose="020B0604020202020204" charset="0"/>
              </a:rPr>
              <a:t>.</a:t>
            </a:r>
          </a:p>
          <a:p>
            <a:endParaRPr lang="en-US" sz="1800" dirty="0">
              <a:latin typeface="Archivo Narrow" panose="020B060402020202020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33ED3-4D1A-43F6-AE86-CB7D4E4DB515}"/>
              </a:ext>
            </a:extLst>
          </p:cNvPr>
          <p:cNvSpPr txBox="1"/>
          <p:nvPr/>
        </p:nvSpPr>
        <p:spPr>
          <a:xfrm>
            <a:off x="5814943" y="1461880"/>
            <a:ext cx="261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chivo Narrow" panose="020B0604020202020204" charset="0"/>
              </a:rPr>
              <a:t>4</a:t>
            </a:r>
          </a:p>
          <a:p>
            <a:r>
              <a:rPr lang="en-US" sz="1600" dirty="0">
                <a:latin typeface="Archivo Narrow" panose="020B0604020202020204" charset="0"/>
              </a:rPr>
              <a:t>Harvest castings and compost. </a:t>
            </a:r>
          </a:p>
          <a:p>
            <a:endParaRPr lang="en-US" sz="1800" dirty="0">
              <a:latin typeface="Archivo Narrow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ABAD1F-1124-4317-A090-68212E3C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68" y="1923545"/>
            <a:ext cx="3171689" cy="32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CDEA-0E35-4284-B844-CD2E11DD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0574" y="366926"/>
            <a:ext cx="7704000" cy="700500"/>
          </a:xfrm>
        </p:spPr>
        <p:txBody>
          <a:bodyPr/>
          <a:lstStyle/>
          <a:p>
            <a:r>
              <a:rPr lang="en-US" dirty="0"/>
              <a:t>Garden Magic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CE11B-2AC8-4648-8A73-7923F52268DE}"/>
              </a:ext>
            </a:extLst>
          </p:cNvPr>
          <p:cNvSpPr txBox="1"/>
          <p:nvPr/>
        </p:nvSpPr>
        <p:spPr>
          <a:xfrm>
            <a:off x="1538577" y="999510"/>
            <a:ext cx="60668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What is the difference between worm castings and worm compost?</a:t>
            </a: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Archivo Narrow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E8FF4-0A34-40F2-82A0-ED2B4C1D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8" y="1417528"/>
            <a:ext cx="5270006" cy="35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7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CAC3A-0EA4-4C9D-A3EF-03B16AAC63BE}"/>
              </a:ext>
            </a:extLst>
          </p:cNvPr>
          <p:cNvSpPr txBox="1"/>
          <p:nvPr/>
        </p:nvSpPr>
        <p:spPr>
          <a:xfrm>
            <a:off x="3103927" y="432552"/>
            <a:ext cx="5008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solidFill>
                  <a:schemeClr val="accent5">
                    <a:lumMod val="50000"/>
                  </a:schemeClr>
                </a:solidFill>
                <a:latin typeface="Archivo Narrow" panose="020B0604020202020204" charset="0"/>
              </a:rPr>
              <a:t>Garden Magic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3ED69-AFB4-4EA3-81CA-33220CB28A0E}"/>
              </a:ext>
            </a:extLst>
          </p:cNvPr>
          <p:cNvSpPr txBox="1"/>
          <p:nvPr/>
        </p:nvSpPr>
        <p:spPr>
          <a:xfrm>
            <a:off x="2659310" y="1417739"/>
            <a:ext cx="50082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Using Vermicompost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Seed bedding: Mix in bottom of seed rows to give seedlings a boost.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Transplanting: Deposit vermicompost around prepared transplant 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Topdressing: Sprinkle around the base of growing plants.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Archivo Narrow" panose="020B0604020202020204" charset="0"/>
            </a:endParaRP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Using Castings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Potting soil: Mix with other potting materials to decrease salt concentration.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Top dressing: Pure castings as top dressing for house plants.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Worm tea: Mix castings with water and use as a liquid fertilizer.</a:t>
            </a:r>
          </a:p>
        </p:txBody>
      </p:sp>
    </p:spTree>
    <p:extLst>
      <p:ext uri="{BB962C8B-B14F-4D97-AF65-F5344CB8AC3E}">
        <p14:creationId xmlns:p14="http://schemas.microsoft.com/office/powerpoint/2010/main" val="297039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30909-CC4A-484B-84DC-2D411B08D65E}"/>
              </a:ext>
            </a:extLst>
          </p:cNvPr>
          <p:cNvSpPr txBox="1"/>
          <p:nvPr/>
        </p:nvSpPr>
        <p:spPr>
          <a:xfrm>
            <a:off x="2003377" y="229377"/>
            <a:ext cx="6663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chivo Narrow" panose="020B0604020202020204" charset="0"/>
              </a:rPr>
              <a:t>Maintenance - What do worms need?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58FB8-1611-48C3-9859-E6A0DE622D6B}"/>
              </a:ext>
            </a:extLst>
          </p:cNvPr>
          <p:cNvSpPr txBox="1"/>
          <p:nvPr/>
        </p:nvSpPr>
        <p:spPr>
          <a:xfrm>
            <a:off x="1242263" y="814152"/>
            <a:ext cx="153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E18024-C574-436B-978F-159096A9E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5" y="1169072"/>
            <a:ext cx="2800925" cy="1867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59548-4B1B-4094-B2E9-548EC5822EE7}"/>
              </a:ext>
            </a:extLst>
          </p:cNvPr>
          <p:cNvSpPr txBox="1"/>
          <p:nvPr/>
        </p:nvSpPr>
        <p:spPr>
          <a:xfrm>
            <a:off x="6367244" y="814152"/>
            <a:ext cx="132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Bedding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C287E1-4D6B-4061-9A90-89D14984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76" y="1169071"/>
            <a:ext cx="2811909" cy="1867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BAED9E-242A-4A61-9CF8-C9BADB8E9C7F}"/>
              </a:ext>
            </a:extLst>
          </p:cNvPr>
          <p:cNvSpPr txBox="1"/>
          <p:nvPr/>
        </p:nvSpPr>
        <p:spPr>
          <a:xfrm>
            <a:off x="3926047" y="2916110"/>
            <a:ext cx="129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Moisture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87EA2D-BC59-41BC-A6E3-BDFCF960E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989" y="3276217"/>
            <a:ext cx="2802019" cy="18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1901D6-84AF-4CDA-8C6F-96F4BE64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26" y="1397952"/>
            <a:ext cx="3966699" cy="841800"/>
          </a:xfrm>
        </p:spPr>
        <p:txBody>
          <a:bodyPr/>
          <a:lstStyle/>
          <a:p>
            <a:r>
              <a:rPr lang="en-US" sz="4800" dirty="0"/>
              <a:t>What you can/cannot feed your worms?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18596-F388-4D23-B4A2-42B7A1B8F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60" y="3154602"/>
            <a:ext cx="1121325" cy="2129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236661-F2D7-4E27-A80D-83165544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55" y="485620"/>
            <a:ext cx="4147689" cy="37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3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6"/>
          <p:cNvSpPr txBox="1">
            <a:spLocks noGrp="1"/>
          </p:cNvSpPr>
          <p:nvPr>
            <p:ph type="title"/>
          </p:nvPr>
        </p:nvSpPr>
        <p:spPr>
          <a:xfrm>
            <a:off x="1313543" y="419240"/>
            <a:ext cx="6195000" cy="10086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Worm Trivia</a:t>
            </a:r>
            <a:endParaRPr sz="6600" dirty="0"/>
          </a:p>
        </p:txBody>
      </p:sp>
      <p:grpSp>
        <p:nvGrpSpPr>
          <p:cNvPr id="1019" name="Google Shape;1019;p56"/>
          <p:cNvGrpSpPr/>
          <p:nvPr/>
        </p:nvGrpSpPr>
        <p:grpSpPr>
          <a:xfrm rot="-5400000">
            <a:off x="-466902" y="223236"/>
            <a:ext cx="3245090" cy="1644531"/>
            <a:chOff x="1860625" y="1769975"/>
            <a:chExt cx="1870800" cy="948075"/>
          </a:xfrm>
        </p:grpSpPr>
        <p:sp>
          <p:nvSpPr>
            <p:cNvPr id="1020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6D19"/>
                </a:solidFill>
              </a:endParaRPr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6D19"/>
                </a:solidFill>
              </a:endParaRPr>
            </a:p>
          </p:txBody>
        </p:sp>
        <p:sp>
          <p:nvSpPr>
            <p:cNvPr id="1022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6D19"/>
                </a:solidFill>
              </a:endParaRPr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6D19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B5C07D-9143-4C90-ABFE-5FA8E16843BB}"/>
              </a:ext>
            </a:extLst>
          </p:cNvPr>
          <p:cNvSpPr txBox="1"/>
          <p:nvPr/>
        </p:nvSpPr>
        <p:spPr>
          <a:xfrm>
            <a:off x="2010737" y="1277923"/>
            <a:ext cx="6357584" cy="337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A worm has no arms, legs, ears, or eyes.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There are approximately _________ different kinds of EW.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Worms will leave if they don’t have _____, _______, ______, oxygen, and a comfortable ________.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In 1 acre of land, there can be more than ______ earthworms.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The largest earthworm ever found was in SA, measuring ___.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Worms are warm blooded.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Archivo Narrow" panose="020B0604020202020204" charset="0"/>
              </a:rPr>
              <a:t>Worms are born live.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4"/>
          <p:cNvSpPr/>
          <p:nvPr/>
        </p:nvSpPr>
        <p:spPr>
          <a:xfrm flipH="1">
            <a:off x="-2121562" y="-105348"/>
            <a:ext cx="4883822" cy="2056400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54"/>
          <p:cNvSpPr txBox="1">
            <a:spLocks noGrp="1"/>
          </p:cNvSpPr>
          <p:nvPr>
            <p:ph type="title" idx="4294967295"/>
          </p:nvPr>
        </p:nvSpPr>
        <p:spPr>
          <a:xfrm>
            <a:off x="2974359" y="698293"/>
            <a:ext cx="3726839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rm Trivia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98A96-A777-458A-B322-6578B1ADFE06}"/>
              </a:ext>
            </a:extLst>
          </p:cNvPr>
          <p:cNvSpPr txBox="1"/>
          <p:nvPr/>
        </p:nvSpPr>
        <p:spPr>
          <a:xfrm>
            <a:off x="2693095" y="1216550"/>
            <a:ext cx="5247861" cy="358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Relative to their size, worms are about ____x’s stronger than humans.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Red wigglers are hermaphrodite.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Red wigglers have teeth.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Red wigglers use cutaneous respiration (breathe through skin).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One pound of red wigglers is approximately _____ worms.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Red wigglers don’t like spice or onions.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  <a:latin typeface="Archivo Narrow" panose="020B0604020202020204" charset="0"/>
              </a:rPr>
              <a:t>You can use extra wigglers as fishing bait.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397-315C-47F6-A1BC-7C2113AF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5" y="1569160"/>
            <a:ext cx="3354600" cy="1404371"/>
          </a:xfrm>
        </p:spPr>
        <p:txBody>
          <a:bodyPr/>
          <a:lstStyle/>
          <a:p>
            <a:r>
              <a:rPr lang="en-US" sz="1800" dirty="0"/>
              <a:t>The Worm |verb|</a:t>
            </a:r>
            <a:br>
              <a:rPr lang="en-US" sz="1800" dirty="0"/>
            </a:br>
            <a:r>
              <a:rPr lang="en-US" sz="1800" dirty="0"/>
              <a:t>1. Sometimes referred to as the dolphin, a dance motion often associated with breakdancing and funk…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522083-7AD3-49A9-BBB7-4E7841C5D3C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911575" y="1306286"/>
            <a:ext cx="3354600" cy="1404371"/>
          </a:xfrm>
        </p:spPr>
        <p:txBody>
          <a:bodyPr/>
          <a:lstStyle/>
          <a:p>
            <a:r>
              <a:rPr lang="en-US" sz="1800" dirty="0"/>
              <a:t>…where a subject forms a rippling motion through the body, creating a wave reminiscent of a worm crawling.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7DB005-742A-4C73-B5BB-569A03F971C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n-US" sz="1800" dirty="0">
                <a:latin typeface="Archivo Narrow" panose="020B0604020202020204" charset="0"/>
              </a:rPr>
              <a:t>2. Using worms to convert home food waste into vermicompost, aka “garden magic”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27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45BD-2304-409D-A4C7-25456EAB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45598" cy="1758523"/>
          </a:xfrm>
        </p:spPr>
        <p:txBody>
          <a:bodyPr/>
          <a:lstStyle/>
          <a:p>
            <a:r>
              <a:rPr lang="en-US" sz="3600" dirty="0"/>
              <a:t>Vermicomposting (Worm Composting):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950989-AF2F-471A-AD08-655677957C17}"/>
              </a:ext>
            </a:extLst>
          </p:cNvPr>
          <p:cNvSpPr/>
          <p:nvPr/>
        </p:nvSpPr>
        <p:spPr>
          <a:xfrm>
            <a:off x="301071" y="1709394"/>
            <a:ext cx="6450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The process of using worms to break down discarded food and other organic waste and convert them into compost and liquid fertilizers. </a:t>
            </a:r>
            <a:br>
              <a:rPr lang="en-US" sz="1800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</a:b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B3676C-505D-4647-AB13-91373453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8" y="2432669"/>
            <a:ext cx="3050561" cy="2421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D8B713-9E33-4847-A340-7D5DE4393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454" y="2339956"/>
            <a:ext cx="3050561" cy="2392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8EBDD-D326-4E2E-8D30-379A63B0F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820" y="2339956"/>
            <a:ext cx="3198250" cy="24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3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0C85-0541-4290-B9B4-F6886623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1858"/>
            <a:ext cx="7704000" cy="7005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Why Vermicomposting?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3339C-3C6B-41BC-AEAD-479F8865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624" y="1262358"/>
            <a:ext cx="4936515" cy="37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9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66FF-4B74-408E-9783-DB41C368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01297"/>
            <a:ext cx="7704000" cy="700500"/>
          </a:xfrm>
        </p:spPr>
        <p:txBody>
          <a:bodyPr/>
          <a:lstStyle/>
          <a:p>
            <a:r>
              <a:rPr lang="en-US" sz="3200" dirty="0"/>
              <a:t>A word about worms…</a:t>
            </a:r>
            <a:br>
              <a:rPr lang="en-US" sz="3200" dirty="0"/>
            </a:br>
            <a:r>
              <a:rPr lang="en-US" sz="3200" dirty="0"/>
              <a:t>All worms are not created equal!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4172BA-AF6D-4BA2-8C0B-30040A1C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864146"/>
            <a:ext cx="2862470" cy="2039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E6D9F-1CA8-4A51-99C9-82D5276C6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68" y="1864145"/>
            <a:ext cx="2862470" cy="20399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570378-5915-4355-A0E9-FCCF5ACDCBC6}"/>
              </a:ext>
            </a:extLst>
          </p:cNvPr>
          <p:cNvSpPr/>
          <p:nvPr/>
        </p:nvSpPr>
        <p:spPr>
          <a:xfrm>
            <a:off x="5943834" y="1588373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rchivo Narrow" panose="020B0604020202020204" charset="0"/>
              </a:rPr>
              <a:t>Earth Worms- Earth Workers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85DE7-0299-473F-880F-DBA0413A331E}"/>
              </a:ext>
            </a:extLst>
          </p:cNvPr>
          <p:cNvSpPr txBox="1"/>
          <p:nvPr/>
        </p:nvSpPr>
        <p:spPr>
          <a:xfrm>
            <a:off x="664576" y="1555913"/>
            <a:ext cx="2973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rchivo Narrow" panose="020B0604020202020204" charset="0"/>
              </a:rPr>
              <a:t>Red Wigglers- Composting Worms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09166-74A9-4F77-98CC-350AF9E988DF}"/>
              </a:ext>
            </a:extLst>
          </p:cNvPr>
          <p:cNvSpPr txBox="1"/>
          <p:nvPr/>
        </p:nvSpPr>
        <p:spPr>
          <a:xfrm>
            <a:off x="4055165" y="1540981"/>
            <a:ext cx="104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chivo Narrow" panose="020B060402020202020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59903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67AE-FA97-44ED-AD23-7DE24951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572000" y="363818"/>
            <a:ext cx="4038600" cy="8418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 Worms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7F21A-8A3D-4799-82DE-4F7F795C7070}"/>
              </a:ext>
            </a:extLst>
          </p:cNvPr>
          <p:cNvSpPr txBox="1"/>
          <p:nvPr/>
        </p:nvSpPr>
        <p:spPr>
          <a:xfrm>
            <a:off x="4572000" y="1051869"/>
            <a:ext cx="432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“The most satisfactory kind of worm to use in your vermicomposting system.” ~ Worm guru Mary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Appelhof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Archivo Narrow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C3BD-40AE-43ED-AFF6-5AE23F4C7D3B}"/>
              </a:ext>
            </a:extLst>
          </p:cNvPr>
          <p:cNvSpPr txBox="1"/>
          <p:nvPr/>
        </p:nvSpPr>
        <p:spPr>
          <a:xfrm>
            <a:off x="4432852" y="1748249"/>
            <a:ext cx="4603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Also known as red wigglers, manure worms, red hybrids, tiger worms, striped worms,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Favorable Red Worm varieties: </a:t>
            </a:r>
          </a:p>
          <a:p>
            <a:pPr marL="631825" lvl="2" indent="-339725">
              <a:lnSpc>
                <a:spcPct val="150000"/>
              </a:lnSpc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1. Eisenia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fetida</a:t>
            </a:r>
            <a:endParaRPr lang="en-US" i="1" dirty="0">
              <a:solidFill>
                <a:schemeClr val="accent5">
                  <a:lumMod val="75000"/>
                </a:schemeClr>
              </a:solidFill>
              <a:latin typeface="Archivo Narrow" panose="020B0604020202020204" charset="0"/>
            </a:endParaRPr>
          </a:p>
          <a:p>
            <a:pPr marL="631825" lvl="2" indent="-339725">
              <a:lnSpc>
                <a:spcPct val="150000"/>
              </a:lnSpc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2. Eisenia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andrei</a:t>
            </a:r>
            <a:endParaRPr lang="en-US" i="1" dirty="0">
              <a:solidFill>
                <a:schemeClr val="accent5">
                  <a:lumMod val="75000"/>
                </a:schemeClr>
              </a:solidFill>
              <a:latin typeface="Archivo Narrow" panose="020B0604020202020204" charset="0"/>
            </a:endParaRPr>
          </a:p>
          <a:p>
            <a:pPr marL="631825" lvl="2" indent="-339725">
              <a:lnSpc>
                <a:spcPct val="150000"/>
              </a:lnSpc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3.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Lumbricus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rubellus</a:t>
            </a:r>
            <a:endParaRPr lang="en-US" i="1" dirty="0">
              <a:solidFill>
                <a:schemeClr val="accent5">
                  <a:lumMod val="75000"/>
                </a:schemeClr>
              </a:solidFill>
              <a:latin typeface="Archivo Narrow" panose="020B0604020202020204" charset="0"/>
            </a:endParaRPr>
          </a:p>
          <a:p>
            <a:pPr marL="631825" lvl="2" indent="-339725">
              <a:lnSpc>
                <a:spcPct val="150000"/>
              </a:lnSpc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4. Perionyx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excavatus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(intolerant of cold)</a:t>
            </a:r>
          </a:p>
          <a:p>
            <a:pPr marL="631825" lvl="2" indent="-339725">
              <a:lnSpc>
                <a:spcPct val="150000"/>
              </a:lnSpc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5.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Eudrilus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eugeniae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chivo Narrow" panose="020B0604020202020204" charset="0"/>
              </a:rPr>
              <a:t>  (intolerant of cold)</a:t>
            </a:r>
          </a:p>
          <a:p>
            <a:endParaRPr lang="en-US" dirty="0">
              <a:latin typeface="Archivo Narr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3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B885-C554-4DF2-A39C-8FE10BD4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660" y="593132"/>
            <a:ext cx="3985200" cy="841800"/>
          </a:xfrm>
        </p:spPr>
        <p:txBody>
          <a:bodyPr/>
          <a:lstStyle/>
          <a:p>
            <a:r>
              <a:rPr lang="en-US" sz="3600" dirty="0"/>
              <a:t>Waste Reduction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364FC-EA27-4AA8-9FF1-814C20DE61AE}"/>
              </a:ext>
            </a:extLst>
          </p:cNvPr>
          <p:cNvSpPr txBox="1"/>
          <p:nvPr/>
        </p:nvSpPr>
        <p:spPr>
          <a:xfrm>
            <a:off x="891347" y="1713540"/>
            <a:ext cx="3380975" cy="200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Worms can consume full body weight in mass/day!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chivo Narrow" panose="020B0604020202020204" charset="0"/>
              </a:rPr>
              <a:t> Save Money! Many landfill diversion sites charge a “tipping fee”  for green waste being brought to them, ranging from $15 to $75 per ton.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6F2B2-8E6C-4092-8DA5-F6411B95E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954" r="10641" b="7503"/>
          <a:stretch/>
        </p:blipFill>
        <p:spPr>
          <a:xfrm>
            <a:off x="6164908" y="1014032"/>
            <a:ext cx="2087745" cy="31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D9BD-F488-4485-AF79-61801216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9" y="809236"/>
            <a:ext cx="7704000" cy="700500"/>
          </a:xfrm>
        </p:spPr>
        <p:txBody>
          <a:bodyPr/>
          <a:lstStyle/>
          <a:p>
            <a:pPr algn="ctr"/>
            <a:r>
              <a:rPr lang="en-US" sz="3400" dirty="0"/>
              <a:t>How to create your own Vermicompost: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DA0D7-5180-4CC2-A482-4FFD0C3C4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676" y="1783908"/>
            <a:ext cx="1189300" cy="485700"/>
          </a:xfrm>
        </p:spPr>
        <p:txBody>
          <a:bodyPr/>
          <a:lstStyle/>
          <a:p>
            <a:r>
              <a:rPr lang="en-US" dirty="0"/>
              <a:t>Worm Bin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258396-DDFA-4732-BAC8-AD4A72E7516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529111" y="1783908"/>
            <a:ext cx="672991" cy="485700"/>
          </a:xfrm>
        </p:spPr>
        <p:txBody>
          <a:bodyPr/>
          <a:lstStyle/>
          <a:p>
            <a:r>
              <a:rPr lang="en-US" dirty="0"/>
              <a:t>Grit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E3C4A8-9F3B-4398-A61F-26AE564E53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007930" y="1783908"/>
            <a:ext cx="1106380" cy="485700"/>
          </a:xfrm>
        </p:spPr>
        <p:txBody>
          <a:bodyPr/>
          <a:lstStyle/>
          <a:p>
            <a:r>
              <a:rPr lang="en-US" dirty="0"/>
              <a:t>Bedding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7C22473-88E9-47B0-A991-FD00A3998A53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7722916" y="1783908"/>
            <a:ext cx="868367" cy="485700"/>
          </a:xfrm>
        </p:spPr>
        <p:txBody>
          <a:bodyPr/>
          <a:lstStyle/>
          <a:p>
            <a:r>
              <a:rPr lang="en-US" dirty="0"/>
              <a:t>Water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A64AF-376D-439A-B01A-7520269C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39" y="2585882"/>
            <a:ext cx="1864175" cy="1342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DD55C-7020-46D1-9C58-D79663A4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032" y="2558210"/>
            <a:ext cx="1864176" cy="1398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95F79-0EDF-4E3A-B959-508F76BE3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826" y="2585882"/>
            <a:ext cx="1923562" cy="1398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77160-20EC-4733-A86F-1829EAF35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319" y="2582068"/>
            <a:ext cx="1923562" cy="12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5E060B-C7C2-4EB8-A036-81E9183F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" y="802065"/>
            <a:ext cx="5042700" cy="700500"/>
          </a:xfrm>
        </p:spPr>
        <p:txBody>
          <a:bodyPr/>
          <a:lstStyle/>
          <a:p>
            <a:r>
              <a:rPr lang="en-US" sz="3600" dirty="0"/>
              <a:t>Creating your own Vermicompost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C5ED-687E-448A-8F64-0DEB0FCFD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" y="1617982"/>
            <a:ext cx="4090771" cy="321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02AC3-A93E-4A27-BA44-27619C73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785" y="1617982"/>
            <a:ext cx="4493141" cy="3194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2291F-96FE-4443-AA7B-70A0468FD143}"/>
              </a:ext>
            </a:extLst>
          </p:cNvPr>
          <p:cNvSpPr txBox="1"/>
          <p:nvPr/>
        </p:nvSpPr>
        <p:spPr>
          <a:xfrm>
            <a:off x="325898" y="1387148"/>
            <a:ext cx="357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chivo Narrow" panose="020B060402020202020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F447A-2495-4D08-BA73-CFC41C1A2FA6}"/>
              </a:ext>
            </a:extLst>
          </p:cNvPr>
          <p:cNvSpPr txBox="1"/>
          <p:nvPr/>
        </p:nvSpPr>
        <p:spPr>
          <a:xfrm>
            <a:off x="8297009" y="1387149"/>
            <a:ext cx="34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chivo Narrow" panose="020B060402020202020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6617437"/>
      </p:ext>
    </p:extLst>
  </p:cSld>
  <p:clrMapOvr>
    <a:masterClrMapping/>
  </p:clrMapOvr>
</p:sld>
</file>

<file path=ppt/theme/theme1.xml><?xml version="1.0" encoding="utf-8"?>
<a:theme xmlns:a="http://schemas.openxmlformats.org/drawingml/2006/main" name="Environmental Agency by Slidesgo">
  <a:themeElements>
    <a:clrScheme name="Simple Light">
      <a:dk1>
        <a:srgbClr val="F1A129"/>
      </a:dk1>
      <a:lt1>
        <a:srgbClr val="FFFFFF"/>
      </a:lt1>
      <a:dk2>
        <a:srgbClr val="002E47"/>
      </a:dk2>
      <a:lt2>
        <a:srgbClr val="EF8520"/>
      </a:lt2>
      <a:accent1>
        <a:srgbClr val="EB6D19"/>
      </a:accent1>
      <a:accent2>
        <a:srgbClr val="004B63"/>
      </a:accent2>
      <a:accent3>
        <a:srgbClr val="004B5F"/>
      </a:accent3>
      <a:accent4>
        <a:srgbClr val="006C7E"/>
      </a:accent4>
      <a:accent5>
        <a:srgbClr val="208F9E"/>
      </a:accent5>
      <a:accent6>
        <a:srgbClr val="8CC5CD"/>
      </a:accent6>
      <a:hlink>
        <a:srgbClr val="002E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1181</Words>
  <Application>Microsoft Macintosh PowerPoint</Application>
  <PresentationFormat>On-screen Show (16:9)</PresentationFormat>
  <Paragraphs>147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Archivo Narrow</vt:lpstr>
      <vt:lpstr>Archivo Narrow SemiBold</vt:lpstr>
      <vt:lpstr>Arial</vt:lpstr>
      <vt:lpstr>Zilla Slab Medium</vt:lpstr>
      <vt:lpstr>Zilla Slab SemiBold</vt:lpstr>
      <vt:lpstr>Environmental Agency by Slidesgo</vt:lpstr>
      <vt:lpstr>Do the Worm </vt:lpstr>
      <vt:lpstr>The Worm |verb| 1. Sometimes referred to as the dolphin, a dance motion often associated with breakdancing and funk… </vt:lpstr>
      <vt:lpstr>Vermicomposting (Worm Composting):</vt:lpstr>
      <vt:lpstr>Why Vermicomposting?</vt:lpstr>
      <vt:lpstr>A word about worms… All worms are not created equal! </vt:lpstr>
      <vt:lpstr>Red Worms</vt:lpstr>
      <vt:lpstr>Waste Reduction</vt:lpstr>
      <vt:lpstr>How to create your own Vermicompost: Materials</vt:lpstr>
      <vt:lpstr>Creating your own Vermicompost</vt:lpstr>
      <vt:lpstr>PowerPoint Presentation</vt:lpstr>
      <vt:lpstr>Garden Magic</vt:lpstr>
      <vt:lpstr>PowerPoint Presentation</vt:lpstr>
      <vt:lpstr>PowerPoint Presentation</vt:lpstr>
      <vt:lpstr>What you can/cannot feed your worms?</vt:lpstr>
      <vt:lpstr>PowerPoint Presentation</vt:lpstr>
      <vt:lpstr>Worm Trivia</vt:lpstr>
      <vt:lpstr>Worm Trivia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the Worm</dc:title>
  <dc:creator>Bayli Hanson</dc:creator>
  <cp:lastModifiedBy>Microsoft Office User</cp:lastModifiedBy>
  <cp:revision>41</cp:revision>
  <dcterms:modified xsi:type="dcterms:W3CDTF">2020-10-30T16:46:44Z</dcterms:modified>
</cp:coreProperties>
</file>