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1" r:id="rId1"/>
  </p:sldMasterIdLst>
  <p:notesMasterIdLst>
    <p:notesMasterId r:id="rId32"/>
  </p:notesMasterIdLst>
  <p:sldIdLst>
    <p:sldId id="256" r:id="rId2"/>
    <p:sldId id="309" r:id="rId3"/>
    <p:sldId id="262" r:id="rId4"/>
    <p:sldId id="311" r:id="rId5"/>
    <p:sldId id="312" r:id="rId6"/>
    <p:sldId id="270" r:id="rId7"/>
    <p:sldId id="313" r:id="rId8"/>
    <p:sldId id="314" r:id="rId9"/>
    <p:sldId id="260" r:id="rId10"/>
    <p:sldId id="315" r:id="rId11"/>
    <p:sldId id="316" r:id="rId12"/>
    <p:sldId id="317" r:id="rId13"/>
    <p:sldId id="319" r:id="rId14"/>
    <p:sldId id="320" r:id="rId15"/>
    <p:sldId id="321" r:id="rId16"/>
    <p:sldId id="322" r:id="rId17"/>
    <p:sldId id="323" r:id="rId18"/>
    <p:sldId id="318" r:id="rId19"/>
    <p:sldId id="324" r:id="rId20"/>
    <p:sldId id="330" r:id="rId21"/>
    <p:sldId id="331" r:id="rId22"/>
    <p:sldId id="333" r:id="rId23"/>
    <p:sldId id="325" r:id="rId24"/>
    <p:sldId id="326" r:id="rId25"/>
    <p:sldId id="327" r:id="rId26"/>
    <p:sldId id="334" r:id="rId27"/>
    <p:sldId id="335" r:id="rId28"/>
    <p:sldId id="328" r:id="rId29"/>
    <p:sldId id="329" r:id="rId30"/>
    <p:sldId id="332" r:id="rId31"/>
  </p:sldIdLst>
  <p:sldSz cx="9144000" cy="5143500" type="screen16x9"/>
  <p:notesSz cx="6858000" cy="9144000"/>
  <p:embeddedFontLst>
    <p:embeddedFont>
      <p:font typeface="Abadi MT Condensed Light" panose="020B0306030101010103" pitchFamily="34" charset="77"/>
      <p:regular r:id="rId33"/>
    </p:embeddedFont>
    <p:embeddedFont>
      <p:font typeface="Fira Sans Condensed" panose="020B06030500000200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9AA0A6"/>
          </p15:clr>
        </p15:guide>
        <p15:guide id="2"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A101"/>
    <a:srgbClr val="0070C0"/>
    <a:srgbClr val="32481D"/>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607CEA4-2E4D-4E15-8245-D8A0EB0682CB}">
  <a:tblStyle styleId="{F607CEA4-2E4D-4E15-8245-D8A0EB0682C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75" autoAdjust="0"/>
    <p:restoredTop sz="86033"/>
  </p:normalViewPr>
  <p:slideViewPr>
    <p:cSldViewPr snapToGrid="0">
      <p:cViewPr varScale="1">
        <p:scale>
          <a:sx n="179" d="100"/>
          <a:sy n="179" d="100"/>
        </p:scale>
        <p:origin x="264" y="192"/>
      </p:cViewPr>
      <p:guideLst>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Solar ovens are like miniature greenhouses that are really good at focusing the sun’s energy into a black box. The box heats up and the heat is trapped inside. This increases the temperature inside the box.</a:t>
            </a:r>
          </a:p>
          <a:p>
            <a:r>
              <a:rPr lang="en-US" dirty="0"/>
              <a:t>This is like an oven, and we can use the heat to cook food without using any electricity!</a:t>
            </a:r>
          </a:p>
          <a:p>
            <a:pPr marL="158750" indent="0">
              <a:buNone/>
            </a:pPr>
            <a:endParaRPr lang="en-US" dirty="0"/>
          </a:p>
        </p:txBody>
      </p:sp>
    </p:spTree>
    <p:extLst>
      <p:ext uri="{BB962C8B-B14F-4D97-AF65-F5344CB8AC3E}">
        <p14:creationId xmlns:p14="http://schemas.microsoft.com/office/powerpoint/2010/main" val="4037378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US" dirty="0"/>
              <a:t>Geothermal can also be used for heating and cooling buildings. You dig a big hole in your yard (like you would for a swimming pool), then you put copper tubing that is all coiled up in the hole. </a:t>
            </a:r>
          </a:p>
          <a:p>
            <a:pPr marL="457200" indent="-298450"/>
            <a:r>
              <a:rPr lang="en-US" dirty="0"/>
              <a:t>You then bury the copper tubing with one end connected to a special machine on your house.</a:t>
            </a:r>
          </a:p>
          <a:p>
            <a:pPr marL="158750" indent="0">
              <a:buNone/>
            </a:pPr>
            <a:r>
              <a:rPr lang="en-US" dirty="0"/>
              <a:t>The copper tubes will become the same temperature as the ground they are buried in (in this case it is about 70 degrees). </a:t>
            </a:r>
          </a:p>
          <a:p>
            <a:pPr marL="457200" indent="-298450"/>
            <a:r>
              <a:rPr lang="en-US" dirty="0"/>
              <a:t>The special machine in your house can take the 70 degrees from the copper tubes and blow it into your home.</a:t>
            </a:r>
          </a:p>
          <a:p>
            <a:pPr marL="158750" indent="0">
              <a:buNone/>
            </a:pPr>
            <a:endParaRPr lang="en-US" dirty="0"/>
          </a:p>
        </p:txBody>
      </p:sp>
    </p:spTree>
    <p:extLst>
      <p:ext uri="{BB962C8B-B14F-4D97-AF65-F5344CB8AC3E}">
        <p14:creationId xmlns:p14="http://schemas.microsoft.com/office/powerpoint/2010/main" val="1761792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Ask what source of energy do you think we should use less of? More of?</a:t>
            </a:r>
          </a:p>
          <a:p>
            <a:r>
              <a:rPr lang="en-US" dirty="0"/>
              <a:t>https://www.eia.gov/state/analysis.php?sid=UT#:~:text=Electricity,generation%20came%20from%20renewable%20energy.</a:t>
            </a:r>
          </a:p>
        </p:txBody>
      </p:sp>
    </p:spTree>
    <p:extLst>
      <p:ext uri="{BB962C8B-B14F-4D97-AF65-F5344CB8AC3E}">
        <p14:creationId xmlns:p14="http://schemas.microsoft.com/office/powerpoint/2010/main" val="3485958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50000"/>
              </a:lnSpc>
            </a:pPr>
            <a:r>
              <a:rPr lang="en-US" sz="1100" b="1" dirty="0">
                <a:latin typeface="Abadi MT Condensed Light" panose="020B0306030101010103" pitchFamily="34" charset="77"/>
              </a:rPr>
              <a:t>By-products:</a:t>
            </a:r>
          </a:p>
          <a:p>
            <a:pPr marL="285750" indent="-285750">
              <a:lnSpc>
                <a:spcPct val="150000"/>
              </a:lnSpc>
              <a:buFont typeface="Arial" panose="020B0604020202020204" pitchFamily="34" charset="0"/>
              <a:buChar char="•"/>
            </a:pPr>
            <a:r>
              <a:rPr lang="en-US" sz="1100" dirty="0">
                <a:latin typeface="Abadi MT Condensed Light" panose="020B0306030101010103" pitchFamily="34" charset="77"/>
              </a:rPr>
              <a:t>Carbon dioxide, carbon monoxide, sulfur dioxide, nitrogen oxides, particulate matter, lead and various air toxins.</a:t>
            </a:r>
          </a:p>
          <a:p>
            <a:pPr marL="285750" indent="-285750">
              <a:lnSpc>
                <a:spcPct val="150000"/>
              </a:lnSpc>
              <a:buFont typeface="Arial" panose="020B0604020202020204" pitchFamily="34" charset="0"/>
              <a:buChar char="•"/>
            </a:pPr>
            <a:r>
              <a:rPr lang="en-US" sz="1100" dirty="0">
                <a:latin typeface="Abadi MT Condensed Light" panose="020B0306030101010103" pitchFamily="34" charset="77"/>
              </a:rPr>
              <a:t>Nearly all of these by-products negatively impact on the environment and human health.</a:t>
            </a:r>
          </a:p>
        </p:txBody>
      </p:sp>
    </p:spTree>
    <p:extLst>
      <p:ext uri="{BB962C8B-B14F-4D97-AF65-F5344CB8AC3E}">
        <p14:creationId xmlns:p14="http://schemas.microsoft.com/office/powerpoint/2010/main" val="4177007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It is easy to transport. </a:t>
            </a:r>
          </a:p>
          <a:p>
            <a:r>
              <a:rPr lang="en-US" dirty="0"/>
              <a:t>Oil can be placed in a variety of containers, and is stable unless it is subjected to extreme heat and pressure. </a:t>
            </a:r>
          </a:p>
          <a:p>
            <a:r>
              <a:rPr lang="en-US" dirty="0"/>
              <a:t>It used to be abundant, but is now starting to be less so. </a:t>
            </a:r>
          </a:p>
          <a:p>
            <a:r>
              <a:rPr lang="en-US" dirty="0"/>
              <a:t>It is a finite resource - which means that there is only so much of it in the world. When it’s gone, it’s gone and it will take millions of years to make more. That said, there are still more than enough reserves to heat our planet to unlivable conditions.</a:t>
            </a:r>
          </a:p>
          <a:p>
            <a:pPr marL="158750" indent="0">
              <a:buNone/>
            </a:pPr>
            <a:endParaRPr lang="en-US" dirty="0"/>
          </a:p>
        </p:txBody>
      </p:sp>
    </p:spTree>
    <p:extLst>
      <p:ext uri="{BB962C8B-B14F-4D97-AF65-F5344CB8AC3E}">
        <p14:creationId xmlns:p14="http://schemas.microsoft.com/office/powerpoint/2010/main" val="98290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Give campers a chance to give examples or their definition of energy. Additional possibilities include: </a:t>
            </a:r>
          </a:p>
          <a:p>
            <a:pPr lvl="1"/>
            <a:r>
              <a:rPr lang="en-US" dirty="0"/>
              <a:t>The power used to accomplish a task.</a:t>
            </a:r>
          </a:p>
          <a:p>
            <a:pPr lvl="1"/>
            <a:r>
              <a:rPr lang="en-US" dirty="0"/>
              <a:t>Stems from physical or chemical resources to provide light and heat or to work machines.</a:t>
            </a:r>
          </a:p>
          <a:p>
            <a:pPr lvl="1"/>
            <a:r>
              <a:rPr lang="en-US" dirty="0"/>
              <a:t>All ultimately comes from the sun, and thereafter stem from a variety of sources.</a:t>
            </a:r>
          </a:p>
        </p:txBody>
      </p:sp>
    </p:spTree>
    <p:extLst>
      <p:ext uri="{BB962C8B-B14F-4D97-AF65-F5344CB8AC3E}">
        <p14:creationId xmlns:p14="http://schemas.microsoft.com/office/powerpoint/2010/main" val="300516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6eeeb8ea76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6eeeb8ea76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382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https://www.eia.gov/state/analysis.php?sid=UT</a:t>
            </a:r>
          </a:p>
          <a:p>
            <a:endParaRPr lang="en-US" dirty="0"/>
          </a:p>
        </p:txBody>
      </p:sp>
    </p:spTree>
    <p:extLst>
      <p:ext uri="{BB962C8B-B14F-4D97-AF65-F5344CB8AC3E}">
        <p14:creationId xmlns:p14="http://schemas.microsoft.com/office/powerpoint/2010/main" val="3864469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g6eed426691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 name="Google Shape;984;g6eed426691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Give students a chance to answer the question before telling them that it is because we have an abundance of it and have existing energy infrastructure designed around coal. </a:t>
            </a:r>
          </a:p>
        </p:txBody>
      </p:sp>
    </p:spTree>
    <p:extLst>
      <p:ext uri="{BB962C8B-B14F-4D97-AF65-F5344CB8AC3E}">
        <p14:creationId xmlns:p14="http://schemas.microsoft.com/office/powerpoint/2010/main" val="153214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6eeeb8ea76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6eeeb8ea76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lnSpc>
                <a:spcPct val="150000"/>
              </a:lnSpc>
              <a:buFont typeface="Arial" panose="020B0604020202020204" pitchFamily="34" charset="0"/>
              <a:buChar char="•"/>
            </a:pPr>
            <a:r>
              <a:rPr lang="en-US" sz="1100" dirty="0">
                <a:latin typeface="Abadi MT Condensed Light" panose="020B0306030101010103" pitchFamily="34" charset="77"/>
              </a:rPr>
              <a:t>It is a gas called Methane CH4.</a:t>
            </a:r>
          </a:p>
          <a:p>
            <a:pPr marL="285750" indent="-285750">
              <a:lnSpc>
                <a:spcPct val="150000"/>
              </a:lnSpc>
              <a:buFont typeface="Arial" panose="020B0604020202020204" pitchFamily="34" charset="0"/>
              <a:buChar char="•"/>
            </a:pPr>
            <a:r>
              <a:rPr lang="en-US" sz="1100" dirty="0">
                <a:latin typeface="Abadi MT Condensed Light" panose="020B0306030101010103" pitchFamily="34" charset="77"/>
              </a:rPr>
              <a:t>As with coal, made from dead plant and animal matter.</a:t>
            </a:r>
          </a:p>
          <a:p>
            <a:pPr marL="285750" indent="-285750">
              <a:lnSpc>
                <a:spcPct val="150000"/>
              </a:lnSpc>
              <a:buFont typeface="Arial" panose="020B0604020202020204" pitchFamily="34" charset="0"/>
              <a:buChar char="•"/>
            </a:pPr>
            <a:r>
              <a:rPr lang="en-US" sz="1100" dirty="0">
                <a:latin typeface="Abadi MT Condensed Light" panose="020B0306030101010103" pitchFamily="34" charset="77"/>
              </a:rPr>
              <a:t>This matter fell to the bottom of the sea millions of years ago and was covered by layers of sediment.</a:t>
            </a:r>
          </a:p>
          <a:p>
            <a:pPr marL="285750" indent="-285750">
              <a:lnSpc>
                <a:spcPct val="150000"/>
              </a:lnSpc>
              <a:buFont typeface="Arial" panose="020B0604020202020204" pitchFamily="34" charset="0"/>
              <a:buChar char="•"/>
            </a:pPr>
            <a:r>
              <a:rPr lang="en-US" sz="1100" dirty="0">
                <a:latin typeface="Abadi MT Condensed Light" panose="020B0306030101010103" pitchFamily="34" charset="77"/>
              </a:rPr>
              <a:t>These layers caused heat and pressure.</a:t>
            </a:r>
          </a:p>
          <a:p>
            <a:pPr marL="285750" indent="-285750">
              <a:lnSpc>
                <a:spcPct val="150000"/>
              </a:lnSpc>
              <a:buFont typeface="Arial" panose="020B0604020202020204" pitchFamily="34" charset="0"/>
              <a:buChar char="•"/>
            </a:pPr>
            <a:r>
              <a:rPr lang="en-US" sz="1100" dirty="0">
                <a:latin typeface="Abadi MT Condensed Light" panose="020B0306030101010103" pitchFamily="34" charset="77"/>
              </a:rPr>
              <a:t>The heat and pressure changed the plant and animal matter, producing natural gas.</a:t>
            </a:r>
          </a:p>
          <a:p>
            <a:pPr marL="285750" indent="-285750">
              <a:lnSpc>
                <a:spcPct val="150000"/>
              </a:lnSpc>
              <a:buFont typeface="Arial" panose="020B0604020202020204" pitchFamily="34" charset="0"/>
              <a:buChar char="•"/>
            </a:pPr>
            <a:r>
              <a:rPr lang="en-US" sz="1100" dirty="0">
                <a:latin typeface="Abadi MT Condensed Light" panose="020B0306030101010103" pitchFamily="34" charset="77"/>
              </a:rPr>
              <a:t>The natural gas (methane) seeps up through porous rock underground. </a:t>
            </a:r>
          </a:p>
          <a:p>
            <a:pPr marL="285750" indent="-285750">
              <a:lnSpc>
                <a:spcPct val="150000"/>
              </a:lnSpc>
              <a:buFont typeface="Arial" panose="020B0604020202020204" pitchFamily="34" charset="0"/>
              <a:buChar char="•"/>
            </a:pPr>
            <a:r>
              <a:rPr lang="en-US" sz="1100" dirty="0">
                <a:latin typeface="Abadi MT Condensed Light" panose="020B0306030101010103" pitchFamily="34" charset="77"/>
              </a:rPr>
              <a:t>Humans pressurize it and divert it into pipes that deliver it to communities</a:t>
            </a:r>
            <a:endParaRPr lang="en-US" dirty="0"/>
          </a:p>
        </p:txBody>
      </p:sp>
    </p:spTree>
    <p:extLst>
      <p:ext uri="{BB962C8B-B14F-4D97-AF65-F5344CB8AC3E}">
        <p14:creationId xmlns:p14="http://schemas.microsoft.com/office/powerpoint/2010/main" val="1455861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092900" y="1367150"/>
            <a:ext cx="3606000" cy="1579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E1A101"/>
              </a:buClr>
              <a:buSzPts val="4800"/>
              <a:buFont typeface="Fira Sans Condensed"/>
              <a:buNone/>
              <a:defRPr sz="4800" b="1">
                <a:solidFill>
                  <a:srgbClr val="E1A101"/>
                </a:solidFill>
                <a:latin typeface="Fira Sans Condensed"/>
                <a:ea typeface="Fira Sans Condensed"/>
                <a:cs typeface="Fira Sans Condensed"/>
                <a:sym typeface="Fira Sans Condensed"/>
              </a:defRPr>
            </a:lvl1pPr>
            <a:lvl2pPr lvl="1">
              <a:lnSpc>
                <a:spcPct val="80000"/>
              </a:lnSpc>
              <a:spcBef>
                <a:spcPts val="0"/>
              </a:spcBef>
              <a:spcAft>
                <a:spcPts val="0"/>
              </a:spcAft>
              <a:buClr>
                <a:srgbClr val="E1A101"/>
              </a:buClr>
              <a:buSzPts val="6000"/>
              <a:buNone/>
              <a:defRPr sz="6000">
                <a:solidFill>
                  <a:srgbClr val="E1A101"/>
                </a:solidFill>
              </a:defRPr>
            </a:lvl2pPr>
            <a:lvl3pPr lvl="2">
              <a:lnSpc>
                <a:spcPct val="80000"/>
              </a:lnSpc>
              <a:spcBef>
                <a:spcPts val="0"/>
              </a:spcBef>
              <a:spcAft>
                <a:spcPts val="0"/>
              </a:spcAft>
              <a:buClr>
                <a:srgbClr val="E1A101"/>
              </a:buClr>
              <a:buSzPts val="6000"/>
              <a:buNone/>
              <a:defRPr sz="6000">
                <a:solidFill>
                  <a:srgbClr val="E1A101"/>
                </a:solidFill>
              </a:defRPr>
            </a:lvl3pPr>
            <a:lvl4pPr lvl="3">
              <a:lnSpc>
                <a:spcPct val="80000"/>
              </a:lnSpc>
              <a:spcBef>
                <a:spcPts val="0"/>
              </a:spcBef>
              <a:spcAft>
                <a:spcPts val="0"/>
              </a:spcAft>
              <a:buClr>
                <a:srgbClr val="E1A101"/>
              </a:buClr>
              <a:buSzPts val="6000"/>
              <a:buNone/>
              <a:defRPr sz="6000">
                <a:solidFill>
                  <a:srgbClr val="E1A101"/>
                </a:solidFill>
              </a:defRPr>
            </a:lvl4pPr>
            <a:lvl5pPr lvl="4">
              <a:lnSpc>
                <a:spcPct val="80000"/>
              </a:lnSpc>
              <a:spcBef>
                <a:spcPts val="0"/>
              </a:spcBef>
              <a:spcAft>
                <a:spcPts val="0"/>
              </a:spcAft>
              <a:buClr>
                <a:srgbClr val="E1A101"/>
              </a:buClr>
              <a:buSzPts val="6000"/>
              <a:buNone/>
              <a:defRPr sz="6000">
                <a:solidFill>
                  <a:srgbClr val="E1A101"/>
                </a:solidFill>
              </a:defRPr>
            </a:lvl5pPr>
            <a:lvl6pPr lvl="5">
              <a:lnSpc>
                <a:spcPct val="80000"/>
              </a:lnSpc>
              <a:spcBef>
                <a:spcPts val="0"/>
              </a:spcBef>
              <a:spcAft>
                <a:spcPts val="0"/>
              </a:spcAft>
              <a:buClr>
                <a:srgbClr val="E1A101"/>
              </a:buClr>
              <a:buSzPts val="6000"/>
              <a:buNone/>
              <a:defRPr sz="6000">
                <a:solidFill>
                  <a:srgbClr val="E1A101"/>
                </a:solidFill>
              </a:defRPr>
            </a:lvl6pPr>
            <a:lvl7pPr lvl="6">
              <a:lnSpc>
                <a:spcPct val="80000"/>
              </a:lnSpc>
              <a:spcBef>
                <a:spcPts val="0"/>
              </a:spcBef>
              <a:spcAft>
                <a:spcPts val="0"/>
              </a:spcAft>
              <a:buClr>
                <a:srgbClr val="E1A101"/>
              </a:buClr>
              <a:buSzPts val="6000"/>
              <a:buNone/>
              <a:defRPr sz="6000">
                <a:solidFill>
                  <a:srgbClr val="E1A101"/>
                </a:solidFill>
              </a:defRPr>
            </a:lvl7pPr>
            <a:lvl8pPr lvl="7">
              <a:lnSpc>
                <a:spcPct val="80000"/>
              </a:lnSpc>
              <a:spcBef>
                <a:spcPts val="0"/>
              </a:spcBef>
              <a:spcAft>
                <a:spcPts val="0"/>
              </a:spcAft>
              <a:buClr>
                <a:srgbClr val="E1A101"/>
              </a:buClr>
              <a:buSzPts val="6000"/>
              <a:buNone/>
              <a:defRPr sz="6000">
                <a:solidFill>
                  <a:srgbClr val="E1A101"/>
                </a:solidFill>
              </a:defRPr>
            </a:lvl8pPr>
            <a:lvl9pPr lvl="8">
              <a:lnSpc>
                <a:spcPct val="80000"/>
              </a:lnSpc>
              <a:spcBef>
                <a:spcPts val="0"/>
              </a:spcBef>
              <a:spcAft>
                <a:spcPts val="0"/>
              </a:spcAft>
              <a:buClr>
                <a:srgbClr val="E1A101"/>
              </a:buClr>
              <a:buSzPts val="6000"/>
              <a:buNone/>
              <a:defRPr sz="6000">
                <a:solidFill>
                  <a:srgbClr val="E1A101"/>
                </a:solidFill>
              </a:defRPr>
            </a:lvl9pPr>
          </a:lstStyle>
          <a:p>
            <a:endParaRPr/>
          </a:p>
        </p:txBody>
      </p:sp>
      <p:sp>
        <p:nvSpPr>
          <p:cNvPr id="10" name="Google Shape;10;p2"/>
          <p:cNvSpPr txBox="1">
            <a:spLocks noGrp="1"/>
          </p:cNvSpPr>
          <p:nvPr>
            <p:ph type="subTitle" idx="1"/>
          </p:nvPr>
        </p:nvSpPr>
        <p:spPr>
          <a:xfrm>
            <a:off x="5470000" y="2983750"/>
            <a:ext cx="28518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3"/>
              </a:buClr>
              <a:buSzPts val="2000"/>
              <a:buFont typeface="Fira Sans Condensed"/>
              <a:buNone/>
              <a:defRPr sz="2000">
                <a:solidFill>
                  <a:schemeClr val="accent3"/>
                </a:solidFill>
                <a:latin typeface="Fira Sans Condensed"/>
                <a:ea typeface="Fira Sans Condensed"/>
                <a:cs typeface="Fira Sans Condensed"/>
                <a:sym typeface="Fira Sans Condensed"/>
              </a:defRPr>
            </a:lvl1pPr>
            <a:lvl2pPr lvl="1" algn="ctr">
              <a:lnSpc>
                <a:spcPct val="100000"/>
              </a:lnSpc>
              <a:spcBef>
                <a:spcPts val="0"/>
              </a:spcBef>
              <a:spcAft>
                <a:spcPts val="0"/>
              </a:spcAft>
              <a:buClr>
                <a:srgbClr val="E1A101"/>
              </a:buClr>
              <a:buSzPts val="2800"/>
              <a:buNone/>
              <a:defRPr sz="2800">
                <a:solidFill>
                  <a:srgbClr val="E1A101"/>
                </a:solidFill>
              </a:defRPr>
            </a:lvl2pPr>
            <a:lvl3pPr lvl="2" algn="ctr">
              <a:lnSpc>
                <a:spcPct val="100000"/>
              </a:lnSpc>
              <a:spcBef>
                <a:spcPts val="0"/>
              </a:spcBef>
              <a:spcAft>
                <a:spcPts val="0"/>
              </a:spcAft>
              <a:buClr>
                <a:srgbClr val="E1A101"/>
              </a:buClr>
              <a:buSzPts val="2800"/>
              <a:buNone/>
              <a:defRPr sz="2800">
                <a:solidFill>
                  <a:srgbClr val="E1A101"/>
                </a:solidFill>
              </a:defRPr>
            </a:lvl3pPr>
            <a:lvl4pPr lvl="3" algn="ctr">
              <a:lnSpc>
                <a:spcPct val="100000"/>
              </a:lnSpc>
              <a:spcBef>
                <a:spcPts val="0"/>
              </a:spcBef>
              <a:spcAft>
                <a:spcPts val="0"/>
              </a:spcAft>
              <a:buClr>
                <a:srgbClr val="E1A101"/>
              </a:buClr>
              <a:buSzPts val="2800"/>
              <a:buNone/>
              <a:defRPr sz="2800">
                <a:solidFill>
                  <a:srgbClr val="E1A101"/>
                </a:solidFill>
              </a:defRPr>
            </a:lvl4pPr>
            <a:lvl5pPr lvl="4" algn="ctr">
              <a:lnSpc>
                <a:spcPct val="100000"/>
              </a:lnSpc>
              <a:spcBef>
                <a:spcPts val="0"/>
              </a:spcBef>
              <a:spcAft>
                <a:spcPts val="0"/>
              </a:spcAft>
              <a:buClr>
                <a:srgbClr val="E1A101"/>
              </a:buClr>
              <a:buSzPts val="2800"/>
              <a:buNone/>
              <a:defRPr sz="2800">
                <a:solidFill>
                  <a:srgbClr val="E1A101"/>
                </a:solidFill>
              </a:defRPr>
            </a:lvl5pPr>
            <a:lvl6pPr lvl="5" algn="ctr">
              <a:lnSpc>
                <a:spcPct val="100000"/>
              </a:lnSpc>
              <a:spcBef>
                <a:spcPts val="0"/>
              </a:spcBef>
              <a:spcAft>
                <a:spcPts val="0"/>
              </a:spcAft>
              <a:buClr>
                <a:srgbClr val="E1A101"/>
              </a:buClr>
              <a:buSzPts val="2800"/>
              <a:buNone/>
              <a:defRPr sz="2800">
                <a:solidFill>
                  <a:srgbClr val="E1A101"/>
                </a:solidFill>
              </a:defRPr>
            </a:lvl6pPr>
            <a:lvl7pPr lvl="6" algn="ctr">
              <a:lnSpc>
                <a:spcPct val="100000"/>
              </a:lnSpc>
              <a:spcBef>
                <a:spcPts val="0"/>
              </a:spcBef>
              <a:spcAft>
                <a:spcPts val="0"/>
              </a:spcAft>
              <a:buClr>
                <a:srgbClr val="E1A101"/>
              </a:buClr>
              <a:buSzPts val="2800"/>
              <a:buNone/>
              <a:defRPr sz="2800">
                <a:solidFill>
                  <a:srgbClr val="E1A101"/>
                </a:solidFill>
              </a:defRPr>
            </a:lvl7pPr>
            <a:lvl8pPr lvl="7" algn="ctr">
              <a:lnSpc>
                <a:spcPct val="100000"/>
              </a:lnSpc>
              <a:spcBef>
                <a:spcPts val="0"/>
              </a:spcBef>
              <a:spcAft>
                <a:spcPts val="0"/>
              </a:spcAft>
              <a:buClr>
                <a:srgbClr val="E1A101"/>
              </a:buClr>
              <a:buSzPts val="2800"/>
              <a:buNone/>
              <a:defRPr sz="2800">
                <a:solidFill>
                  <a:srgbClr val="E1A101"/>
                </a:solidFill>
              </a:defRPr>
            </a:lvl8pPr>
            <a:lvl9pPr lvl="8" algn="ctr">
              <a:lnSpc>
                <a:spcPct val="100000"/>
              </a:lnSpc>
              <a:spcBef>
                <a:spcPts val="0"/>
              </a:spcBef>
              <a:spcAft>
                <a:spcPts val="0"/>
              </a:spcAft>
              <a:buClr>
                <a:srgbClr val="E1A101"/>
              </a:buClr>
              <a:buSzPts val="2800"/>
              <a:buNone/>
              <a:defRPr sz="2800">
                <a:solidFill>
                  <a:srgbClr val="E1A10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lumns 1">
  <p:cSld name="SECTION_TITLE_AND_DESCRIPTION_1_1">
    <p:spTree>
      <p:nvGrpSpPr>
        <p:cNvPr id="1" name="Shape 139"/>
        <p:cNvGrpSpPr/>
        <p:nvPr/>
      </p:nvGrpSpPr>
      <p:grpSpPr>
        <a:xfrm>
          <a:off x="0" y="0"/>
          <a:ext cx="0" cy="0"/>
          <a:chOff x="0" y="0"/>
          <a:chExt cx="0" cy="0"/>
        </a:xfrm>
      </p:grpSpPr>
      <p:sp>
        <p:nvSpPr>
          <p:cNvPr id="140" name="Google Shape;140;p16"/>
          <p:cNvSpPr/>
          <p:nvPr/>
        </p:nvSpPr>
        <p:spPr>
          <a:xfrm>
            <a:off x="-900075" y="-279876"/>
            <a:ext cx="7060400" cy="5703252"/>
          </a:xfrm>
          <a:custGeom>
            <a:avLst/>
            <a:gdLst/>
            <a:ahLst/>
            <a:cxnLst/>
            <a:rect l="l" t="t" r="r" b="b"/>
            <a:pathLst>
              <a:path w="282416" h="208681" extrusionOk="0">
                <a:moveTo>
                  <a:pt x="0" y="0"/>
                </a:moveTo>
                <a:lnTo>
                  <a:pt x="0" y="208681"/>
                </a:lnTo>
                <a:lnTo>
                  <a:pt x="282416" y="208681"/>
                </a:lnTo>
                <a:cubicBezTo>
                  <a:pt x="276843" y="196154"/>
                  <a:pt x="271672" y="183426"/>
                  <a:pt x="259101" y="180305"/>
                </a:cubicBezTo>
                <a:cubicBezTo>
                  <a:pt x="256609" y="179688"/>
                  <a:pt x="254040" y="179555"/>
                  <a:pt x="251452" y="179555"/>
                </a:cubicBezTo>
                <a:cubicBezTo>
                  <a:pt x="249497" y="179555"/>
                  <a:pt x="247531" y="179631"/>
                  <a:pt x="245581" y="179631"/>
                </a:cubicBezTo>
                <a:cubicBezTo>
                  <a:pt x="242559" y="179631"/>
                  <a:pt x="239574" y="179449"/>
                  <a:pt x="236721" y="178522"/>
                </a:cubicBezTo>
                <a:cubicBezTo>
                  <a:pt x="222678" y="173930"/>
                  <a:pt x="220004" y="154961"/>
                  <a:pt x="223303" y="140584"/>
                </a:cubicBezTo>
                <a:cubicBezTo>
                  <a:pt x="226579" y="126207"/>
                  <a:pt x="233266" y="111339"/>
                  <a:pt x="228674" y="97297"/>
                </a:cubicBezTo>
                <a:cubicBezTo>
                  <a:pt x="222723" y="79108"/>
                  <a:pt x="201191" y="71730"/>
                  <a:pt x="188463" y="57420"/>
                </a:cubicBezTo>
                <a:cubicBezTo>
                  <a:pt x="174755" y="42039"/>
                  <a:pt x="173462" y="17587"/>
                  <a:pt x="183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txBox="1">
            <a:spLocks noGrp="1"/>
          </p:cNvSpPr>
          <p:nvPr>
            <p:ph type="title"/>
          </p:nvPr>
        </p:nvSpPr>
        <p:spPr>
          <a:xfrm>
            <a:off x="1099813" y="1352850"/>
            <a:ext cx="2932500" cy="713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4"/>
              </a:buClr>
              <a:buSzPts val="2400"/>
              <a:buNone/>
              <a:defRPr sz="2400">
                <a:solidFill>
                  <a:schemeClr val="accent4"/>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42" name="Google Shape;142;p16"/>
          <p:cNvSpPr txBox="1">
            <a:spLocks noGrp="1"/>
          </p:cNvSpPr>
          <p:nvPr>
            <p:ph type="subTitle" idx="1"/>
          </p:nvPr>
        </p:nvSpPr>
        <p:spPr>
          <a:xfrm>
            <a:off x="1099813" y="2066200"/>
            <a:ext cx="2932500" cy="158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43" name="Google Shape;143;p16"/>
          <p:cNvSpPr txBox="1">
            <a:spLocks noGrp="1"/>
          </p:cNvSpPr>
          <p:nvPr>
            <p:ph type="title" idx="2"/>
          </p:nvPr>
        </p:nvSpPr>
        <p:spPr>
          <a:xfrm>
            <a:off x="5111688" y="1352850"/>
            <a:ext cx="2932500" cy="713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400"/>
              <a:buNone/>
              <a:defRPr sz="2400">
                <a:solidFill>
                  <a:schemeClr val="accen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44" name="Google Shape;144;p16"/>
          <p:cNvSpPr txBox="1">
            <a:spLocks noGrp="1"/>
          </p:cNvSpPr>
          <p:nvPr>
            <p:ph type="subTitle" idx="3"/>
          </p:nvPr>
        </p:nvSpPr>
        <p:spPr>
          <a:xfrm>
            <a:off x="5111688" y="2066200"/>
            <a:ext cx="2932500" cy="158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5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SECTION_TITLE_AND_DESCRIPTION_1_2_1">
    <p:spTree>
      <p:nvGrpSpPr>
        <p:cNvPr id="1" name="Shape 251"/>
        <p:cNvGrpSpPr/>
        <p:nvPr/>
      </p:nvGrpSpPr>
      <p:grpSpPr>
        <a:xfrm>
          <a:off x="0" y="0"/>
          <a:ext cx="0" cy="0"/>
          <a:chOff x="0" y="0"/>
          <a:chExt cx="0" cy="0"/>
        </a:xfrm>
      </p:grpSpPr>
      <p:sp>
        <p:nvSpPr>
          <p:cNvPr id="252" name="Google Shape;252;p31"/>
          <p:cNvSpPr/>
          <p:nvPr/>
        </p:nvSpPr>
        <p:spPr>
          <a:xfrm rot="10315358">
            <a:off x="-418306" y="-1189476"/>
            <a:ext cx="7455928" cy="8010265"/>
          </a:xfrm>
          <a:custGeom>
            <a:avLst/>
            <a:gdLst/>
            <a:ahLst/>
            <a:cxnLst/>
            <a:rect l="l" t="t" r="r" b="b"/>
            <a:pathLst>
              <a:path w="44009" h="47281" extrusionOk="0">
                <a:moveTo>
                  <a:pt x="33884" y="0"/>
                </a:moveTo>
                <a:cubicBezTo>
                  <a:pt x="33884" y="0"/>
                  <a:pt x="42340" y="9290"/>
                  <a:pt x="32634" y="11791"/>
                </a:cubicBezTo>
                <a:cubicBezTo>
                  <a:pt x="22928" y="14292"/>
                  <a:pt x="13995" y="13279"/>
                  <a:pt x="13280" y="25130"/>
                </a:cubicBezTo>
                <a:cubicBezTo>
                  <a:pt x="12566" y="36978"/>
                  <a:pt x="15536" y="41480"/>
                  <a:pt x="7682" y="42577"/>
                </a:cubicBezTo>
                <a:cubicBezTo>
                  <a:pt x="0" y="43648"/>
                  <a:pt x="121" y="47281"/>
                  <a:pt x="121" y="47281"/>
                </a:cubicBezTo>
                <a:lnTo>
                  <a:pt x="41983" y="47281"/>
                </a:lnTo>
                <a:cubicBezTo>
                  <a:pt x="41984" y="47281"/>
                  <a:pt x="41985" y="47281"/>
                  <a:pt x="41986" y="47281"/>
                </a:cubicBezTo>
                <a:cubicBezTo>
                  <a:pt x="43103" y="47281"/>
                  <a:pt x="44008" y="46374"/>
                  <a:pt x="44007" y="45257"/>
                </a:cubicBezTo>
                <a:lnTo>
                  <a:pt x="44007" y="2025"/>
                </a:lnTo>
                <a:cubicBezTo>
                  <a:pt x="44008" y="907"/>
                  <a:pt x="43101" y="0"/>
                  <a:pt x="41983" y="0"/>
                </a:cubicBezTo>
                <a:close/>
              </a:path>
            </a:pathLst>
          </a:custGeom>
          <a:solidFill>
            <a:srgbClr val="E2DAC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1"/>
          <p:cNvSpPr/>
          <p:nvPr/>
        </p:nvSpPr>
        <p:spPr>
          <a:xfrm rot="10800000">
            <a:off x="6448289" y="-74517"/>
            <a:ext cx="2771910" cy="2757967"/>
          </a:xfrm>
          <a:custGeom>
            <a:avLst/>
            <a:gdLst/>
            <a:ahLst/>
            <a:cxnLst/>
            <a:rect l="l" t="t" r="r" b="b"/>
            <a:pathLst>
              <a:path w="14589" h="14516" extrusionOk="0">
                <a:moveTo>
                  <a:pt x="668" y="0"/>
                </a:moveTo>
                <a:cubicBezTo>
                  <a:pt x="564" y="0"/>
                  <a:pt x="459" y="10"/>
                  <a:pt x="356" y="29"/>
                </a:cubicBezTo>
                <a:cubicBezTo>
                  <a:pt x="253" y="47"/>
                  <a:pt x="153" y="76"/>
                  <a:pt x="55" y="114"/>
                </a:cubicBezTo>
                <a:cubicBezTo>
                  <a:pt x="21" y="156"/>
                  <a:pt x="1" y="209"/>
                  <a:pt x="1" y="263"/>
                </a:cubicBezTo>
                <a:lnTo>
                  <a:pt x="1" y="14281"/>
                </a:lnTo>
                <a:cubicBezTo>
                  <a:pt x="1" y="14411"/>
                  <a:pt x="106" y="14516"/>
                  <a:pt x="237" y="14516"/>
                </a:cubicBezTo>
                <a:lnTo>
                  <a:pt x="9837" y="14516"/>
                </a:lnTo>
                <a:cubicBezTo>
                  <a:pt x="12561" y="13402"/>
                  <a:pt x="14589" y="10632"/>
                  <a:pt x="13959" y="7549"/>
                </a:cubicBezTo>
                <a:cubicBezTo>
                  <a:pt x="13561" y="5609"/>
                  <a:pt x="11996" y="3405"/>
                  <a:pt x="9860" y="3270"/>
                </a:cubicBezTo>
                <a:cubicBezTo>
                  <a:pt x="9823" y="3268"/>
                  <a:pt x="9785" y="3266"/>
                  <a:pt x="9747" y="3266"/>
                </a:cubicBezTo>
                <a:cubicBezTo>
                  <a:pt x="8272" y="3266"/>
                  <a:pt x="6369" y="4996"/>
                  <a:pt x="4794" y="4996"/>
                </a:cubicBezTo>
                <a:cubicBezTo>
                  <a:pt x="4188" y="4996"/>
                  <a:pt x="3631" y="4739"/>
                  <a:pt x="3166" y="4030"/>
                </a:cubicBezTo>
                <a:cubicBezTo>
                  <a:pt x="2553" y="3095"/>
                  <a:pt x="2801" y="1884"/>
                  <a:pt x="2264" y="924"/>
                </a:cubicBezTo>
                <a:cubicBezTo>
                  <a:pt x="1995" y="445"/>
                  <a:pt x="1507" y="123"/>
                  <a:pt x="982" y="29"/>
                </a:cubicBezTo>
                <a:cubicBezTo>
                  <a:pt x="878" y="10"/>
                  <a:pt x="773" y="0"/>
                  <a:pt x="668" y="0"/>
                </a:cubicBez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TITLE_AND_BODY_1_2_2_1_1">
    <p:bg>
      <p:bgPr>
        <a:solidFill>
          <a:schemeClr val="accent4"/>
        </a:solidFill>
        <a:effectLst/>
      </p:bgPr>
    </p:bg>
    <p:spTree>
      <p:nvGrpSpPr>
        <p:cNvPr id="1" name="Shape 254"/>
        <p:cNvGrpSpPr/>
        <p:nvPr/>
      </p:nvGrpSpPr>
      <p:grpSpPr>
        <a:xfrm>
          <a:off x="0" y="0"/>
          <a:ext cx="0" cy="0"/>
          <a:chOff x="0" y="0"/>
          <a:chExt cx="0" cy="0"/>
        </a:xfrm>
      </p:grpSpPr>
      <p:sp>
        <p:nvSpPr>
          <p:cNvPr id="255" name="Google Shape;255;p32"/>
          <p:cNvSpPr/>
          <p:nvPr/>
        </p:nvSpPr>
        <p:spPr>
          <a:xfrm>
            <a:off x="3807551" y="2267811"/>
            <a:ext cx="5387228" cy="2977326"/>
          </a:xfrm>
          <a:custGeom>
            <a:avLst/>
            <a:gdLst/>
            <a:ahLst/>
            <a:cxnLst/>
            <a:rect l="l" t="t" r="r" b="b"/>
            <a:pathLst>
              <a:path w="129985" h="71838" extrusionOk="0">
                <a:moveTo>
                  <a:pt x="26174" y="0"/>
                </a:moveTo>
                <a:cubicBezTo>
                  <a:pt x="22995" y="0"/>
                  <a:pt x="19662" y="2105"/>
                  <a:pt x="17722" y="4907"/>
                </a:cubicBezTo>
                <a:cubicBezTo>
                  <a:pt x="14255" y="9707"/>
                  <a:pt x="13989" y="15306"/>
                  <a:pt x="13188" y="20907"/>
                </a:cubicBezTo>
                <a:cubicBezTo>
                  <a:pt x="12389" y="27040"/>
                  <a:pt x="10789" y="33173"/>
                  <a:pt x="10523" y="39573"/>
                </a:cubicBezTo>
                <a:cubicBezTo>
                  <a:pt x="10523" y="40640"/>
                  <a:pt x="10255" y="41705"/>
                  <a:pt x="9722" y="42772"/>
                </a:cubicBezTo>
                <a:cubicBezTo>
                  <a:pt x="9189" y="43572"/>
                  <a:pt x="9722" y="44905"/>
                  <a:pt x="9456" y="45972"/>
                </a:cubicBezTo>
                <a:cubicBezTo>
                  <a:pt x="8389" y="49171"/>
                  <a:pt x="8655" y="52105"/>
                  <a:pt x="8122" y="55037"/>
                </a:cubicBezTo>
                <a:cubicBezTo>
                  <a:pt x="6442" y="61126"/>
                  <a:pt x="3604" y="66551"/>
                  <a:pt x="0" y="71837"/>
                </a:cubicBezTo>
                <a:lnTo>
                  <a:pt x="129985" y="71837"/>
                </a:lnTo>
                <a:lnTo>
                  <a:pt x="129985" y="58974"/>
                </a:lnTo>
                <a:cubicBezTo>
                  <a:pt x="128471" y="59232"/>
                  <a:pt x="126987" y="59349"/>
                  <a:pt x="125528" y="59349"/>
                </a:cubicBezTo>
                <a:cubicBezTo>
                  <a:pt x="115365" y="59349"/>
                  <a:pt x="106394" y="53677"/>
                  <a:pt x="96652" y="50505"/>
                </a:cubicBezTo>
                <a:cubicBezTo>
                  <a:pt x="94191" y="49609"/>
                  <a:pt x="91494" y="49231"/>
                  <a:pt x="88721" y="49231"/>
                </a:cubicBezTo>
                <a:cubicBezTo>
                  <a:pt x="84885" y="49231"/>
                  <a:pt x="80902" y="49955"/>
                  <a:pt x="77187" y="51038"/>
                </a:cubicBezTo>
                <a:cubicBezTo>
                  <a:pt x="76309" y="51331"/>
                  <a:pt x="75190" y="51543"/>
                  <a:pt x="74183" y="51543"/>
                </a:cubicBezTo>
                <a:cubicBezTo>
                  <a:pt x="73354" y="51543"/>
                  <a:pt x="72601" y="51399"/>
                  <a:pt x="72120" y="51038"/>
                </a:cubicBezTo>
                <a:cubicBezTo>
                  <a:pt x="62787" y="42772"/>
                  <a:pt x="65454" y="29973"/>
                  <a:pt x="65454" y="18772"/>
                </a:cubicBezTo>
                <a:cubicBezTo>
                  <a:pt x="65454" y="16106"/>
                  <a:pt x="64653" y="13173"/>
                  <a:pt x="63053" y="12374"/>
                </a:cubicBezTo>
                <a:cubicBezTo>
                  <a:pt x="62045" y="11743"/>
                  <a:pt x="60680" y="11470"/>
                  <a:pt x="59212" y="11470"/>
                </a:cubicBezTo>
                <a:cubicBezTo>
                  <a:pt x="57571" y="11470"/>
                  <a:pt x="55801" y="11811"/>
                  <a:pt x="54253" y="12374"/>
                </a:cubicBezTo>
                <a:cubicBezTo>
                  <a:pt x="53987" y="12640"/>
                  <a:pt x="53987" y="13173"/>
                  <a:pt x="53720" y="13439"/>
                </a:cubicBezTo>
                <a:cubicBezTo>
                  <a:pt x="48120" y="13972"/>
                  <a:pt x="46522" y="18772"/>
                  <a:pt x="42788" y="21707"/>
                </a:cubicBezTo>
                <a:cubicBezTo>
                  <a:pt x="42197" y="22121"/>
                  <a:pt x="41605" y="22299"/>
                  <a:pt x="41031" y="22299"/>
                </a:cubicBezTo>
                <a:cubicBezTo>
                  <a:pt x="39017" y="22299"/>
                  <a:pt x="37218" y="20108"/>
                  <a:pt x="36388" y="18240"/>
                </a:cubicBezTo>
                <a:cubicBezTo>
                  <a:pt x="34255" y="12108"/>
                  <a:pt x="35054" y="2773"/>
                  <a:pt x="28388" y="374"/>
                </a:cubicBezTo>
                <a:cubicBezTo>
                  <a:pt x="27672" y="118"/>
                  <a:pt x="26927" y="0"/>
                  <a:pt x="26174" y="0"/>
                </a:cubicBez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2"/>
          <p:cNvSpPr/>
          <p:nvPr/>
        </p:nvSpPr>
        <p:spPr>
          <a:xfrm>
            <a:off x="3384811" y="0"/>
            <a:ext cx="5759074" cy="2123557"/>
          </a:xfrm>
          <a:custGeom>
            <a:avLst/>
            <a:gdLst/>
            <a:ahLst/>
            <a:cxnLst/>
            <a:rect l="l" t="t" r="r" b="b"/>
            <a:pathLst>
              <a:path w="125964" h="46447" extrusionOk="0">
                <a:moveTo>
                  <a:pt x="482" y="1"/>
                </a:moveTo>
                <a:cubicBezTo>
                  <a:pt x="33" y="1960"/>
                  <a:pt x="0" y="4046"/>
                  <a:pt x="368" y="6135"/>
                </a:cubicBezTo>
                <a:cubicBezTo>
                  <a:pt x="368" y="6669"/>
                  <a:pt x="1434" y="6669"/>
                  <a:pt x="1434" y="7202"/>
                </a:cubicBezTo>
                <a:cubicBezTo>
                  <a:pt x="3036" y="13868"/>
                  <a:pt x="10501" y="16535"/>
                  <a:pt x="16101" y="17868"/>
                </a:cubicBezTo>
                <a:cubicBezTo>
                  <a:pt x="18563" y="18458"/>
                  <a:pt x="21062" y="18613"/>
                  <a:pt x="23570" y="18613"/>
                </a:cubicBezTo>
                <a:cubicBezTo>
                  <a:pt x="26316" y="18613"/>
                  <a:pt x="29072" y="18428"/>
                  <a:pt x="31805" y="18428"/>
                </a:cubicBezTo>
                <a:cubicBezTo>
                  <a:pt x="33335" y="18428"/>
                  <a:pt x="34858" y="18486"/>
                  <a:pt x="36367" y="18667"/>
                </a:cubicBezTo>
                <a:cubicBezTo>
                  <a:pt x="45957" y="19818"/>
                  <a:pt x="44802" y="33598"/>
                  <a:pt x="50062" y="39166"/>
                </a:cubicBezTo>
                <a:cubicBezTo>
                  <a:pt x="54543" y="43909"/>
                  <a:pt x="61086" y="46447"/>
                  <a:pt x="67593" y="46447"/>
                </a:cubicBezTo>
                <a:cubicBezTo>
                  <a:pt x="71461" y="46447"/>
                  <a:pt x="75315" y="45550"/>
                  <a:pt x="78717" y="43689"/>
                </a:cubicBezTo>
                <a:cubicBezTo>
                  <a:pt x="86326" y="39525"/>
                  <a:pt x="91083" y="31579"/>
                  <a:pt x="98016" y="26368"/>
                </a:cubicBezTo>
                <a:cubicBezTo>
                  <a:pt x="106755" y="19799"/>
                  <a:pt x="115849" y="20647"/>
                  <a:pt x="125964" y="19724"/>
                </a:cubicBezTo>
                <a:lnTo>
                  <a:pt x="125964" y="1"/>
                </a:ln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2"/>
          <p:cNvSpPr/>
          <p:nvPr/>
        </p:nvSpPr>
        <p:spPr>
          <a:xfrm>
            <a:off x="0" y="2022739"/>
            <a:ext cx="2428772" cy="3160480"/>
          </a:xfrm>
          <a:custGeom>
            <a:avLst/>
            <a:gdLst/>
            <a:ahLst/>
            <a:cxnLst/>
            <a:rect l="l" t="t" r="r" b="b"/>
            <a:pathLst>
              <a:path w="67734" h="88140" extrusionOk="0">
                <a:moveTo>
                  <a:pt x="1" y="1"/>
                </a:moveTo>
                <a:lnTo>
                  <a:pt x="1" y="88140"/>
                </a:lnTo>
                <a:lnTo>
                  <a:pt x="51731" y="88140"/>
                </a:lnTo>
                <a:cubicBezTo>
                  <a:pt x="47603" y="84759"/>
                  <a:pt x="44252" y="80587"/>
                  <a:pt x="42134" y="75339"/>
                </a:cubicBezTo>
                <a:cubicBezTo>
                  <a:pt x="40534" y="71072"/>
                  <a:pt x="39201" y="63873"/>
                  <a:pt x="44001" y="60940"/>
                </a:cubicBezTo>
                <a:cubicBezTo>
                  <a:pt x="53334" y="55073"/>
                  <a:pt x="66401" y="50807"/>
                  <a:pt x="67733" y="38807"/>
                </a:cubicBezTo>
                <a:cubicBezTo>
                  <a:pt x="67733" y="38008"/>
                  <a:pt x="66934" y="36407"/>
                  <a:pt x="66133" y="36140"/>
                </a:cubicBezTo>
                <a:cubicBezTo>
                  <a:pt x="60266" y="33207"/>
                  <a:pt x="49333" y="32674"/>
                  <a:pt x="52268" y="24941"/>
                </a:cubicBezTo>
                <a:cubicBezTo>
                  <a:pt x="53868" y="20674"/>
                  <a:pt x="58934" y="16941"/>
                  <a:pt x="57334" y="11875"/>
                </a:cubicBezTo>
                <a:cubicBezTo>
                  <a:pt x="56533" y="9741"/>
                  <a:pt x="54401" y="7342"/>
                  <a:pt x="52268" y="6541"/>
                </a:cubicBezTo>
                <a:cubicBezTo>
                  <a:pt x="49568" y="5296"/>
                  <a:pt x="46706" y="4980"/>
                  <a:pt x="43761" y="4980"/>
                </a:cubicBezTo>
                <a:cubicBezTo>
                  <a:pt x="40731" y="4980"/>
                  <a:pt x="37614" y="5314"/>
                  <a:pt x="34494" y="5314"/>
                </a:cubicBezTo>
                <a:cubicBezTo>
                  <a:pt x="32859" y="5314"/>
                  <a:pt x="31224" y="5222"/>
                  <a:pt x="29601" y="4943"/>
                </a:cubicBezTo>
                <a:cubicBezTo>
                  <a:pt x="27468" y="4675"/>
                  <a:pt x="25068" y="4409"/>
                  <a:pt x="23201" y="4142"/>
                </a:cubicBezTo>
                <a:cubicBezTo>
                  <a:pt x="15282" y="3285"/>
                  <a:pt x="6675" y="3972"/>
                  <a:pt x="1" y="1"/>
                </a:cubicBez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ONE_COLUMN_TEXT_3_1">
    <p:bg>
      <p:bgPr>
        <a:solidFill>
          <a:srgbClr val="EFE9DE"/>
        </a:solidFill>
        <a:effectLst/>
      </p:bgPr>
    </p:bg>
    <p:spTree>
      <p:nvGrpSpPr>
        <p:cNvPr id="1" name="Shape 258"/>
        <p:cNvGrpSpPr/>
        <p:nvPr/>
      </p:nvGrpSpPr>
      <p:grpSpPr>
        <a:xfrm>
          <a:off x="0" y="0"/>
          <a:ext cx="0" cy="0"/>
          <a:chOff x="0" y="0"/>
          <a:chExt cx="0" cy="0"/>
        </a:xfrm>
      </p:grpSpPr>
      <p:sp>
        <p:nvSpPr>
          <p:cNvPr id="259" name="Google Shape;259;p33"/>
          <p:cNvSpPr/>
          <p:nvPr/>
        </p:nvSpPr>
        <p:spPr>
          <a:xfrm>
            <a:off x="2842302" y="1450222"/>
            <a:ext cx="6682854" cy="3693192"/>
          </a:xfrm>
          <a:custGeom>
            <a:avLst/>
            <a:gdLst/>
            <a:ahLst/>
            <a:cxnLst/>
            <a:rect l="l" t="t" r="r" b="b"/>
            <a:pathLst>
              <a:path w="129985" h="71838" extrusionOk="0">
                <a:moveTo>
                  <a:pt x="26174" y="0"/>
                </a:moveTo>
                <a:cubicBezTo>
                  <a:pt x="22995" y="0"/>
                  <a:pt x="19662" y="2105"/>
                  <a:pt x="17722" y="4907"/>
                </a:cubicBezTo>
                <a:cubicBezTo>
                  <a:pt x="14255" y="9707"/>
                  <a:pt x="13989" y="15306"/>
                  <a:pt x="13188" y="20907"/>
                </a:cubicBezTo>
                <a:cubicBezTo>
                  <a:pt x="12389" y="27040"/>
                  <a:pt x="10789" y="33173"/>
                  <a:pt x="10523" y="39573"/>
                </a:cubicBezTo>
                <a:cubicBezTo>
                  <a:pt x="10523" y="40640"/>
                  <a:pt x="10255" y="41705"/>
                  <a:pt x="9722" y="42772"/>
                </a:cubicBezTo>
                <a:cubicBezTo>
                  <a:pt x="9189" y="43572"/>
                  <a:pt x="9722" y="44905"/>
                  <a:pt x="9456" y="45972"/>
                </a:cubicBezTo>
                <a:cubicBezTo>
                  <a:pt x="8389" y="49171"/>
                  <a:pt x="8655" y="52105"/>
                  <a:pt x="8122" y="55037"/>
                </a:cubicBezTo>
                <a:cubicBezTo>
                  <a:pt x="6442" y="61126"/>
                  <a:pt x="3604" y="66551"/>
                  <a:pt x="0" y="71837"/>
                </a:cubicBezTo>
                <a:lnTo>
                  <a:pt x="129985" y="71837"/>
                </a:lnTo>
                <a:lnTo>
                  <a:pt x="129985" y="58974"/>
                </a:lnTo>
                <a:cubicBezTo>
                  <a:pt x="128471" y="59232"/>
                  <a:pt x="126987" y="59349"/>
                  <a:pt x="125528" y="59349"/>
                </a:cubicBezTo>
                <a:cubicBezTo>
                  <a:pt x="115365" y="59349"/>
                  <a:pt x="106394" y="53677"/>
                  <a:pt x="96652" y="50505"/>
                </a:cubicBezTo>
                <a:cubicBezTo>
                  <a:pt x="94191" y="49609"/>
                  <a:pt x="91494" y="49231"/>
                  <a:pt x="88721" y="49231"/>
                </a:cubicBezTo>
                <a:cubicBezTo>
                  <a:pt x="84885" y="49231"/>
                  <a:pt x="80902" y="49955"/>
                  <a:pt x="77187" y="51038"/>
                </a:cubicBezTo>
                <a:cubicBezTo>
                  <a:pt x="76309" y="51331"/>
                  <a:pt x="75190" y="51543"/>
                  <a:pt x="74183" y="51543"/>
                </a:cubicBezTo>
                <a:cubicBezTo>
                  <a:pt x="73354" y="51543"/>
                  <a:pt x="72601" y="51399"/>
                  <a:pt x="72120" y="51038"/>
                </a:cubicBezTo>
                <a:cubicBezTo>
                  <a:pt x="62787" y="42772"/>
                  <a:pt x="65454" y="29973"/>
                  <a:pt x="65454" y="18772"/>
                </a:cubicBezTo>
                <a:cubicBezTo>
                  <a:pt x="65454" y="16106"/>
                  <a:pt x="64653" y="13173"/>
                  <a:pt x="63053" y="12374"/>
                </a:cubicBezTo>
                <a:cubicBezTo>
                  <a:pt x="62045" y="11743"/>
                  <a:pt x="60680" y="11470"/>
                  <a:pt x="59212" y="11470"/>
                </a:cubicBezTo>
                <a:cubicBezTo>
                  <a:pt x="57571" y="11470"/>
                  <a:pt x="55801" y="11811"/>
                  <a:pt x="54253" y="12374"/>
                </a:cubicBezTo>
                <a:cubicBezTo>
                  <a:pt x="53987" y="12640"/>
                  <a:pt x="53987" y="13173"/>
                  <a:pt x="53720" y="13439"/>
                </a:cubicBezTo>
                <a:cubicBezTo>
                  <a:pt x="48120" y="13972"/>
                  <a:pt x="46522" y="18772"/>
                  <a:pt x="42788" y="21707"/>
                </a:cubicBezTo>
                <a:cubicBezTo>
                  <a:pt x="42197" y="22121"/>
                  <a:pt x="41605" y="22299"/>
                  <a:pt x="41031" y="22299"/>
                </a:cubicBezTo>
                <a:cubicBezTo>
                  <a:pt x="39017" y="22299"/>
                  <a:pt x="37218" y="20108"/>
                  <a:pt x="36388" y="18240"/>
                </a:cubicBezTo>
                <a:cubicBezTo>
                  <a:pt x="34255" y="12108"/>
                  <a:pt x="35054" y="2773"/>
                  <a:pt x="28388" y="374"/>
                </a:cubicBezTo>
                <a:cubicBezTo>
                  <a:pt x="27672" y="118"/>
                  <a:pt x="26927" y="0"/>
                  <a:pt x="26174" y="0"/>
                </a:cubicBezTo>
                <a:close/>
              </a:path>
            </a:pathLst>
          </a:custGeom>
          <a:solidFill>
            <a:srgbClr val="E2DAC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3"/>
          <p:cNvSpPr/>
          <p:nvPr/>
        </p:nvSpPr>
        <p:spPr>
          <a:xfrm rot="-5400000">
            <a:off x="-1379323" y="555839"/>
            <a:ext cx="4370006" cy="1611363"/>
          </a:xfrm>
          <a:custGeom>
            <a:avLst/>
            <a:gdLst/>
            <a:ahLst/>
            <a:cxnLst/>
            <a:rect l="l" t="t" r="r" b="b"/>
            <a:pathLst>
              <a:path w="125964" h="46447" extrusionOk="0">
                <a:moveTo>
                  <a:pt x="482" y="1"/>
                </a:moveTo>
                <a:cubicBezTo>
                  <a:pt x="33" y="1960"/>
                  <a:pt x="0" y="4046"/>
                  <a:pt x="368" y="6135"/>
                </a:cubicBezTo>
                <a:cubicBezTo>
                  <a:pt x="368" y="6669"/>
                  <a:pt x="1434" y="6669"/>
                  <a:pt x="1434" y="7202"/>
                </a:cubicBezTo>
                <a:cubicBezTo>
                  <a:pt x="3036" y="13868"/>
                  <a:pt x="10501" y="16535"/>
                  <a:pt x="16101" y="17868"/>
                </a:cubicBezTo>
                <a:cubicBezTo>
                  <a:pt x="18563" y="18458"/>
                  <a:pt x="21062" y="18613"/>
                  <a:pt x="23570" y="18613"/>
                </a:cubicBezTo>
                <a:cubicBezTo>
                  <a:pt x="26316" y="18613"/>
                  <a:pt x="29072" y="18428"/>
                  <a:pt x="31805" y="18428"/>
                </a:cubicBezTo>
                <a:cubicBezTo>
                  <a:pt x="33335" y="18428"/>
                  <a:pt x="34858" y="18486"/>
                  <a:pt x="36367" y="18667"/>
                </a:cubicBezTo>
                <a:cubicBezTo>
                  <a:pt x="45957" y="19818"/>
                  <a:pt x="44802" y="33598"/>
                  <a:pt x="50062" y="39166"/>
                </a:cubicBezTo>
                <a:cubicBezTo>
                  <a:pt x="54543" y="43909"/>
                  <a:pt x="61086" y="46447"/>
                  <a:pt x="67593" y="46447"/>
                </a:cubicBezTo>
                <a:cubicBezTo>
                  <a:pt x="71461" y="46447"/>
                  <a:pt x="75315" y="45550"/>
                  <a:pt x="78717" y="43689"/>
                </a:cubicBezTo>
                <a:cubicBezTo>
                  <a:pt x="86326" y="39525"/>
                  <a:pt x="91083" y="31579"/>
                  <a:pt x="98016" y="26368"/>
                </a:cubicBezTo>
                <a:cubicBezTo>
                  <a:pt x="106755" y="19799"/>
                  <a:pt x="115849" y="20647"/>
                  <a:pt x="125964" y="19724"/>
                </a:cubicBezTo>
                <a:lnTo>
                  <a:pt x="125964" y="1"/>
                </a:lnTo>
                <a:close/>
              </a:path>
            </a:pathLst>
          </a:custGeom>
          <a:solidFill>
            <a:srgbClr val="E2DAC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rot="-5400000">
            <a:off x="-3003200" y="2351100"/>
            <a:ext cx="6912600" cy="441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rgbClr val="E1A101"/>
              </a:buClr>
              <a:buSzPts val="2800"/>
              <a:buNone/>
              <a:defRPr>
                <a:solidFill>
                  <a:srgbClr val="E1A101"/>
                </a:solidFill>
              </a:defRPr>
            </a:lvl2pPr>
            <a:lvl3pPr lvl="2" rtl="0">
              <a:spcBef>
                <a:spcPts val="0"/>
              </a:spcBef>
              <a:spcAft>
                <a:spcPts val="0"/>
              </a:spcAft>
              <a:buClr>
                <a:srgbClr val="E1A101"/>
              </a:buClr>
              <a:buSzPts val="2800"/>
              <a:buNone/>
              <a:defRPr>
                <a:solidFill>
                  <a:srgbClr val="E1A101"/>
                </a:solidFill>
              </a:defRPr>
            </a:lvl3pPr>
            <a:lvl4pPr lvl="3" rtl="0">
              <a:spcBef>
                <a:spcPts val="0"/>
              </a:spcBef>
              <a:spcAft>
                <a:spcPts val="0"/>
              </a:spcAft>
              <a:buClr>
                <a:srgbClr val="E1A101"/>
              </a:buClr>
              <a:buSzPts val="2800"/>
              <a:buNone/>
              <a:defRPr>
                <a:solidFill>
                  <a:srgbClr val="E1A101"/>
                </a:solidFill>
              </a:defRPr>
            </a:lvl4pPr>
            <a:lvl5pPr lvl="4" rtl="0">
              <a:spcBef>
                <a:spcPts val="0"/>
              </a:spcBef>
              <a:spcAft>
                <a:spcPts val="0"/>
              </a:spcAft>
              <a:buClr>
                <a:srgbClr val="E1A101"/>
              </a:buClr>
              <a:buSzPts val="2800"/>
              <a:buNone/>
              <a:defRPr>
                <a:solidFill>
                  <a:srgbClr val="E1A101"/>
                </a:solidFill>
              </a:defRPr>
            </a:lvl5pPr>
            <a:lvl6pPr lvl="5" rtl="0">
              <a:spcBef>
                <a:spcPts val="0"/>
              </a:spcBef>
              <a:spcAft>
                <a:spcPts val="0"/>
              </a:spcAft>
              <a:buClr>
                <a:srgbClr val="E1A101"/>
              </a:buClr>
              <a:buSzPts val="2800"/>
              <a:buNone/>
              <a:defRPr>
                <a:solidFill>
                  <a:srgbClr val="E1A101"/>
                </a:solidFill>
              </a:defRPr>
            </a:lvl6pPr>
            <a:lvl7pPr lvl="6" rtl="0">
              <a:spcBef>
                <a:spcPts val="0"/>
              </a:spcBef>
              <a:spcAft>
                <a:spcPts val="0"/>
              </a:spcAft>
              <a:buClr>
                <a:srgbClr val="E1A101"/>
              </a:buClr>
              <a:buSzPts val="2800"/>
              <a:buNone/>
              <a:defRPr>
                <a:solidFill>
                  <a:srgbClr val="E1A101"/>
                </a:solidFill>
              </a:defRPr>
            </a:lvl7pPr>
            <a:lvl8pPr lvl="7" rtl="0">
              <a:spcBef>
                <a:spcPts val="0"/>
              </a:spcBef>
              <a:spcAft>
                <a:spcPts val="0"/>
              </a:spcAft>
              <a:buClr>
                <a:srgbClr val="E1A101"/>
              </a:buClr>
              <a:buSzPts val="2800"/>
              <a:buNone/>
              <a:defRPr>
                <a:solidFill>
                  <a:srgbClr val="E1A101"/>
                </a:solidFill>
              </a:defRPr>
            </a:lvl8pPr>
            <a:lvl9pPr lvl="8" rtl="0">
              <a:spcBef>
                <a:spcPts val="0"/>
              </a:spcBef>
              <a:spcAft>
                <a:spcPts val="0"/>
              </a:spcAft>
              <a:buClr>
                <a:srgbClr val="E1A101"/>
              </a:buClr>
              <a:buSzPts val="2800"/>
              <a:buNone/>
              <a:defRPr>
                <a:solidFill>
                  <a:srgbClr val="E1A101"/>
                </a:solidFill>
              </a:defRPr>
            </a:lvl9pPr>
          </a:lstStyle>
          <a:p>
            <a:endParaRPr/>
          </a:p>
        </p:txBody>
      </p:sp>
      <p:sp>
        <p:nvSpPr>
          <p:cNvPr id="27" name="Google Shape;27;p6"/>
          <p:cNvSpPr/>
          <p:nvPr/>
        </p:nvSpPr>
        <p:spPr>
          <a:xfrm>
            <a:off x="3807551" y="2267811"/>
            <a:ext cx="5387228" cy="2977326"/>
          </a:xfrm>
          <a:custGeom>
            <a:avLst/>
            <a:gdLst/>
            <a:ahLst/>
            <a:cxnLst/>
            <a:rect l="l" t="t" r="r" b="b"/>
            <a:pathLst>
              <a:path w="129985" h="71838" extrusionOk="0">
                <a:moveTo>
                  <a:pt x="26174" y="0"/>
                </a:moveTo>
                <a:cubicBezTo>
                  <a:pt x="22995" y="0"/>
                  <a:pt x="19662" y="2105"/>
                  <a:pt x="17722" y="4907"/>
                </a:cubicBezTo>
                <a:cubicBezTo>
                  <a:pt x="14255" y="9707"/>
                  <a:pt x="13989" y="15306"/>
                  <a:pt x="13188" y="20907"/>
                </a:cubicBezTo>
                <a:cubicBezTo>
                  <a:pt x="12389" y="27040"/>
                  <a:pt x="10789" y="33173"/>
                  <a:pt x="10523" y="39573"/>
                </a:cubicBezTo>
                <a:cubicBezTo>
                  <a:pt x="10523" y="40640"/>
                  <a:pt x="10255" y="41705"/>
                  <a:pt x="9722" y="42772"/>
                </a:cubicBezTo>
                <a:cubicBezTo>
                  <a:pt x="9189" y="43572"/>
                  <a:pt x="9722" y="44905"/>
                  <a:pt x="9456" y="45972"/>
                </a:cubicBezTo>
                <a:cubicBezTo>
                  <a:pt x="8389" y="49171"/>
                  <a:pt x="8655" y="52105"/>
                  <a:pt x="8122" y="55037"/>
                </a:cubicBezTo>
                <a:cubicBezTo>
                  <a:pt x="6442" y="61126"/>
                  <a:pt x="3604" y="66551"/>
                  <a:pt x="0" y="71837"/>
                </a:cubicBezTo>
                <a:lnTo>
                  <a:pt x="129985" y="71837"/>
                </a:lnTo>
                <a:lnTo>
                  <a:pt x="129985" y="58974"/>
                </a:lnTo>
                <a:cubicBezTo>
                  <a:pt x="128471" y="59232"/>
                  <a:pt x="126987" y="59349"/>
                  <a:pt x="125528" y="59349"/>
                </a:cubicBezTo>
                <a:cubicBezTo>
                  <a:pt x="115365" y="59349"/>
                  <a:pt x="106394" y="53677"/>
                  <a:pt x="96652" y="50505"/>
                </a:cubicBezTo>
                <a:cubicBezTo>
                  <a:pt x="94191" y="49609"/>
                  <a:pt x="91494" y="49231"/>
                  <a:pt x="88721" y="49231"/>
                </a:cubicBezTo>
                <a:cubicBezTo>
                  <a:pt x="84885" y="49231"/>
                  <a:pt x="80902" y="49955"/>
                  <a:pt x="77187" y="51038"/>
                </a:cubicBezTo>
                <a:cubicBezTo>
                  <a:pt x="76309" y="51331"/>
                  <a:pt x="75190" y="51543"/>
                  <a:pt x="74183" y="51543"/>
                </a:cubicBezTo>
                <a:cubicBezTo>
                  <a:pt x="73354" y="51543"/>
                  <a:pt x="72601" y="51399"/>
                  <a:pt x="72120" y="51038"/>
                </a:cubicBezTo>
                <a:cubicBezTo>
                  <a:pt x="62787" y="42772"/>
                  <a:pt x="65454" y="29973"/>
                  <a:pt x="65454" y="18772"/>
                </a:cubicBezTo>
                <a:cubicBezTo>
                  <a:pt x="65454" y="16106"/>
                  <a:pt x="64653" y="13173"/>
                  <a:pt x="63053" y="12374"/>
                </a:cubicBezTo>
                <a:cubicBezTo>
                  <a:pt x="62045" y="11743"/>
                  <a:pt x="60680" y="11470"/>
                  <a:pt x="59212" y="11470"/>
                </a:cubicBezTo>
                <a:cubicBezTo>
                  <a:pt x="57571" y="11470"/>
                  <a:pt x="55801" y="11811"/>
                  <a:pt x="54253" y="12374"/>
                </a:cubicBezTo>
                <a:cubicBezTo>
                  <a:pt x="53987" y="12640"/>
                  <a:pt x="53987" y="13173"/>
                  <a:pt x="53720" y="13439"/>
                </a:cubicBezTo>
                <a:cubicBezTo>
                  <a:pt x="48120" y="13972"/>
                  <a:pt x="46522" y="18772"/>
                  <a:pt x="42788" y="21707"/>
                </a:cubicBezTo>
                <a:cubicBezTo>
                  <a:pt x="42197" y="22121"/>
                  <a:pt x="41605" y="22299"/>
                  <a:pt x="41031" y="22299"/>
                </a:cubicBezTo>
                <a:cubicBezTo>
                  <a:pt x="39017" y="22299"/>
                  <a:pt x="37218" y="20108"/>
                  <a:pt x="36388" y="18240"/>
                </a:cubicBezTo>
                <a:cubicBezTo>
                  <a:pt x="34255" y="12108"/>
                  <a:pt x="35054" y="2773"/>
                  <a:pt x="28388" y="374"/>
                </a:cubicBezTo>
                <a:cubicBezTo>
                  <a:pt x="27672" y="118"/>
                  <a:pt x="26927" y="0"/>
                  <a:pt x="26174" y="0"/>
                </a:cubicBez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6"/>
          <p:cNvSpPr/>
          <p:nvPr/>
        </p:nvSpPr>
        <p:spPr>
          <a:xfrm>
            <a:off x="3384811" y="0"/>
            <a:ext cx="5759074" cy="2123557"/>
          </a:xfrm>
          <a:custGeom>
            <a:avLst/>
            <a:gdLst/>
            <a:ahLst/>
            <a:cxnLst/>
            <a:rect l="l" t="t" r="r" b="b"/>
            <a:pathLst>
              <a:path w="125964" h="46447" extrusionOk="0">
                <a:moveTo>
                  <a:pt x="482" y="1"/>
                </a:moveTo>
                <a:cubicBezTo>
                  <a:pt x="33" y="1960"/>
                  <a:pt x="0" y="4046"/>
                  <a:pt x="368" y="6135"/>
                </a:cubicBezTo>
                <a:cubicBezTo>
                  <a:pt x="368" y="6669"/>
                  <a:pt x="1434" y="6669"/>
                  <a:pt x="1434" y="7202"/>
                </a:cubicBezTo>
                <a:cubicBezTo>
                  <a:pt x="3036" y="13868"/>
                  <a:pt x="10501" y="16535"/>
                  <a:pt x="16101" y="17868"/>
                </a:cubicBezTo>
                <a:cubicBezTo>
                  <a:pt x="18563" y="18458"/>
                  <a:pt x="21062" y="18613"/>
                  <a:pt x="23570" y="18613"/>
                </a:cubicBezTo>
                <a:cubicBezTo>
                  <a:pt x="26316" y="18613"/>
                  <a:pt x="29072" y="18428"/>
                  <a:pt x="31805" y="18428"/>
                </a:cubicBezTo>
                <a:cubicBezTo>
                  <a:pt x="33335" y="18428"/>
                  <a:pt x="34858" y="18486"/>
                  <a:pt x="36367" y="18667"/>
                </a:cubicBezTo>
                <a:cubicBezTo>
                  <a:pt x="45957" y="19818"/>
                  <a:pt x="44802" y="33598"/>
                  <a:pt x="50062" y="39166"/>
                </a:cubicBezTo>
                <a:cubicBezTo>
                  <a:pt x="54543" y="43909"/>
                  <a:pt x="61086" y="46447"/>
                  <a:pt x="67593" y="46447"/>
                </a:cubicBezTo>
                <a:cubicBezTo>
                  <a:pt x="71461" y="46447"/>
                  <a:pt x="75315" y="45550"/>
                  <a:pt x="78717" y="43689"/>
                </a:cubicBezTo>
                <a:cubicBezTo>
                  <a:pt x="86326" y="39525"/>
                  <a:pt x="91083" y="31579"/>
                  <a:pt x="98016" y="26368"/>
                </a:cubicBezTo>
                <a:cubicBezTo>
                  <a:pt x="106755" y="19799"/>
                  <a:pt x="115849" y="20647"/>
                  <a:pt x="125964" y="19724"/>
                </a:cubicBezTo>
                <a:lnTo>
                  <a:pt x="125964" y="1"/>
                </a:ln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rgbClr val="EFE9DE"/>
        </a:solidFill>
        <a:effectLst/>
      </p:bgPr>
    </p:bg>
    <p:spTree>
      <p:nvGrpSpPr>
        <p:cNvPr id="1" name="Shape 29"/>
        <p:cNvGrpSpPr/>
        <p:nvPr/>
      </p:nvGrpSpPr>
      <p:grpSpPr>
        <a:xfrm>
          <a:off x="0" y="0"/>
          <a:ext cx="0" cy="0"/>
          <a:chOff x="0" y="0"/>
          <a:chExt cx="0" cy="0"/>
        </a:xfrm>
      </p:grpSpPr>
      <p:sp>
        <p:nvSpPr>
          <p:cNvPr id="30" name="Google Shape;30;p7"/>
          <p:cNvSpPr/>
          <p:nvPr/>
        </p:nvSpPr>
        <p:spPr>
          <a:xfrm flipH="1">
            <a:off x="-1436200" y="2818828"/>
            <a:ext cx="4206315" cy="2324678"/>
          </a:xfrm>
          <a:custGeom>
            <a:avLst/>
            <a:gdLst/>
            <a:ahLst/>
            <a:cxnLst/>
            <a:rect l="l" t="t" r="r" b="b"/>
            <a:pathLst>
              <a:path w="129985" h="71838" extrusionOk="0">
                <a:moveTo>
                  <a:pt x="26174" y="0"/>
                </a:moveTo>
                <a:cubicBezTo>
                  <a:pt x="22995" y="0"/>
                  <a:pt x="19662" y="2105"/>
                  <a:pt x="17722" y="4907"/>
                </a:cubicBezTo>
                <a:cubicBezTo>
                  <a:pt x="14255" y="9707"/>
                  <a:pt x="13989" y="15306"/>
                  <a:pt x="13188" y="20907"/>
                </a:cubicBezTo>
                <a:cubicBezTo>
                  <a:pt x="12389" y="27040"/>
                  <a:pt x="10789" y="33173"/>
                  <a:pt x="10523" y="39573"/>
                </a:cubicBezTo>
                <a:cubicBezTo>
                  <a:pt x="10523" y="40640"/>
                  <a:pt x="10255" y="41705"/>
                  <a:pt x="9722" y="42772"/>
                </a:cubicBezTo>
                <a:cubicBezTo>
                  <a:pt x="9189" y="43572"/>
                  <a:pt x="9722" y="44905"/>
                  <a:pt x="9456" y="45972"/>
                </a:cubicBezTo>
                <a:cubicBezTo>
                  <a:pt x="8389" y="49171"/>
                  <a:pt x="8655" y="52105"/>
                  <a:pt x="8122" y="55037"/>
                </a:cubicBezTo>
                <a:cubicBezTo>
                  <a:pt x="6442" y="61126"/>
                  <a:pt x="3604" y="66551"/>
                  <a:pt x="0" y="71837"/>
                </a:cubicBezTo>
                <a:lnTo>
                  <a:pt x="129985" y="71837"/>
                </a:lnTo>
                <a:lnTo>
                  <a:pt x="129985" y="58974"/>
                </a:lnTo>
                <a:cubicBezTo>
                  <a:pt x="128471" y="59232"/>
                  <a:pt x="126987" y="59349"/>
                  <a:pt x="125528" y="59349"/>
                </a:cubicBezTo>
                <a:cubicBezTo>
                  <a:pt x="115365" y="59349"/>
                  <a:pt x="106394" y="53677"/>
                  <a:pt x="96652" y="50505"/>
                </a:cubicBezTo>
                <a:cubicBezTo>
                  <a:pt x="94191" y="49609"/>
                  <a:pt x="91494" y="49231"/>
                  <a:pt x="88721" y="49231"/>
                </a:cubicBezTo>
                <a:cubicBezTo>
                  <a:pt x="84885" y="49231"/>
                  <a:pt x="80902" y="49955"/>
                  <a:pt x="77187" y="51038"/>
                </a:cubicBezTo>
                <a:cubicBezTo>
                  <a:pt x="76309" y="51331"/>
                  <a:pt x="75190" y="51543"/>
                  <a:pt x="74183" y="51543"/>
                </a:cubicBezTo>
                <a:cubicBezTo>
                  <a:pt x="73354" y="51543"/>
                  <a:pt x="72601" y="51399"/>
                  <a:pt x="72120" y="51038"/>
                </a:cubicBezTo>
                <a:cubicBezTo>
                  <a:pt x="62787" y="42772"/>
                  <a:pt x="65454" y="29973"/>
                  <a:pt x="65454" y="18772"/>
                </a:cubicBezTo>
                <a:cubicBezTo>
                  <a:pt x="65454" y="16106"/>
                  <a:pt x="64653" y="13173"/>
                  <a:pt x="63053" y="12374"/>
                </a:cubicBezTo>
                <a:cubicBezTo>
                  <a:pt x="62045" y="11743"/>
                  <a:pt x="60680" y="11470"/>
                  <a:pt x="59212" y="11470"/>
                </a:cubicBezTo>
                <a:cubicBezTo>
                  <a:pt x="57571" y="11470"/>
                  <a:pt x="55801" y="11811"/>
                  <a:pt x="54253" y="12374"/>
                </a:cubicBezTo>
                <a:cubicBezTo>
                  <a:pt x="53987" y="12640"/>
                  <a:pt x="53987" y="13173"/>
                  <a:pt x="53720" y="13439"/>
                </a:cubicBezTo>
                <a:cubicBezTo>
                  <a:pt x="48120" y="13972"/>
                  <a:pt x="46522" y="18772"/>
                  <a:pt x="42788" y="21707"/>
                </a:cubicBezTo>
                <a:cubicBezTo>
                  <a:pt x="42197" y="22121"/>
                  <a:pt x="41605" y="22299"/>
                  <a:pt x="41031" y="22299"/>
                </a:cubicBezTo>
                <a:cubicBezTo>
                  <a:pt x="39017" y="22299"/>
                  <a:pt x="37218" y="20108"/>
                  <a:pt x="36388" y="18240"/>
                </a:cubicBezTo>
                <a:cubicBezTo>
                  <a:pt x="34255" y="12108"/>
                  <a:pt x="35054" y="2773"/>
                  <a:pt x="28388" y="374"/>
                </a:cubicBezTo>
                <a:cubicBezTo>
                  <a:pt x="27672" y="118"/>
                  <a:pt x="26927" y="0"/>
                  <a:pt x="26174" y="0"/>
                </a:cubicBezTo>
                <a:close/>
              </a:path>
            </a:pathLst>
          </a:custGeom>
          <a:solidFill>
            <a:srgbClr val="E2DAC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7"/>
          <p:cNvSpPr/>
          <p:nvPr/>
        </p:nvSpPr>
        <p:spPr>
          <a:xfrm rot="-5400000">
            <a:off x="-1379323" y="555839"/>
            <a:ext cx="4370006" cy="1611363"/>
          </a:xfrm>
          <a:custGeom>
            <a:avLst/>
            <a:gdLst/>
            <a:ahLst/>
            <a:cxnLst/>
            <a:rect l="l" t="t" r="r" b="b"/>
            <a:pathLst>
              <a:path w="125964" h="46447" extrusionOk="0">
                <a:moveTo>
                  <a:pt x="482" y="1"/>
                </a:moveTo>
                <a:cubicBezTo>
                  <a:pt x="33" y="1960"/>
                  <a:pt x="0" y="4046"/>
                  <a:pt x="368" y="6135"/>
                </a:cubicBezTo>
                <a:cubicBezTo>
                  <a:pt x="368" y="6669"/>
                  <a:pt x="1434" y="6669"/>
                  <a:pt x="1434" y="7202"/>
                </a:cubicBezTo>
                <a:cubicBezTo>
                  <a:pt x="3036" y="13868"/>
                  <a:pt x="10501" y="16535"/>
                  <a:pt x="16101" y="17868"/>
                </a:cubicBezTo>
                <a:cubicBezTo>
                  <a:pt x="18563" y="18458"/>
                  <a:pt x="21062" y="18613"/>
                  <a:pt x="23570" y="18613"/>
                </a:cubicBezTo>
                <a:cubicBezTo>
                  <a:pt x="26316" y="18613"/>
                  <a:pt x="29072" y="18428"/>
                  <a:pt x="31805" y="18428"/>
                </a:cubicBezTo>
                <a:cubicBezTo>
                  <a:pt x="33335" y="18428"/>
                  <a:pt x="34858" y="18486"/>
                  <a:pt x="36367" y="18667"/>
                </a:cubicBezTo>
                <a:cubicBezTo>
                  <a:pt x="45957" y="19818"/>
                  <a:pt x="44802" y="33598"/>
                  <a:pt x="50062" y="39166"/>
                </a:cubicBezTo>
                <a:cubicBezTo>
                  <a:pt x="54543" y="43909"/>
                  <a:pt x="61086" y="46447"/>
                  <a:pt x="67593" y="46447"/>
                </a:cubicBezTo>
                <a:cubicBezTo>
                  <a:pt x="71461" y="46447"/>
                  <a:pt x="75315" y="45550"/>
                  <a:pt x="78717" y="43689"/>
                </a:cubicBezTo>
                <a:cubicBezTo>
                  <a:pt x="86326" y="39525"/>
                  <a:pt x="91083" y="31579"/>
                  <a:pt x="98016" y="26368"/>
                </a:cubicBezTo>
                <a:cubicBezTo>
                  <a:pt x="106755" y="19799"/>
                  <a:pt x="115849" y="20647"/>
                  <a:pt x="125964" y="19724"/>
                </a:cubicBezTo>
                <a:lnTo>
                  <a:pt x="125964" y="1"/>
                </a:lnTo>
                <a:close/>
              </a:path>
            </a:pathLst>
          </a:custGeom>
          <a:solidFill>
            <a:srgbClr val="E2DAC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7"/>
          <p:cNvSpPr txBox="1">
            <a:spLocks noGrp="1"/>
          </p:cNvSpPr>
          <p:nvPr>
            <p:ph type="title"/>
          </p:nvPr>
        </p:nvSpPr>
        <p:spPr>
          <a:xfrm>
            <a:off x="1692575" y="1450225"/>
            <a:ext cx="2808000" cy="10035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3000"/>
              <a:buNone/>
              <a:defRPr sz="3000">
                <a:solidFill>
                  <a:schemeClr val="accent1"/>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1692575" y="2531975"/>
            <a:ext cx="2808000" cy="11613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chemeClr val="accent3"/>
              </a:buClr>
              <a:buSzPts val="1600"/>
              <a:buChar char="●"/>
              <a:defRPr sz="1600">
                <a:solidFill>
                  <a:schemeClr val="accent3"/>
                </a:solidFill>
              </a:defRPr>
            </a:lvl1pPr>
            <a:lvl2pPr marL="914400" lvl="1" indent="-330200">
              <a:spcBef>
                <a:spcPts val="1600"/>
              </a:spcBef>
              <a:spcAft>
                <a:spcPts val="0"/>
              </a:spcAft>
              <a:buClr>
                <a:schemeClr val="accent3"/>
              </a:buClr>
              <a:buSzPts val="1600"/>
              <a:buChar char="○"/>
              <a:defRPr sz="1600">
                <a:solidFill>
                  <a:schemeClr val="accent3"/>
                </a:solidFill>
              </a:defRPr>
            </a:lvl2pPr>
            <a:lvl3pPr marL="1371600" lvl="2" indent="-330200">
              <a:spcBef>
                <a:spcPts val="1600"/>
              </a:spcBef>
              <a:spcAft>
                <a:spcPts val="0"/>
              </a:spcAft>
              <a:buClr>
                <a:schemeClr val="accent3"/>
              </a:buClr>
              <a:buSzPts val="1600"/>
              <a:buChar char="■"/>
              <a:defRPr sz="1600">
                <a:solidFill>
                  <a:schemeClr val="accent3"/>
                </a:solidFill>
              </a:defRPr>
            </a:lvl3pPr>
            <a:lvl4pPr marL="1828800" lvl="3" indent="-330200">
              <a:spcBef>
                <a:spcPts val="1600"/>
              </a:spcBef>
              <a:spcAft>
                <a:spcPts val="0"/>
              </a:spcAft>
              <a:buClr>
                <a:schemeClr val="accent3"/>
              </a:buClr>
              <a:buSzPts val="1600"/>
              <a:buChar char="●"/>
              <a:defRPr sz="1600">
                <a:solidFill>
                  <a:schemeClr val="accent3"/>
                </a:solidFill>
              </a:defRPr>
            </a:lvl4pPr>
            <a:lvl5pPr marL="2286000" lvl="4" indent="-330200">
              <a:spcBef>
                <a:spcPts val="1600"/>
              </a:spcBef>
              <a:spcAft>
                <a:spcPts val="0"/>
              </a:spcAft>
              <a:buClr>
                <a:schemeClr val="accent3"/>
              </a:buClr>
              <a:buSzPts val="1600"/>
              <a:buChar char="○"/>
              <a:defRPr sz="1600">
                <a:solidFill>
                  <a:schemeClr val="accent3"/>
                </a:solidFill>
              </a:defRPr>
            </a:lvl5pPr>
            <a:lvl6pPr marL="2743200" lvl="5" indent="-330200">
              <a:spcBef>
                <a:spcPts val="1600"/>
              </a:spcBef>
              <a:spcAft>
                <a:spcPts val="0"/>
              </a:spcAft>
              <a:buClr>
                <a:schemeClr val="accent3"/>
              </a:buClr>
              <a:buSzPts val="1600"/>
              <a:buChar char="■"/>
              <a:defRPr sz="1600">
                <a:solidFill>
                  <a:schemeClr val="accent3"/>
                </a:solidFill>
              </a:defRPr>
            </a:lvl6pPr>
            <a:lvl7pPr marL="3200400" lvl="6" indent="-330200">
              <a:spcBef>
                <a:spcPts val="1600"/>
              </a:spcBef>
              <a:spcAft>
                <a:spcPts val="0"/>
              </a:spcAft>
              <a:buClr>
                <a:schemeClr val="accent3"/>
              </a:buClr>
              <a:buSzPts val="1600"/>
              <a:buChar char="●"/>
              <a:defRPr sz="1600">
                <a:solidFill>
                  <a:schemeClr val="accent3"/>
                </a:solidFill>
              </a:defRPr>
            </a:lvl7pPr>
            <a:lvl8pPr marL="3657600" lvl="7" indent="-330200">
              <a:spcBef>
                <a:spcPts val="1600"/>
              </a:spcBef>
              <a:spcAft>
                <a:spcPts val="0"/>
              </a:spcAft>
              <a:buClr>
                <a:schemeClr val="accent3"/>
              </a:buClr>
              <a:buSzPts val="1600"/>
              <a:buChar char="○"/>
              <a:defRPr sz="1600">
                <a:solidFill>
                  <a:schemeClr val="accent3"/>
                </a:solidFill>
              </a:defRPr>
            </a:lvl8pPr>
            <a:lvl9pPr marL="4114800" lvl="8" indent="-330200">
              <a:spcBef>
                <a:spcPts val="1600"/>
              </a:spcBef>
              <a:spcAft>
                <a:spcPts val="1600"/>
              </a:spcAft>
              <a:buClr>
                <a:schemeClr val="accent3"/>
              </a:buClr>
              <a:buSzPts val="1600"/>
              <a:buChar char="■"/>
              <a:defRPr sz="1600">
                <a:solidFill>
                  <a:schemeClr val="accent3"/>
                </a:solidFill>
              </a:defRPr>
            </a:lvl9pPr>
          </a:lstStyle>
          <a:p>
            <a:endParaRPr/>
          </a:p>
        </p:txBody>
      </p:sp>
      <p:sp>
        <p:nvSpPr>
          <p:cNvPr id="34" name="Google Shape;34;p7"/>
          <p:cNvSpPr txBox="1">
            <a:spLocks noGrp="1"/>
          </p:cNvSpPr>
          <p:nvPr>
            <p:ph type="title" idx="2"/>
          </p:nvPr>
        </p:nvSpPr>
        <p:spPr>
          <a:xfrm rot="-5400000">
            <a:off x="-3003200" y="2351100"/>
            <a:ext cx="6912600" cy="441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rgbClr val="E1A101"/>
              </a:buClr>
              <a:buSzPts val="2800"/>
              <a:buNone/>
              <a:defRPr>
                <a:solidFill>
                  <a:srgbClr val="E1A101"/>
                </a:solidFill>
              </a:defRPr>
            </a:lvl2pPr>
            <a:lvl3pPr lvl="2" rtl="0">
              <a:spcBef>
                <a:spcPts val="0"/>
              </a:spcBef>
              <a:spcAft>
                <a:spcPts val="0"/>
              </a:spcAft>
              <a:buClr>
                <a:srgbClr val="E1A101"/>
              </a:buClr>
              <a:buSzPts val="2800"/>
              <a:buNone/>
              <a:defRPr>
                <a:solidFill>
                  <a:srgbClr val="E1A101"/>
                </a:solidFill>
              </a:defRPr>
            </a:lvl3pPr>
            <a:lvl4pPr lvl="3" rtl="0">
              <a:spcBef>
                <a:spcPts val="0"/>
              </a:spcBef>
              <a:spcAft>
                <a:spcPts val="0"/>
              </a:spcAft>
              <a:buClr>
                <a:srgbClr val="E1A101"/>
              </a:buClr>
              <a:buSzPts val="2800"/>
              <a:buNone/>
              <a:defRPr>
                <a:solidFill>
                  <a:srgbClr val="E1A101"/>
                </a:solidFill>
              </a:defRPr>
            </a:lvl4pPr>
            <a:lvl5pPr lvl="4" rtl="0">
              <a:spcBef>
                <a:spcPts val="0"/>
              </a:spcBef>
              <a:spcAft>
                <a:spcPts val="0"/>
              </a:spcAft>
              <a:buClr>
                <a:srgbClr val="E1A101"/>
              </a:buClr>
              <a:buSzPts val="2800"/>
              <a:buNone/>
              <a:defRPr>
                <a:solidFill>
                  <a:srgbClr val="E1A101"/>
                </a:solidFill>
              </a:defRPr>
            </a:lvl5pPr>
            <a:lvl6pPr lvl="5" rtl="0">
              <a:spcBef>
                <a:spcPts val="0"/>
              </a:spcBef>
              <a:spcAft>
                <a:spcPts val="0"/>
              </a:spcAft>
              <a:buClr>
                <a:srgbClr val="E1A101"/>
              </a:buClr>
              <a:buSzPts val="2800"/>
              <a:buNone/>
              <a:defRPr>
                <a:solidFill>
                  <a:srgbClr val="E1A101"/>
                </a:solidFill>
              </a:defRPr>
            </a:lvl6pPr>
            <a:lvl7pPr lvl="6" rtl="0">
              <a:spcBef>
                <a:spcPts val="0"/>
              </a:spcBef>
              <a:spcAft>
                <a:spcPts val="0"/>
              </a:spcAft>
              <a:buClr>
                <a:srgbClr val="E1A101"/>
              </a:buClr>
              <a:buSzPts val="2800"/>
              <a:buNone/>
              <a:defRPr>
                <a:solidFill>
                  <a:srgbClr val="E1A101"/>
                </a:solidFill>
              </a:defRPr>
            </a:lvl7pPr>
            <a:lvl8pPr lvl="7" rtl="0">
              <a:spcBef>
                <a:spcPts val="0"/>
              </a:spcBef>
              <a:spcAft>
                <a:spcPts val="0"/>
              </a:spcAft>
              <a:buClr>
                <a:srgbClr val="E1A101"/>
              </a:buClr>
              <a:buSzPts val="2800"/>
              <a:buNone/>
              <a:defRPr>
                <a:solidFill>
                  <a:srgbClr val="E1A101"/>
                </a:solidFill>
              </a:defRPr>
            </a:lvl8pPr>
            <a:lvl9pPr lvl="8" rtl="0">
              <a:spcBef>
                <a:spcPts val="0"/>
              </a:spcBef>
              <a:spcAft>
                <a:spcPts val="0"/>
              </a:spcAft>
              <a:buClr>
                <a:srgbClr val="E1A101"/>
              </a:buClr>
              <a:buSzPts val="2800"/>
              <a:buNone/>
              <a:defRPr>
                <a:solidFill>
                  <a:srgbClr val="E1A10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sp>
        <p:nvSpPr>
          <p:cNvPr id="36" name="Google Shape;36;p8"/>
          <p:cNvSpPr/>
          <p:nvPr/>
        </p:nvSpPr>
        <p:spPr>
          <a:xfrm>
            <a:off x="5474575" y="-1006150"/>
            <a:ext cx="4419600" cy="4419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8"/>
          <p:cNvSpPr/>
          <p:nvPr/>
        </p:nvSpPr>
        <p:spPr>
          <a:xfrm rot="1042924">
            <a:off x="7457388" y="4378033"/>
            <a:ext cx="1779404" cy="1157186"/>
          </a:xfrm>
          <a:custGeom>
            <a:avLst/>
            <a:gdLst/>
            <a:ahLst/>
            <a:cxnLst/>
            <a:rect l="l" t="t" r="r" b="b"/>
            <a:pathLst>
              <a:path w="2741" h="1735" extrusionOk="0">
                <a:moveTo>
                  <a:pt x="536" y="0"/>
                </a:moveTo>
                <a:cubicBezTo>
                  <a:pt x="487" y="0"/>
                  <a:pt x="438" y="7"/>
                  <a:pt x="395" y="32"/>
                </a:cubicBezTo>
                <a:cubicBezTo>
                  <a:pt x="342" y="64"/>
                  <a:pt x="309" y="121"/>
                  <a:pt x="278" y="175"/>
                </a:cubicBezTo>
                <a:cubicBezTo>
                  <a:pt x="142" y="415"/>
                  <a:pt x="0" y="684"/>
                  <a:pt x="59" y="954"/>
                </a:cubicBezTo>
                <a:cubicBezTo>
                  <a:pt x="169" y="1473"/>
                  <a:pt x="784" y="1734"/>
                  <a:pt x="1391" y="1734"/>
                </a:cubicBezTo>
                <a:cubicBezTo>
                  <a:pt x="1921" y="1734"/>
                  <a:pt x="2444" y="1536"/>
                  <a:pt x="2621" y="1136"/>
                </a:cubicBezTo>
                <a:cubicBezTo>
                  <a:pt x="2626" y="1126"/>
                  <a:pt x="2630" y="1116"/>
                  <a:pt x="2634" y="1106"/>
                </a:cubicBezTo>
                <a:cubicBezTo>
                  <a:pt x="2740" y="826"/>
                  <a:pt x="2634" y="463"/>
                  <a:pt x="2364" y="335"/>
                </a:cubicBezTo>
                <a:cubicBezTo>
                  <a:pt x="1764" y="52"/>
                  <a:pt x="1270" y="45"/>
                  <a:pt x="607" y="4"/>
                </a:cubicBezTo>
                <a:cubicBezTo>
                  <a:pt x="584" y="2"/>
                  <a:pt x="560" y="0"/>
                  <a:pt x="53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38;p8"/>
          <p:cNvGrpSpPr/>
          <p:nvPr/>
        </p:nvGrpSpPr>
        <p:grpSpPr>
          <a:xfrm rot="1633426">
            <a:off x="-414573" y="3554633"/>
            <a:ext cx="881360" cy="1090678"/>
            <a:chOff x="2821350" y="4078125"/>
            <a:chExt cx="317325" cy="392675"/>
          </a:xfrm>
        </p:grpSpPr>
        <p:sp>
          <p:nvSpPr>
            <p:cNvPr id="39" name="Google Shape;39;p8"/>
            <p:cNvSpPr/>
            <p:nvPr/>
          </p:nvSpPr>
          <p:spPr>
            <a:xfrm>
              <a:off x="2879675" y="4220750"/>
              <a:ext cx="87200" cy="44500"/>
            </a:xfrm>
            <a:custGeom>
              <a:avLst/>
              <a:gdLst/>
              <a:ahLst/>
              <a:cxnLst/>
              <a:rect l="l" t="t" r="r" b="b"/>
              <a:pathLst>
                <a:path w="3488" h="1780" extrusionOk="0">
                  <a:moveTo>
                    <a:pt x="2130" y="1"/>
                  </a:moveTo>
                  <a:cubicBezTo>
                    <a:pt x="1758" y="1"/>
                    <a:pt x="1355" y="97"/>
                    <a:pt x="1035" y="210"/>
                  </a:cubicBezTo>
                  <a:cubicBezTo>
                    <a:pt x="902" y="254"/>
                    <a:pt x="774" y="310"/>
                    <a:pt x="649" y="373"/>
                  </a:cubicBezTo>
                  <a:cubicBezTo>
                    <a:pt x="529" y="435"/>
                    <a:pt x="412" y="505"/>
                    <a:pt x="325" y="606"/>
                  </a:cubicBezTo>
                  <a:cubicBezTo>
                    <a:pt x="0" y="986"/>
                    <a:pt x="243" y="1574"/>
                    <a:pt x="741" y="1614"/>
                  </a:cubicBezTo>
                  <a:cubicBezTo>
                    <a:pt x="1117" y="1645"/>
                    <a:pt x="1735" y="1779"/>
                    <a:pt x="2264" y="1779"/>
                  </a:cubicBezTo>
                  <a:cubicBezTo>
                    <a:pt x="2952" y="1779"/>
                    <a:pt x="3488" y="1552"/>
                    <a:pt x="3140" y="572"/>
                  </a:cubicBezTo>
                  <a:cubicBezTo>
                    <a:pt x="2989" y="144"/>
                    <a:pt x="2583" y="1"/>
                    <a:pt x="213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8"/>
            <p:cNvSpPr/>
            <p:nvPr/>
          </p:nvSpPr>
          <p:spPr>
            <a:xfrm>
              <a:off x="2961775" y="4282500"/>
              <a:ext cx="68525" cy="43375"/>
            </a:xfrm>
            <a:custGeom>
              <a:avLst/>
              <a:gdLst/>
              <a:ahLst/>
              <a:cxnLst/>
              <a:rect l="l" t="t" r="r" b="b"/>
              <a:pathLst>
                <a:path w="2741" h="1735" extrusionOk="0">
                  <a:moveTo>
                    <a:pt x="536" y="0"/>
                  </a:moveTo>
                  <a:cubicBezTo>
                    <a:pt x="487" y="0"/>
                    <a:pt x="438" y="7"/>
                    <a:pt x="395" y="32"/>
                  </a:cubicBezTo>
                  <a:cubicBezTo>
                    <a:pt x="342" y="64"/>
                    <a:pt x="309" y="121"/>
                    <a:pt x="278" y="175"/>
                  </a:cubicBezTo>
                  <a:cubicBezTo>
                    <a:pt x="142" y="415"/>
                    <a:pt x="0" y="684"/>
                    <a:pt x="59" y="954"/>
                  </a:cubicBezTo>
                  <a:cubicBezTo>
                    <a:pt x="169" y="1473"/>
                    <a:pt x="784" y="1734"/>
                    <a:pt x="1391" y="1734"/>
                  </a:cubicBezTo>
                  <a:cubicBezTo>
                    <a:pt x="1921" y="1734"/>
                    <a:pt x="2444" y="1536"/>
                    <a:pt x="2621" y="1136"/>
                  </a:cubicBezTo>
                  <a:cubicBezTo>
                    <a:pt x="2626" y="1126"/>
                    <a:pt x="2630" y="1116"/>
                    <a:pt x="2634" y="1106"/>
                  </a:cubicBezTo>
                  <a:cubicBezTo>
                    <a:pt x="2740" y="826"/>
                    <a:pt x="2634" y="463"/>
                    <a:pt x="2364" y="335"/>
                  </a:cubicBezTo>
                  <a:cubicBezTo>
                    <a:pt x="1764" y="52"/>
                    <a:pt x="1270" y="45"/>
                    <a:pt x="607" y="4"/>
                  </a:cubicBezTo>
                  <a:cubicBezTo>
                    <a:pt x="584" y="2"/>
                    <a:pt x="560" y="0"/>
                    <a:pt x="53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8"/>
            <p:cNvSpPr/>
            <p:nvPr/>
          </p:nvSpPr>
          <p:spPr>
            <a:xfrm>
              <a:off x="3001300" y="4226900"/>
              <a:ext cx="70850" cy="44350"/>
            </a:xfrm>
            <a:custGeom>
              <a:avLst/>
              <a:gdLst/>
              <a:ahLst/>
              <a:cxnLst/>
              <a:rect l="l" t="t" r="r" b="b"/>
              <a:pathLst>
                <a:path w="2834" h="1774" extrusionOk="0">
                  <a:moveTo>
                    <a:pt x="1176" y="0"/>
                  </a:moveTo>
                  <a:cubicBezTo>
                    <a:pt x="673" y="0"/>
                    <a:pt x="214" y="131"/>
                    <a:pt x="91" y="437"/>
                  </a:cubicBezTo>
                  <a:cubicBezTo>
                    <a:pt x="1" y="662"/>
                    <a:pt x="77" y="928"/>
                    <a:pt x="233" y="1114"/>
                  </a:cubicBezTo>
                  <a:cubicBezTo>
                    <a:pt x="388" y="1298"/>
                    <a:pt x="613" y="1413"/>
                    <a:pt x="842" y="1491"/>
                  </a:cubicBezTo>
                  <a:cubicBezTo>
                    <a:pt x="1138" y="1594"/>
                    <a:pt x="1670" y="1773"/>
                    <a:pt x="2108" y="1773"/>
                  </a:cubicBezTo>
                  <a:cubicBezTo>
                    <a:pt x="2488" y="1773"/>
                    <a:pt x="2797" y="1638"/>
                    <a:pt x="2816" y="1198"/>
                  </a:cubicBezTo>
                  <a:cubicBezTo>
                    <a:pt x="2826" y="976"/>
                    <a:pt x="2834" y="742"/>
                    <a:pt x="2728" y="549"/>
                  </a:cubicBezTo>
                  <a:cubicBezTo>
                    <a:pt x="2544" y="215"/>
                    <a:pt x="1823" y="0"/>
                    <a:pt x="117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8"/>
            <p:cNvSpPr/>
            <p:nvPr/>
          </p:nvSpPr>
          <p:spPr>
            <a:xfrm>
              <a:off x="2840650" y="4289300"/>
              <a:ext cx="59550" cy="29250"/>
            </a:xfrm>
            <a:custGeom>
              <a:avLst/>
              <a:gdLst/>
              <a:ahLst/>
              <a:cxnLst/>
              <a:rect l="l" t="t" r="r" b="b"/>
              <a:pathLst>
                <a:path w="2382" h="1170" extrusionOk="0">
                  <a:moveTo>
                    <a:pt x="616" y="0"/>
                  </a:moveTo>
                  <a:cubicBezTo>
                    <a:pt x="507" y="0"/>
                    <a:pt x="397" y="12"/>
                    <a:pt x="304" y="66"/>
                  </a:cubicBezTo>
                  <a:cubicBezTo>
                    <a:pt x="14" y="236"/>
                    <a:pt x="1" y="757"/>
                    <a:pt x="266" y="956"/>
                  </a:cubicBezTo>
                  <a:cubicBezTo>
                    <a:pt x="386" y="1046"/>
                    <a:pt x="539" y="1079"/>
                    <a:pt x="687" y="1103"/>
                  </a:cubicBezTo>
                  <a:cubicBezTo>
                    <a:pt x="962" y="1147"/>
                    <a:pt x="1240" y="1170"/>
                    <a:pt x="1518" y="1170"/>
                  </a:cubicBezTo>
                  <a:cubicBezTo>
                    <a:pt x="1688" y="1170"/>
                    <a:pt x="1859" y="1161"/>
                    <a:pt x="2029" y="1144"/>
                  </a:cubicBezTo>
                  <a:cubicBezTo>
                    <a:pt x="2122" y="1136"/>
                    <a:pt x="2222" y="1121"/>
                    <a:pt x="2290" y="1059"/>
                  </a:cubicBezTo>
                  <a:cubicBezTo>
                    <a:pt x="2359" y="994"/>
                    <a:pt x="2382" y="890"/>
                    <a:pt x="2376" y="795"/>
                  </a:cubicBezTo>
                  <a:cubicBezTo>
                    <a:pt x="2357" y="545"/>
                    <a:pt x="2167" y="331"/>
                    <a:pt x="1941" y="219"/>
                  </a:cubicBezTo>
                  <a:cubicBezTo>
                    <a:pt x="1591" y="46"/>
                    <a:pt x="1081" y="12"/>
                    <a:pt x="692" y="2"/>
                  </a:cubicBezTo>
                  <a:cubicBezTo>
                    <a:pt x="667" y="1"/>
                    <a:pt x="641" y="0"/>
                    <a:pt x="61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8"/>
            <p:cNvSpPr/>
            <p:nvPr/>
          </p:nvSpPr>
          <p:spPr>
            <a:xfrm>
              <a:off x="2902675" y="4333750"/>
              <a:ext cx="59275" cy="35575"/>
            </a:xfrm>
            <a:custGeom>
              <a:avLst/>
              <a:gdLst/>
              <a:ahLst/>
              <a:cxnLst/>
              <a:rect l="l" t="t" r="r" b="b"/>
              <a:pathLst>
                <a:path w="2371" h="1423" extrusionOk="0">
                  <a:moveTo>
                    <a:pt x="655" y="0"/>
                  </a:moveTo>
                  <a:cubicBezTo>
                    <a:pt x="589" y="0"/>
                    <a:pt x="533" y="7"/>
                    <a:pt x="493" y="23"/>
                  </a:cubicBezTo>
                  <a:cubicBezTo>
                    <a:pt x="232" y="124"/>
                    <a:pt x="57" y="386"/>
                    <a:pt x="9" y="660"/>
                  </a:cubicBezTo>
                  <a:cubicBezTo>
                    <a:pt x="1" y="700"/>
                    <a:pt x="1" y="742"/>
                    <a:pt x="9" y="782"/>
                  </a:cubicBezTo>
                  <a:cubicBezTo>
                    <a:pt x="24" y="823"/>
                    <a:pt x="47" y="861"/>
                    <a:pt x="77" y="892"/>
                  </a:cubicBezTo>
                  <a:cubicBezTo>
                    <a:pt x="405" y="1275"/>
                    <a:pt x="814" y="1422"/>
                    <a:pt x="1267" y="1422"/>
                  </a:cubicBezTo>
                  <a:cubicBezTo>
                    <a:pt x="1388" y="1422"/>
                    <a:pt x="1512" y="1412"/>
                    <a:pt x="1638" y="1392"/>
                  </a:cubicBezTo>
                  <a:cubicBezTo>
                    <a:pt x="1810" y="1365"/>
                    <a:pt x="1991" y="1327"/>
                    <a:pt x="2113" y="1204"/>
                  </a:cubicBezTo>
                  <a:cubicBezTo>
                    <a:pt x="2370" y="946"/>
                    <a:pt x="2189" y="466"/>
                    <a:pt x="1864" y="299"/>
                  </a:cubicBezTo>
                  <a:cubicBezTo>
                    <a:pt x="1654" y="190"/>
                    <a:pt x="1007" y="0"/>
                    <a:pt x="655"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8"/>
            <p:cNvSpPr/>
            <p:nvPr/>
          </p:nvSpPr>
          <p:spPr>
            <a:xfrm>
              <a:off x="2992875" y="4172525"/>
              <a:ext cx="59250" cy="35525"/>
            </a:xfrm>
            <a:custGeom>
              <a:avLst/>
              <a:gdLst/>
              <a:ahLst/>
              <a:cxnLst/>
              <a:rect l="l" t="t" r="r" b="b"/>
              <a:pathLst>
                <a:path w="2370" h="1421" extrusionOk="0">
                  <a:moveTo>
                    <a:pt x="656" y="0"/>
                  </a:moveTo>
                  <a:cubicBezTo>
                    <a:pt x="588" y="0"/>
                    <a:pt x="532" y="7"/>
                    <a:pt x="491" y="23"/>
                  </a:cubicBezTo>
                  <a:cubicBezTo>
                    <a:pt x="231" y="123"/>
                    <a:pt x="55" y="385"/>
                    <a:pt x="9" y="659"/>
                  </a:cubicBezTo>
                  <a:cubicBezTo>
                    <a:pt x="0" y="699"/>
                    <a:pt x="0" y="742"/>
                    <a:pt x="9" y="782"/>
                  </a:cubicBezTo>
                  <a:cubicBezTo>
                    <a:pt x="23" y="824"/>
                    <a:pt x="46" y="861"/>
                    <a:pt x="76" y="892"/>
                  </a:cubicBezTo>
                  <a:cubicBezTo>
                    <a:pt x="405" y="1274"/>
                    <a:pt x="814" y="1421"/>
                    <a:pt x="1267" y="1421"/>
                  </a:cubicBezTo>
                  <a:cubicBezTo>
                    <a:pt x="1387" y="1421"/>
                    <a:pt x="1511" y="1410"/>
                    <a:pt x="1638" y="1391"/>
                  </a:cubicBezTo>
                  <a:cubicBezTo>
                    <a:pt x="1809" y="1365"/>
                    <a:pt x="1991" y="1327"/>
                    <a:pt x="2112" y="1204"/>
                  </a:cubicBezTo>
                  <a:cubicBezTo>
                    <a:pt x="2370" y="945"/>
                    <a:pt x="2188" y="465"/>
                    <a:pt x="1864" y="299"/>
                  </a:cubicBezTo>
                  <a:cubicBezTo>
                    <a:pt x="1654" y="191"/>
                    <a:pt x="1008" y="0"/>
                    <a:pt x="65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p:nvPr/>
          </p:nvSpPr>
          <p:spPr>
            <a:xfrm>
              <a:off x="3004825" y="4332400"/>
              <a:ext cx="78875" cy="35675"/>
            </a:xfrm>
            <a:custGeom>
              <a:avLst/>
              <a:gdLst/>
              <a:ahLst/>
              <a:cxnLst/>
              <a:rect l="l" t="t" r="r" b="b"/>
              <a:pathLst>
                <a:path w="3155" h="1427" extrusionOk="0">
                  <a:moveTo>
                    <a:pt x="1869" y="1"/>
                  </a:moveTo>
                  <a:cubicBezTo>
                    <a:pt x="1855" y="1"/>
                    <a:pt x="1842" y="1"/>
                    <a:pt x="1829" y="2"/>
                  </a:cubicBezTo>
                  <a:cubicBezTo>
                    <a:pt x="1390" y="35"/>
                    <a:pt x="84" y="35"/>
                    <a:pt x="44" y="621"/>
                  </a:cubicBezTo>
                  <a:cubicBezTo>
                    <a:pt x="1" y="1268"/>
                    <a:pt x="797" y="1426"/>
                    <a:pt x="1473" y="1426"/>
                  </a:cubicBezTo>
                  <a:cubicBezTo>
                    <a:pt x="1797" y="1426"/>
                    <a:pt x="2093" y="1390"/>
                    <a:pt x="2258" y="1354"/>
                  </a:cubicBezTo>
                  <a:cubicBezTo>
                    <a:pt x="2357" y="1332"/>
                    <a:pt x="2457" y="1306"/>
                    <a:pt x="2537" y="1248"/>
                  </a:cubicBezTo>
                  <a:cubicBezTo>
                    <a:pt x="3155" y="797"/>
                    <a:pt x="2409" y="1"/>
                    <a:pt x="1869"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8"/>
            <p:cNvSpPr/>
            <p:nvPr/>
          </p:nvSpPr>
          <p:spPr>
            <a:xfrm>
              <a:off x="2907825" y="4160200"/>
              <a:ext cx="78875" cy="35700"/>
            </a:xfrm>
            <a:custGeom>
              <a:avLst/>
              <a:gdLst/>
              <a:ahLst/>
              <a:cxnLst/>
              <a:rect l="l" t="t" r="r" b="b"/>
              <a:pathLst>
                <a:path w="3155" h="1428" extrusionOk="0">
                  <a:moveTo>
                    <a:pt x="1870" y="1"/>
                  </a:moveTo>
                  <a:cubicBezTo>
                    <a:pt x="1856" y="1"/>
                    <a:pt x="1843" y="1"/>
                    <a:pt x="1830" y="2"/>
                  </a:cubicBezTo>
                  <a:cubicBezTo>
                    <a:pt x="1391" y="35"/>
                    <a:pt x="84" y="35"/>
                    <a:pt x="45" y="620"/>
                  </a:cubicBezTo>
                  <a:cubicBezTo>
                    <a:pt x="1" y="1269"/>
                    <a:pt x="798" y="1428"/>
                    <a:pt x="1475" y="1428"/>
                  </a:cubicBezTo>
                  <a:cubicBezTo>
                    <a:pt x="1798" y="1428"/>
                    <a:pt x="2094" y="1392"/>
                    <a:pt x="2259" y="1355"/>
                  </a:cubicBezTo>
                  <a:cubicBezTo>
                    <a:pt x="2356" y="1332"/>
                    <a:pt x="2456" y="1307"/>
                    <a:pt x="2537" y="1248"/>
                  </a:cubicBezTo>
                  <a:cubicBezTo>
                    <a:pt x="3154" y="797"/>
                    <a:pt x="2408" y="1"/>
                    <a:pt x="187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8"/>
            <p:cNvSpPr/>
            <p:nvPr/>
          </p:nvSpPr>
          <p:spPr>
            <a:xfrm>
              <a:off x="3062800" y="4282875"/>
              <a:ext cx="74825" cy="36950"/>
            </a:xfrm>
            <a:custGeom>
              <a:avLst/>
              <a:gdLst/>
              <a:ahLst/>
              <a:cxnLst/>
              <a:rect l="l" t="t" r="r" b="b"/>
              <a:pathLst>
                <a:path w="2993" h="1478" extrusionOk="0">
                  <a:moveTo>
                    <a:pt x="833" y="1"/>
                  </a:moveTo>
                  <a:cubicBezTo>
                    <a:pt x="731" y="1"/>
                    <a:pt x="648" y="9"/>
                    <a:pt x="592" y="26"/>
                  </a:cubicBezTo>
                  <a:cubicBezTo>
                    <a:pt x="282" y="119"/>
                    <a:pt x="0" y="386"/>
                    <a:pt x="0" y="708"/>
                  </a:cubicBezTo>
                  <a:cubicBezTo>
                    <a:pt x="0" y="935"/>
                    <a:pt x="140" y="1148"/>
                    <a:pt x="331" y="1275"/>
                  </a:cubicBezTo>
                  <a:cubicBezTo>
                    <a:pt x="519" y="1404"/>
                    <a:pt x="751" y="1457"/>
                    <a:pt x="978" y="1473"/>
                  </a:cubicBezTo>
                  <a:cubicBezTo>
                    <a:pt x="1030" y="1476"/>
                    <a:pt x="1082" y="1478"/>
                    <a:pt x="1134" y="1478"/>
                  </a:cubicBezTo>
                  <a:cubicBezTo>
                    <a:pt x="1489" y="1478"/>
                    <a:pt x="1840" y="1397"/>
                    <a:pt x="2161" y="1240"/>
                  </a:cubicBezTo>
                  <a:cubicBezTo>
                    <a:pt x="2254" y="1194"/>
                    <a:pt x="2345" y="1140"/>
                    <a:pt x="2413" y="1061"/>
                  </a:cubicBezTo>
                  <a:cubicBezTo>
                    <a:pt x="2992" y="367"/>
                    <a:pt x="1509" y="1"/>
                    <a:pt x="833"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p:nvPr/>
          </p:nvSpPr>
          <p:spPr>
            <a:xfrm>
              <a:off x="2955925" y="4386250"/>
              <a:ext cx="67225" cy="31150"/>
            </a:xfrm>
            <a:custGeom>
              <a:avLst/>
              <a:gdLst/>
              <a:ahLst/>
              <a:cxnLst/>
              <a:rect l="l" t="t" r="r" b="b"/>
              <a:pathLst>
                <a:path w="2689" h="1246" extrusionOk="0">
                  <a:moveTo>
                    <a:pt x="1729" y="0"/>
                  </a:moveTo>
                  <a:cubicBezTo>
                    <a:pt x="1146" y="0"/>
                    <a:pt x="0" y="112"/>
                    <a:pt x="488" y="797"/>
                  </a:cubicBezTo>
                  <a:cubicBezTo>
                    <a:pt x="603" y="958"/>
                    <a:pt x="792" y="1054"/>
                    <a:pt x="979" y="1118"/>
                  </a:cubicBezTo>
                  <a:cubicBezTo>
                    <a:pt x="1226" y="1203"/>
                    <a:pt x="1485" y="1246"/>
                    <a:pt x="1744" y="1246"/>
                  </a:cubicBezTo>
                  <a:cubicBezTo>
                    <a:pt x="1792" y="1246"/>
                    <a:pt x="1840" y="1244"/>
                    <a:pt x="1887" y="1241"/>
                  </a:cubicBezTo>
                  <a:cubicBezTo>
                    <a:pt x="2238" y="1220"/>
                    <a:pt x="2652" y="1038"/>
                    <a:pt x="2671" y="687"/>
                  </a:cubicBezTo>
                  <a:cubicBezTo>
                    <a:pt x="2688" y="402"/>
                    <a:pt x="2424" y="278"/>
                    <a:pt x="2252" y="105"/>
                  </a:cubicBezTo>
                  <a:cubicBezTo>
                    <a:pt x="2179" y="32"/>
                    <a:pt x="2068" y="15"/>
                    <a:pt x="1963" y="7"/>
                  </a:cubicBezTo>
                  <a:cubicBezTo>
                    <a:pt x="1908" y="3"/>
                    <a:pt x="1826" y="0"/>
                    <a:pt x="1729"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8"/>
            <p:cNvSpPr/>
            <p:nvPr/>
          </p:nvSpPr>
          <p:spPr>
            <a:xfrm>
              <a:off x="2850650" y="4086975"/>
              <a:ext cx="67250" cy="31150"/>
            </a:xfrm>
            <a:custGeom>
              <a:avLst/>
              <a:gdLst/>
              <a:ahLst/>
              <a:cxnLst/>
              <a:rect l="l" t="t" r="r" b="b"/>
              <a:pathLst>
                <a:path w="2690" h="1246" extrusionOk="0">
                  <a:moveTo>
                    <a:pt x="1736" y="1"/>
                  </a:moveTo>
                  <a:cubicBezTo>
                    <a:pt x="1155" y="1"/>
                    <a:pt x="0" y="110"/>
                    <a:pt x="490" y="797"/>
                  </a:cubicBezTo>
                  <a:cubicBezTo>
                    <a:pt x="605" y="960"/>
                    <a:pt x="794" y="1054"/>
                    <a:pt x="981" y="1118"/>
                  </a:cubicBezTo>
                  <a:cubicBezTo>
                    <a:pt x="1227" y="1203"/>
                    <a:pt x="1486" y="1246"/>
                    <a:pt x="1747" y="1246"/>
                  </a:cubicBezTo>
                  <a:cubicBezTo>
                    <a:pt x="1794" y="1246"/>
                    <a:pt x="1842" y="1244"/>
                    <a:pt x="1890" y="1241"/>
                  </a:cubicBezTo>
                  <a:cubicBezTo>
                    <a:pt x="2239" y="1220"/>
                    <a:pt x="2654" y="1038"/>
                    <a:pt x="2674" y="687"/>
                  </a:cubicBezTo>
                  <a:cubicBezTo>
                    <a:pt x="2690" y="402"/>
                    <a:pt x="2425" y="278"/>
                    <a:pt x="2253" y="105"/>
                  </a:cubicBezTo>
                  <a:cubicBezTo>
                    <a:pt x="2181" y="32"/>
                    <a:pt x="2069" y="16"/>
                    <a:pt x="1966" y="7"/>
                  </a:cubicBezTo>
                  <a:cubicBezTo>
                    <a:pt x="1911" y="3"/>
                    <a:pt x="1831"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8"/>
            <p:cNvSpPr/>
            <p:nvPr/>
          </p:nvSpPr>
          <p:spPr>
            <a:xfrm>
              <a:off x="2932650" y="4115675"/>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7" y="1203"/>
                    <a:pt x="1486" y="1246"/>
                    <a:pt x="1746" y="1246"/>
                  </a:cubicBezTo>
                  <a:cubicBezTo>
                    <a:pt x="1794" y="1246"/>
                    <a:pt x="1841" y="1244"/>
                    <a:pt x="1889" y="1242"/>
                  </a:cubicBezTo>
                  <a:cubicBezTo>
                    <a:pt x="2239" y="1220"/>
                    <a:pt x="2654" y="1038"/>
                    <a:pt x="2674" y="688"/>
                  </a:cubicBezTo>
                  <a:cubicBezTo>
                    <a:pt x="2690" y="404"/>
                    <a:pt x="2425" y="278"/>
                    <a:pt x="2254" y="105"/>
                  </a:cubicBezTo>
                  <a:cubicBezTo>
                    <a:pt x="2181" y="32"/>
                    <a:pt x="2069" y="16"/>
                    <a:pt x="1966" y="8"/>
                  </a:cubicBezTo>
                  <a:cubicBezTo>
                    <a:pt x="1911" y="4"/>
                    <a:pt x="1831"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8"/>
            <p:cNvSpPr/>
            <p:nvPr/>
          </p:nvSpPr>
          <p:spPr>
            <a:xfrm>
              <a:off x="3018725" y="4134800"/>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8" y="1203"/>
                    <a:pt x="1486" y="1246"/>
                    <a:pt x="1746" y="1246"/>
                  </a:cubicBezTo>
                  <a:cubicBezTo>
                    <a:pt x="1794" y="1246"/>
                    <a:pt x="1842" y="1244"/>
                    <a:pt x="1889" y="1242"/>
                  </a:cubicBezTo>
                  <a:cubicBezTo>
                    <a:pt x="2240" y="1220"/>
                    <a:pt x="2654" y="1038"/>
                    <a:pt x="2674" y="688"/>
                  </a:cubicBezTo>
                  <a:cubicBezTo>
                    <a:pt x="2690" y="404"/>
                    <a:pt x="2425" y="278"/>
                    <a:pt x="2254" y="105"/>
                  </a:cubicBezTo>
                  <a:cubicBezTo>
                    <a:pt x="2181" y="32"/>
                    <a:pt x="2069" y="16"/>
                    <a:pt x="1966" y="8"/>
                  </a:cubicBezTo>
                  <a:cubicBezTo>
                    <a:pt x="1912" y="4"/>
                    <a:pt x="1832"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8"/>
            <p:cNvSpPr/>
            <p:nvPr/>
          </p:nvSpPr>
          <p:spPr>
            <a:xfrm>
              <a:off x="2863425" y="4391850"/>
              <a:ext cx="73375" cy="29550"/>
            </a:xfrm>
            <a:custGeom>
              <a:avLst/>
              <a:gdLst/>
              <a:ahLst/>
              <a:cxnLst/>
              <a:rect l="l" t="t" r="r" b="b"/>
              <a:pathLst>
                <a:path w="2935" h="1182" extrusionOk="0">
                  <a:moveTo>
                    <a:pt x="990" y="0"/>
                  </a:moveTo>
                  <a:cubicBezTo>
                    <a:pt x="768" y="0"/>
                    <a:pt x="549" y="11"/>
                    <a:pt x="347" y="11"/>
                  </a:cubicBezTo>
                  <a:cubicBezTo>
                    <a:pt x="288" y="11"/>
                    <a:pt x="227" y="11"/>
                    <a:pt x="178" y="41"/>
                  </a:cubicBezTo>
                  <a:cubicBezTo>
                    <a:pt x="135" y="71"/>
                    <a:pt x="104" y="112"/>
                    <a:pt x="87" y="159"/>
                  </a:cubicBezTo>
                  <a:cubicBezTo>
                    <a:pt x="1" y="364"/>
                    <a:pt x="59" y="610"/>
                    <a:pt x="197" y="786"/>
                  </a:cubicBezTo>
                  <a:cubicBezTo>
                    <a:pt x="333" y="962"/>
                    <a:pt x="536" y="1072"/>
                    <a:pt x="744" y="1146"/>
                  </a:cubicBezTo>
                  <a:cubicBezTo>
                    <a:pt x="813" y="1170"/>
                    <a:pt x="897" y="1182"/>
                    <a:pt x="989" y="1182"/>
                  </a:cubicBezTo>
                  <a:cubicBezTo>
                    <a:pt x="1704" y="1182"/>
                    <a:pt x="2935" y="510"/>
                    <a:pt x="1901" y="125"/>
                  </a:cubicBezTo>
                  <a:cubicBezTo>
                    <a:pt x="1626" y="22"/>
                    <a:pt x="1306" y="0"/>
                    <a:pt x="99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a:off x="3048025" y="4392850"/>
              <a:ext cx="59700" cy="32950"/>
            </a:xfrm>
            <a:custGeom>
              <a:avLst/>
              <a:gdLst/>
              <a:ahLst/>
              <a:cxnLst/>
              <a:rect l="l" t="t" r="r" b="b"/>
              <a:pathLst>
                <a:path w="2388" h="1318" extrusionOk="0">
                  <a:moveTo>
                    <a:pt x="1010" y="1"/>
                  </a:moveTo>
                  <a:cubicBezTo>
                    <a:pt x="655" y="1"/>
                    <a:pt x="308" y="143"/>
                    <a:pt x="98" y="476"/>
                  </a:cubicBezTo>
                  <a:cubicBezTo>
                    <a:pt x="74" y="513"/>
                    <a:pt x="54" y="554"/>
                    <a:pt x="41" y="596"/>
                  </a:cubicBezTo>
                  <a:cubicBezTo>
                    <a:pt x="1" y="743"/>
                    <a:pt x="79" y="893"/>
                    <a:pt x="157" y="1025"/>
                  </a:cubicBezTo>
                  <a:cubicBezTo>
                    <a:pt x="217" y="1129"/>
                    <a:pt x="284" y="1239"/>
                    <a:pt x="394" y="1286"/>
                  </a:cubicBezTo>
                  <a:cubicBezTo>
                    <a:pt x="451" y="1312"/>
                    <a:pt x="513" y="1318"/>
                    <a:pt x="576" y="1318"/>
                  </a:cubicBezTo>
                  <a:cubicBezTo>
                    <a:pt x="597" y="1318"/>
                    <a:pt x="618" y="1317"/>
                    <a:pt x="639" y="1316"/>
                  </a:cubicBezTo>
                  <a:cubicBezTo>
                    <a:pt x="1009" y="1306"/>
                    <a:pt x="1740" y="1312"/>
                    <a:pt x="2086" y="1129"/>
                  </a:cubicBezTo>
                  <a:cubicBezTo>
                    <a:pt x="2339" y="996"/>
                    <a:pt x="2387" y="764"/>
                    <a:pt x="1940" y="354"/>
                  </a:cubicBezTo>
                  <a:cubicBezTo>
                    <a:pt x="1699" y="132"/>
                    <a:pt x="1351" y="1"/>
                    <a:pt x="101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a:off x="2915900" y="4444325"/>
              <a:ext cx="49275" cy="26475"/>
            </a:xfrm>
            <a:custGeom>
              <a:avLst/>
              <a:gdLst/>
              <a:ahLst/>
              <a:cxnLst/>
              <a:rect l="l" t="t" r="r" b="b"/>
              <a:pathLst>
                <a:path w="1971" h="1059" extrusionOk="0">
                  <a:moveTo>
                    <a:pt x="1407" y="1"/>
                  </a:moveTo>
                  <a:cubicBezTo>
                    <a:pt x="1181" y="1"/>
                    <a:pt x="932" y="55"/>
                    <a:pt x="763" y="65"/>
                  </a:cubicBezTo>
                  <a:cubicBezTo>
                    <a:pt x="539" y="80"/>
                    <a:pt x="280" y="111"/>
                    <a:pt x="157" y="300"/>
                  </a:cubicBezTo>
                  <a:cubicBezTo>
                    <a:pt x="1" y="537"/>
                    <a:pt x="190" y="877"/>
                    <a:pt x="454" y="983"/>
                  </a:cubicBezTo>
                  <a:cubicBezTo>
                    <a:pt x="572" y="1030"/>
                    <a:pt x="748" y="1058"/>
                    <a:pt x="938" y="1058"/>
                  </a:cubicBezTo>
                  <a:cubicBezTo>
                    <a:pt x="1410" y="1058"/>
                    <a:pt x="1970" y="887"/>
                    <a:pt x="1940" y="417"/>
                  </a:cubicBezTo>
                  <a:cubicBezTo>
                    <a:pt x="1918" y="81"/>
                    <a:pt x="1680" y="1"/>
                    <a:pt x="1407"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a:off x="2848950" y="4190175"/>
              <a:ext cx="49275" cy="26450"/>
            </a:xfrm>
            <a:custGeom>
              <a:avLst/>
              <a:gdLst/>
              <a:ahLst/>
              <a:cxnLst/>
              <a:rect l="l" t="t" r="r" b="b"/>
              <a:pathLst>
                <a:path w="1971" h="1058" extrusionOk="0">
                  <a:moveTo>
                    <a:pt x="1406" y="0"/>
                  </a:moveTo>
                  <a:cubicBezTo>
                    <a:pt x="1181" y="0"/>
                    <a:pt x="932" y="55"/>
                    <a:pt x="763" y="65"/>
                  </a:cubicBezTo>
                  <a:cubicBezTo>
                    <a:pt x="538" y="79"/>
                    <a:pt x="280" y="110"/>
                    <a:pt x="157" y="299"/>
                  </a:cubicBezTo>
                  <a:cubicBezTo>
                    <a:pt x="1" y="537"/>
                    <a:pt x="189" y="877"/>
                    <a:pt x="454" y="983"/>
                  </a:cubicBezTo>
                  <a:cubicBezTo>
                    <a:pt x="571" y="1030"/>
                    <a:pt x="747" y="1058"/>
                    <a:pt x="938" y="1058"/>
                  </a:cubicBezTo>
                  <a:cubicBezTo>
                    <a:pt x="1410" y="1058"/>
                    <a:pt x="1970" y="886"/>
                    <a:pt x="1940" y="416"/>
                  </a:cubicBezTo>
                  <a:cubicBezTo>
                    <a:pt x="1917" y="80"/>
                    <a:pt x="1679" y="0"/>
                    <a:pt x="140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a:off x="3005850" y="4438850"/>
              <a:ext cx="61800" cy="21875"/>
            </a:xfrm>
            <a:custGeom>
              <a:avLst/>
              <a:gdLst/>
              <a:ahLst/>
              <a:cxnLst/>
              <a:rect l="l" t="t" r="r" b="b"/>
              <a:pathLst>
                <a:path w="2472" h="875" extrusionOk="0">
                  <a:moveTo>
                    <a:pt x="1330" y="1"/>
                  </a:moveTo>
                  <a:cubicBezTo>
                    <a:pt x="1305" y="1"/>
                    <a:pt x="1281" y="2"/>
                    <a:pt x="1257" y="4"/>
                  </a:cubicBezTo>
                  <a:cubicBezTo>
                    <a:pt x="1001" y="28"/>
                    <a:pt x="460" y="23"/>
                    <a:pt x="234" y="147"/>
                  </a:cubicBezTo>
                  <a:cubicBezTo>
                    <a:pt x="89" y="228"/>
                    <a:pt x="1" y="426"/>
                    <a:pt x="89" y="566"/>
                  </a:cubicBezTo>
                  <a:cubicBezTo>
                    <a:pt x="307" y="823"/>
                    <a:pt x="664" y="875"/>
                    <a:pt x="1010" y="875"/>
                  </a:cubicBezTo>
                  <a:cubicBezTo>
                    <a:pt x="1085" y="875"/>
                    <a:pt x="1158" y="872"/>
                    <a:pt x="1230" y="869"/>
                  </a:cubicBezTo>
                  <a:cubicBezTo>
                    <a:pt x="1405" y="863"/>
                    <a:pt x="1583" y="855"/>
                    <a:pt x="1741" y="780"/>
                  </a:cubicBezTo>
                  <a:cubicBezTo>
                    <a:pt x="2472" y="436"/>
                    <a:pt x="1820" y="1"/>
                    <a:pt x="133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8"/>
            <p:cNvSpPr/>
            <p:nvPr/>
          </p:nvSpPr>
          <p:spPr>
            <a:xfrm>
              <a:off x="2821350" y="4134150"/>
              <a:ext cx="61825" cy="21875"/>
            </a:xfrm>
            <a:custGeom>
              <a:avLst/>
              <a:gdLst/>
              <a:ahLst/>
              <a:cxnLst/>
              <a:rect l="l" t="t" r="r" b="b"/>
              <a:pathLst>
                <a:path w="2473" h="875" extrusionOk="0">
                  <a:moveTo>
                    <a:pt x="1330" y="0"/>
                  </a:moveTo>
                  <a:cubicBezTo>
                    <a:pt x="1306" y="0"/>
                    <a:pt x="1281" y="1"/>
                    <a:pt x="1258" y="4"/>
                  </a:cubicBezTo>
                  <a:cubicBezTo>
                    <a:pt x="1003" y="28"/>
                    <a:pt x="460" y="22"/>
                    <a:pt x="235" y="146"/>
                  </a:cubicBezTo>
                  <a:cubicBezTo>
                    <a:pt x="91" y="228"/>
                    <a:pt x="1" y="427"/>
                    <a:pt x="91" y="565"/>
                  </a:cubicBezTo>
                  <a:cubicBezTo>
                    <a:pt x="308" y="822"/>
                    <a:pt x="665" y="874"/>
                    <a:pt x="1012" y="874"/>
                  </a:cubicBezTo>
                  <a:cubicBezTo>
                    <a:pt x="1086" y="874"/>
                    <a:pt x="1160" y="872"/>
                    <a:pt x="1232" y="869"/>
                  </a:cubicBezTo>
                  <a:cubicBezTo>
                    <a:pt x="1405" y="861"/>
                    <a:pt x="1584" y="853"/>
                    <a:pt x="1742" y="780"/>
                  </a:cubicBezTo>
                  <a:cubicBezTo>
                    <a:pt x="2472" y="435"/>
                    <a:pt x="1821" y="0"/>
                    <a:pt x="133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a:off x="3076925" y="4198375"/>
              <a:ext cx="61750" cy="21875"/>
            </a:xfrm>
            <a:custGeom>
              <a:avLst/>
              <a:gdLst/>
              <a:ahLst/>
              <a:cxnLst/>
              <a:rect l="l" t="t" r="r" b="b"/>
              <a:pathLst>
                <a:path w="2470" h="875" extrusionOk="0">
                  <a:moveTo>
                    <a:pt x="1330" y="0"/>
                  </a:moveTo>
                  <a:cubicBezTo>
                    <a:pt x="1305" y="0"/>
                    <a:pt x="1280" y="2"/>
                    <a:pt x="1256" y="4"/>
                  </a:cubicBezTo>
                  <a:cubicBezTo>
                    <a:pt x="1001" y="28"/>
                    <a:pt x="458" y="21"/>
                    <a:pt x="233" y="147"/>
                  </a:cubicBezTo>
                  <a:cubicBezTo>
                    <a:pt x="89" y="229"/>
                    <a:pt x="0" y="426"/>
                    <a:pt x="89" y="566"/>
                  </a:cubicBezTo>
                  <a:cubicBezTo>
                    <a:pt x="306" y="824"/>
                    <a:pt x="666" y="874"/>
                    <a:pt x="1015" y="874"/>
                  </a:cubicBezTo>
                  <a:cubicBezTo>
                    <a:pt x="1087" y="874"/>
                    <a:pt x="1160" y="872"/>
                    <a:pt x="1230" y="869"/>
                  </a:cubicBezTo>
                  <a:cubicBezTo>
                    <a:pt x="1403" y="862"/>
                    <a:pt x="1583" y="853"/>
                    <a:pt x="1740" y="779"/>
                  </a:cubicBezTo>
                  <a:cubicBezTo>
                    <a:pt x="2469" y="435"/>
                    <a:pt x="1821" y="0"/>
                    <a:pt x="133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8"/>
            <p:cNvSpPr/>
            <p:nvPr/>
          </p:nvSpPr>
          <p:spPr>
            <a:xfrm>
              <a:off x="3004500" y="4078125"/>
              <a:ext cx="61775" cy="21875"/>
            </a:xfrm>
            <a:custGeom>
              <a:avLst/>
              <a:gdLst/>
              <a:ahLst/>
              <a:cxnLst/>
              <a:rect l="l" t="t" r="r" b="b"/>
              <a:pathLst>
                <a:path w="2471" h="875" extrusionOk="0">
                  <a:moveTo>
                    <a:pt x="1328" y="0"/>
                  </a:moveTo>
                  <a:cubicBezTo>
                    <a:pt x="1304" y="0"/>
                    <a:pt x="1279" y="2"/>
                    <a:pt x="1256" y="4"/>
                  </a:cubicBezTo>
                  <a:cubicBezTo>
                    <a:pt x="1001" y="28"/>
                    <a:pt x="458" y="22"/>
                    <a:pt x="233" y="145"/>
                  </a:cubicBezTo>
                  <a:cubicBezTo>
                    <a:pt x="89" y="227"/>
                    <a:pt x="0" y="426"/>
                    <a:pt x="89" y="564"/>
                  </a:cubicBezTo>
                  <a:cubicBezTo>
                    <a:pt x="307" y="824"/>
                    <a:pt x="666" y="874"/>
                    <a:pt x="1015" y="874"/>
                  </a:cubicBezTo>
                  <a:cubicBezTo>
                    <a:pt x="1088" y="874"/>
                    <a:pt x="1160" y="872"/>
                    <a:pt x="1230" y="869"/>
                  </a:cubicBezTo>
                  <a:cubicBezTo>
                    <a:pt x="1404" y="862"/>
                    <a:pt x="1583" y="853"/>
                    <a:pt x="1740" y="779"/>
                  </a:cubicBezTo>
                  <a:cubicBezTo>
                    <a:pt x="2470" y="434"/>
                    <a:pt x="1819" y="0"/>
                    <a:pt x="1328"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60;p8"/>
          <p:cNvGrpSpPr/>
          <p:nvPr/>
        </p:nvGrpSpPr>
        <p:grpSpPr>
          <a:xfrm rot="1633426">
            <a:off x="6278327" y="4176933"/>
            <a:ext cx="881360" cy="1090678"/>
            <a:chOff x="2821350" y="4078125"/>
            <a:chExt cx="317325" cy="392675"/>
          </a:xfrm>
        </p:grpSpPr>
        <p:sp>
          <p:nvSpPr>
            <p:cNvPr id="61" name="Google Shape;61;p8"/>
            <p:cNvSpPr/>
            <p:nvPr/>
          </p:nvSpPr>
          <p:spPr>
            <a:xfrm>
              <a:off x="2879675" y="4220750"/>
              <a:ext cx="87200" cy="44500"/>
            </a:xfrm>
            <a:custGeom>
              <a:avLst/>
              <a:gdLst/>
              <a:ahLst/>
              <a:cxnLst/>
              <a:rect l="l" t="t" r="r" b="b"/>
              <a:pathLst>
                <a:path w="3488" h="1780" extrusionOk="0">
                  <a:moveTo>
                    <a:pt x="2130" y="1"/>
                  </a:moveTo>
                  <a:cubicBezTo>
                    <a:pt x="1758" y="1"/>
                    <a:pt x="1355" y="97"/>
                    <a:pt x="1035" y="210"/>
                  </a:cubicBezTo>
                  <a:cubicBezTo>
                    <a:pt x="902" y="254"/>
                    <a:pt x="774" y="310"/>
                    <a:pt x="649" y="373"/>
                  </a:cubicBezTo>
                  <a:cubicBezTo>
                    <a:pt x="529" y="435"/>
                    <a:pt x="412" y="505"/>
                    <a:pt x="325" y="606"/>
                  </a:cubicBezTo>
                  <a:cubicBezTo>
                    <a:pt x="0" y="986"/>
                    <a:pt x="243" y="1574"/>
                    <a:pt x="741" y="1614"/>
                  </a:cubicBezTo>
                  <a:cubicBezTo>
                    <a:pt x="1117" y="1645"/>
                    <a:pt x="1735" y="1779"/>
                    <a:pt x="2264" y="1779"/>
                  </a:cubicBezTo>
                  <a:cubicBezTo>
                    <a:pt x="2952" y="1779"/>
                    <a:pt x="3488" y="1552"/>
                    <a:pt x="3140" y="572"/>
                  </a:cubicBezTo>
                  <a:cubicBezTo>
                    <a:pt x="2989" y="144"/>
                    <a:pt x="2583" y="1"/>
                    <a:pt x="2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a:off x="2961775" y="4282500"/>
              <a:ext cx="68525" cy="43375"/>
            </a:xfrm>
            <a:custGeom>
              <a:avLst/>
              <a:gdLst/>
              <a:ahLst/>
              <a:cxnLst/>
              <a:rect l="l" t="t" r="r" b="b"/>
              <a:pathLst>
                <a:path w="2741" h="1735" extrusionOk="0">
                  <a:moveTo>
                    <a:pt x="536" y="0"/>
                  </a:moveTo>
                  <a:cubicBezTo>
                    <a:pt x="487" y="0"/>
                    <a:pt x="438" y="7"/>
                    <a:pt x="395" y="32"/>
                  </a:cubicBezTo>
                  <a:cubicBezTo>
                    <a:pt x="342" y="64"/>
                    <a:pt x="309" y="121"/>
                    <a:pt x="278" y="175"/>
                  </a:cubicBezTo>
                  <a:cubicBezTo>
                    <a:pt x="142" y="415"/>
                    <a:pt x="0" y="684"/>
                    <a:pt x="59" y="954"/>
                  </a:cubicBezTo>
                  <a:cubicBezTo>
                    <a:pt x="169" y="1473"/>
                    <a:pt x="784" y="1734"/>
                    <a:pt x="1391" y="1734"/>
                  </a:cubicBezTo>
                  <a:cubicBezTo>
                    <a:pt x="1921" y="1734"/>
                    <a:pt x="2444" y="1536"/>
                    <a:pt x="2621" y="1136"/>
                  </a:cubicBezTo>
                  <a:cubicBezTo>
                    <a:pt x="2626" y="1126"/>
                    <a:pt x="2630" y="1116"/>
                    <a:pt x="2634" y="1106"/>
                  </a:cubicBezTo>
                  <a:cubicBezTo>
                    <a:pt x="2740" y="826"/>
                    <a:pt x="2634" y="463"/>
                    <a:pt x="2364" y="335"/>
                  </a:cubicBezTo>
                  <a:cubicBezTo>
                    <a:pt x="1764" y="52"/>
                    <a:pt x="1270" y="45"/>
                    <a:pt x="607" y="4"/>
                  </a:cubicBezTo>
                  <a:cubicBezTo>
                    <a:pt x="584" y="2"/>
                    <a:pt x="560" y="0"/>
                    <a:pt x="5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p:nvPr/>
          </p:nvSpPr>
          <p:spPr>
            <a:xfrm>
              <a:off x="3001300" y="4226900"/>
              <a:ext cx="70850" cy="44350"/>
            </a:xfrm>
            <a:custGeom>
              <a:avLst/>
              <a:gdLst/>
              <a:ahLst/>
              <a:cxnLst/>
              <a:rect l="l" t="t" r="r" b="b"/>
              <a:pathLst>
                <a:path w="2834" h="1774" extrusionOk="0">
                  <a:moveTo>
                    <a:pt x="1176" y="0"/>
                  </a:moveTo>
                  <a:cubicBezTo>
                    <a:pt x="673" y="0"/>
                    <a:pt x="214" y="131"/>
                    <a:pt x="91" y="437"/>
                  </a:cubicBezTo>
                  <a:cubicBezTo>
                    <a:pt x="1" y="662"/>
                    <a:pt x="77" y="928"/>
                    <a:pt x="233" y="1114"/>
                  </a:cubicBezTo>
                  <a:cubicBezTo>
                    <a:pt x="388" y="1298"/>
                    <a:pt x="613" y="1413"/>
                    <a:pt x="842" y="1491"/>
                  </a:cubicBezTo>
                  <a:cubicBezTo>
                    <a:pt x="1138" y="1594"/>
                    <a:pt x="1670" y="1773"/>
                    <a:pt x="2108" y="1773"/>
                  </a:cubicBezTo>
                  <a:cubicBezTo>
                    <a:pt x="2488" y="1773"/>
                    <a:pt x="2797" y="1638"/>
                    <a:pt x="2816" y="1198"/>
                  </a:cubicBezTo>
                  <a:cubicBezTo>
                    <a:pt x="2826" y="976"/>
                    <a:pt x="2834" y="742"/>
                    <a:pt x="2728" y="549"/>
                  </a:cubicBezTo>
                  <a:cubicBezTo>
                    <a:pt x="2544" y="215"/>
                    <a:pt x="1823" y="0"/>
                    <a:pt x="1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8"/>
            <p:cNvSpPr/>
            <p:nvPr/>
          </p:nvSpPr>
          <p:spPr>
            <a:xfrm>
              <a:off x="2840650" y="4289300"/>
              <a:ext cx="59550" cy="29250"/>
            </a:xfrm>
            <a:custGeom>
              <a:avLst/>
              <a:gdLst/>
              <a:ahLst/>
              <a:cxnLst/>
              <a:rect l="l" t="t" r="r" b="b"/>
              <a:pathLst>
                <a:path w="2382" h="1170" extrusionOk="0">
                  <a:moveTo>
                    <a:pt x="616" y="0"/>
                  </a:moveTo>
                  <a:cubicBezTo>
                    <a:pt x="507" y="0"/>
                    <a:pt x="397" y="12"/>
                    <a:pt x="304" y="66"/>
                  </a:cubicBezTo>
                  <a:cubicBezTo>
                    <a:pt x="14" y="236"/>
                    <a:pt x="1" y="757"/>
                    <a:pt x="266" y="956"/>
                  </a:cubicBezTo>
                  <a:cubicBezTo>
                    <a:pt x="386" y="1046"/>
                    <a:pt x="539" y="1079"/>
                    <a:pt x="687" y="1103"/>
                  </a:cubicBezTo>
                  <a:cubicBezTo>
                    <a:pt x="962" y="1147"/>
                    <a:pt x="1240" y="1170"/>
                    <a:pt x="1518" y="1170"/>
                  </a:cubicBezTo>
                  <a:cubicBezTo>
                    <a:pt x="1688" y="1170"/>
                    <a:pt x="1859" y="1161"/>
                    <a:pt x="2029" y="1144"/>
                  </a:cubicBezTo>
                  <a:cubicBezTo>
                    <a:pt x="2122" y="1136"/>
                    <a:pt x="2222" y="1121"/>
                    <a:pt x="2290" y="1059"/>
                  </a:cubicBezTo>
                  <a:cubicBezTo>
                    <a:pt x="2359" y="994"/>
                    <a:pt x="2382" y="890"/>
                    <a:pt x="2376" y="795"/>
                  </a:cubicBezTo>
                  <a:cubicBezTo>
                    <a:pt x="2357" y="545"/>
                    <a:pt x="2167" y="331"/>
                    <a:pt x="1941" y="219"/>
                  </a:cubicBezTo>
                  <a:cubicBezTo>
                    <a:pt x="1591" y="46"/>
                    <a:pt x="1081" y="12"/>
                    <a:pt x="692" y="2"/>
                  </a:cubicBezTo>
                  <a:cubicBezTo>
                    <a:pt x="667" y="1"/>
                    <a:pt x="641" y="0"/>
                    <a:pt x="6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8"/>
            <p:cNvSpPr/>
            <p:nvPr/>
          </p:nvSpPr>
          <p:spPr>
            <a:xfrm>
              <a:off x="2902675" y="4333750"/>
              <a:ext cx="59275" cy="35575"/>
            </a:xfrm>
            <a:custGeom>
              <a:avLst/>
              <a:gdLst/>
              <a:ahLst/>
              <a:cxnLst/>
              <a:rect l="l" t="t" r="r" b="b"/>
              <a:pathLst>
                <a:path w="2371" h="1423" extrusionOk="0">
                  <a:moveTo>
                    <a:pt x="655" y="0"/>
                  </a:moveTo>
                  <a:cubicBezTo>
                    <a:pt x="589" y="0"/>
                    <a:pt x="533" y="7"/>
                    <a:pt x="493" y="23"/>
                  </a:cubicBezTo>
                  <a:cubicBezTo>
                    <a:pt x="232" y="124"/>
                    <a:pt x="57" y="386"/>
                    <a:pt x="9" y="660"/>
                  </a:cubicBezTo>
                  <a:cubicBezTo>
                    <a:pt x="1" y="700"/>
                    <a:pt x="1" y="742"/>
                    <a:pt x="9" y="782"/>
                  </a:cubicBezTo>
                  <a:cubicBezTo>
                    <a:pt x="24" y="823"/>
                    <a:pt x="47" y="861"/>
                    <a:pt x="77" y="892"/>
                  </a:cubicBezTo>
                  <a:cubicBezTo>
                    <a:pt x="405" y="1275"/>
                    <a:pt x="814" y="1422"/>
                    <a:pt x="1267" y="1422"/>
                  </a:cubicBezTo>
                  <a:cubicBezTo>
                    <a:pt x="1388" y="1422"/>
                    <a:pt x="1512" y="1412"/>
                    <a:pt x="1638" y="1392"/>
                  </a:cubicBezTo>
                  <a:cubicBezTo>
                    <a:pt x="1810" y="1365"/>
                    <a:pt x="1991" y="1327"/>
                    <a:pt x="2113" y="1204"/>
                  </a:cubicBezTo>
                  <a:cubicBezTo>
                    <a:pt x="2370" y="946"/>
                    <a:pt x="2189" y="466"/>
                    <a:pt x="1864" y="299"/>
                  </a:cubicBezTo>
                  <a:cubicBezTo>
                    <a:pt x="1654" y="190"/>
                    <a:pt x="1007" y="0"/>
                    <a:pt x="6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8"/>
            <p:cNvSpPr/>
            <p:nvPr/>
          </p:nvSpPr>
          <p:spPr>
            <a:xfrm>
              <a:off x="2992875" y="4172525"/>
              <a:ext cx="59250" cy="35525"/>
            </a:xfrm>
            <a:custGeom>
              <a:avLst/>
              <a:gdLst/>
              <a:ahLst/>
              <a:cxnLst/>
              <a:rect l="l" t="t" r="r" b="b"/>
              <a:pathLst>
                <a:path w="2370" h="1421" extrusionOk="0">
                  <a:moveTo>
                    <a:pt x="656" y="0"/>
                  </a:moveTo>
                  <a:cubicBezTo>
                    <a:pt x="588" y="0"/>
                    <a:pt x="532" y="7"/>
                    <a:pt x="491" y="23"/>
                  </a:cubicBezTo>
                  <a:cubicBezTo>
                    <a:pt x="231" y="123"/>
                    <a:pt x="55" y="385"/>
                    <a:pt x="9" y="659"/>
                  </a:cubicBezTo>
                  <a:cubicBezTo>
                    <a:pt x="0" y="699"/>
                    <a:pt x="0" y="742"/>
                    <a:pt x="9" y="782"/>
                  </a:cubicBezTo>
                  <a:cubicBezTo>
                    <a:pt x="23" y="824"/>
                    <a:pt x="46" y="861"/>
                    <a:pt x="76" y="892"/>
                  </a:cubicBezTo>
                  <a:cubicBezTo>
                    <a:pt x="405" y="1274"/>
                    <a:pt x="814" y="1421"/>
                    <a:pt x="1267" y="1421"/>
                  </a:cubicBezTo>
                  <a:cubicBezTo>
                    <a:pt x="1387" y="1421"/>
                    <a:pt x="1511" y="1410"/>
                    <a:pt x="1638" y="1391"/>
                  </a:cubicBezTo>
                  <a:cubicBezTo>
                    <a:pt x="1809" y="1365"/>
                    <a:pt x="1991" y="1327"/>
                    <a:pt x="2112" y="1204"/>
                  </a:cubicBezTo>
                  <a:cubicBezTo>
                    <a:pt x="2370" y="945"/>
                    <a:pt x="2188" y="465"/>
                    <a:pt x="1864" y="299"/>
                  </a:cubicBezTo>
                  <a:cubicBezTo>
                    <a:pt x="1654" y="191"/>
                    <a:pt x="1008" y="0"/>
                    <a:pt x="6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8"/>
            <p:cNvSpPr/>
            <p:nvPr/>
          </p:nvSpPr>
          <p:spPr>
            <a:xfrm>
              <a:off x="3004825" y="4332400"/>
              <a:ext cx="78875" cy="35675"/>
            </a:xfrm>
            <a:custGeom>
              <a:avLst/>
              <a:gdLst/>
              <a:ahLst/>
              <a:cxnLst/>
              <a:rect l="l" t="t" r="r" b="b"/>
              <a:pathLst>
                <a:path w="3155" h="1427" extrusionOk="0">
                  <a:moveTo>
                    <a:pt x="1869" y="1"/>
                  </a:moveTo>
                  <a:cubicBezTo>
                    <a:pt x="1855" y="1"/>
                    <a:pt x="1842" y="1"/>
                    <a:pt x="1829" y="2"/>
                  </a:cubicBezTo>
                  <a:cubicBezTo>
                    <a:pt x="1390" y="35"/>
                    <a:pt x="84" y="35"/>
                    <a:pt x="44" y="621"/>
                  </a:cubicBezTo>
                  <a:cubicBezTo>
                    <a:pt x="1" y="1268"/>
                    <a:pt x="797" y="1426"/>
                    <a:pt x="1473" y="1426"/>
                  </a:cubicBezTo>
                  <a:cubicBezTo>
                    <a:pt x="1797" y="1426"/>
                    <a:pt x="2093" y="1390"/>
                    <a:pt x="2258" y="1354"/>
                  </a:cubicBezTo>
                  <a:cubicBezTo>
                    <a:pt x="2357" y="1332"/>
                    <a:pt x="2457" y="1306"/>
                    <a:pt x="2537" y="1248"/>
                  </a:cubicBezTo>
                  <a:cubicBezTo>
                    <a:pt x="3155" y="797"/>
                    <a:pt x="2409" y="1"/>
                    <a:pt x="18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p:nvPr/>
          </p:nvSpPr>
          <p:spPr>
            <a:xfrm>
              <a:off x="2907825" y="4160200"/>
              <a:ext cx="78875" cy="35700"/>
            </a:xfrm>
            <a:custGeom>
              <a:avLst/>
              <a:gdLst/>
              <a:ahLst/>
              <a:cxnLst/>
              <a:rect l="l" t="t" r="r" b="b"/>
              <a:pathLst>
                <a:path w="3155" h="1428" extrusionOk="0">
                  <a:moveTo>
                    <a:pt x="1870" y="1"/>
                  </a:moveTo>
                  <a:cubicBezTo>
                    <a:pt x="1856" y="1"/>
                    <a:pt x="1843" y="1"/>
                    <a:pt x="1830" y="2"/>
                  </a:cubicBezTo>
                  <a:cubicBezTo>
                    <a:pt x="1391" y="35"/>
                    <a:pt x="84" y="35"/>
                    <a:pt x="45" y="620"/>
                  </a:cubicBezTo>
                  <a:cubicBezTo>
                    <a:pt x="1" y="1269"/>
                    <a:pt x="798" y="1428"/>
                    <a:pt x="1475" y="1428"/>
                  </a:cubicBezTo>
                  <a:cubicBezTo>
                    <a:pt x="1798" y="1428"/>
                    <a:pt x="2094" y="1392"/>
                    <a:pt x="2259" y="1355"/>
                  </a:cubicBezTo>
                  <a:cubicBezTo>
                    <a:pt x="2356" y="1332"/>
                    <a:pt x="2456" y="1307"/>
                    <a:pt x="2537" y="1248"/>
                  </a:cubicBezTo>
                  <a:cubicBezTo>
                    <a:pt x="3154" y="797"/>
                    <a:pt x="2408" y="1"/>
                    <a:pt x="18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p:nvPr/>
          </p:nvSpPr>
          <p:spPr>
            <a:xfrm>
              <a:off x="3062800" y="4282875"/>
              <a:ext cx="74825" cy="36950"/>
            </a:xfrm>
            <a:custGeom>
              <a:avLst/>
              <a:gdLst/>
              <a:ahLst/>
              <a:cxnLst/>
              <a:rect l="l" t="t" r="r" b="b"/>
              <a:pathLst>
                <a:path w="2993" h="1478" extrusionOk="0">
                  <a:moveTo>
                    <a:pt x="833" y="1"/>
                  </a:moveTo>
                  <a:cubicBezTo>
                    <a:pt x="731" y="1"/>
                    <a:pt x="648" y="9"/>
                    <a:pt x="592" y="26"/>
                  </a:cubicBezTo>
                  <a:cubicBezTo>
                    <a:pt x="282" y="119"/>
                    <a:pt x="0" y="386"/>
                    <a:pt x="0" y="708"/>
                  </a:cubicBezTo>
                  <a:cubicBezTo>
                    <a:pt x="0" y="935"/>
                    <a:pt x="140" y="1148"/>
                    <a:pt x="331" y="1275"/>
                  </a:cubicBezTo>
                  <a:cubicBezTo>
                    <a:pt x="519" y="1404"/>
                    <a:pt x="751" y="1457"/>
                    <a:pt x="978" y="1473"/>
                  </a:cubicBezTo>
                  <a:cubicBezTo>
                    <a:pt x="1030" y="1476"/>
                    <a:pt x="1082" y="1478"/>
                    <a:pt x="1134" y="1478"/>
                  </a:cubicBezTo>
                  <a:cubicBezTo>
                    <a:pt x="1489" y="1478"/>
                    <a:pt x="1840" y="1397"/>
                    <a:pt x="2161" y="1240"/>
                  </a:cubicBezTo>
                  <a:cubicBezTo>
                    <a:pt x="2254" y="1194"/>
                    <a:pt x="2345" y="1140"/>
                    <a:pt x="2413" y="1061"/>
                  </a:cubicBezTo>
                  <a:cubicBezTo>
                    <a:pt x="2992" y="367"/>
                    <a:pt x="1509" y="1"/>
                    <a:pt x="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8"/>
            <p:cNvSpPr/>
            <p:nvPr/>
          </p:nvSpPr>
          <p:spPr>
            <a:xfrm>
              <a:off x="2955925" y="4386250"/>
              <a:ext cx="67225" cy="31150"/>
            </a:xfrm>
            <a:custGeom>
              <a:avLst/>
              <a:gdLst/>
              <a:ahLst/>
              <a:cxnLst/>
              <a:rect l="l" t="t" r="r" b="b"/>
              <a:pathLst>
                <a:path w="2689" h="1246" extrusionOk="0">
                  <a:moveTo>
                    <a:pt x="1729" y="0"/>
                  </a:moveTo>
                  <a:cubicBezTo>
                    <a:pt x="1146" y="0"/>
                    <a:pt x="0" y="112"/>
                    <a:pt x="488" y="797"/>
                  </a:cubicBezTo>
                  <a:cubicBezTo>
                    <a:pt x="603" y="958"/>
                    <a:pt x="792" y="1054"/>
                    <a:pt x="979" y="1118"/>
                  </a:cubicBezTo>
                  <a:cubicBezTo>
                    <a:pt x="1226" y="1203"/>
                    <a:pt x="1485" y="1246"/>
                    <a:pt x="1744" y="1246"/>
                  </a:cubicBezTo>
                  <a:cubicBezTo>
                    <a:pt x="1792" y="1246"/>
                    <a:pt x="1840" y="1244"/>
                    <a:pt x="1887" y="1241"/>
                  </a:cubicBezTo>
                  <a:cubicBezTo>
                    <a:pt x="2238" y="1220"/>
                    <a:pt x="2652" y="1038"/>
                    <a:pt x="2671" y="687"/>
                  </a:cubicBezTo>
                  <a:cubicBezTo>
                    <a:pt x="2688" y="402"/>
                    <a:pt x="2424" y="278"/>
                    <a:pt x="2252" y="105"/>
                  </a:cubicBezTo>
                  <a:cubicBezTo>
                    <a:pt x="2179" y="32"/>
                    <a:pt x="2068" y="15"/>
                    <a:pt x="1963" y="7"/>
                  </a:cubicBezTo>
                  <a:cubicBezTo>
                    <a:pt x="1908" y="3"/>
                    <a:pt x="1826" y="0"/>
                    <a:pt x="17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8"/>
            <p:cNvSpPr/>
            <p:nvPr/>
          </p:nvSpPr>
          <p:spPr>
            <a:xfrm>
              <a:off x="2850650" y="4086975"/>
              <a:ext cx="67250" cy="31150"/>
            </a:xfrm>
            <a:custGeom>
              <a:avLst/>
              <a:gdLst/>
              <a:ahLst/>
              <a:cxnLst/>
              <a:rect l="l" t="t" r="r" b="b"/>
              <a:pathLst>
                <a:path w="2690" h="1246" extrusionOk="0">
                  <a:moveTo>
                    <a:pt x="1736" y="1"/>
                  </a:moveTo>
                  <a:cubicBezTo>
                    <a:pt x="1155" y="1"/>
                    <a:pt x="0" y="110"/>
                    <a:pt x="490" y="797"/>
                  </a:cubicBezTo>
                  <a:cubicBezTo>
                    <a:pt x="605" y="960"/>
                    <a:pt x="794" y="1054"/>
                    <a:pt x="981" y="1118"/>
                  </a:cubicBezTo>
                  <a:cubicBezTo>
                    <a:pt x="1227" y="1203"/>
                    <a:pt x="1486" y="1246"/>
                    <a:pt x="1747" y="1246"/>
                  </a:cubicBezTo>
                  <a:cubicBezTo>
                    <a:pt x="1794" y="1246"/>
                    <a:pt x="1842" y="1244"/>
                    <a:pt x="1890" y="1241"/>
                  </a:cubicBezTo>
                  <a:cubicBezTo>
                    <a:pt x="2239" y="1220"/>
                    <a:pt x="2654" y="1038"/>
                    <a:pt x="2674" y="687"/>
                  </a:cubicBezTo>
                  <a:cubicBezTo>
                    <a:pt x="2690" y="402"/>
                    <a:pt x="2425" y="278"/>
                    <a:pt x="2253" y="105"/>
                  </a:cubicBezTo>
                  <a:cubicBezTo>
                    <a:pt x="2181" y="32"/>
                    <a:pt x="2069" y="16"/>
                    <a:pt x="1966" y="7"/>
                  </a:cubicBezTo>
                  <a:cubicBezTo>
                    <a:pt x="1911" y="3"/>
                    <a:pt x="1831" y="1"/>
                    <a:pt x="17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a:off x="2932650" y="4115675"/>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7" y="1203"/>
                    <a:pt x="1486" y="1246"/>
                    <a:pt x="1746" y="1246"/>
                  </a:cubicBezTo>
                  <a:cubicBezTo>
                    <a:pt x="1794" y="1246"/>
                    <a:pt x="1841" y="1244"/>
                    <a:pt x="1889" y="1242"/>
                  </a:cubicBezTo>
                  <a:cubicBezTo>
                    <a:pt x="2239" y="1220"/>
                    <a:pt x="2654" y="1038"/>
                    <a:pt x="2674" y="688"/>
                  </a:cubicBezTo>
                  <a:cubicBezTo>
                    <a:pt x="2690" y="404"/>
                    <a:pt x="2425" y="278"/>
                    <a:pt x="2254" y="105"/>
                  </a:cubicBezTo>
                  <a:cubicBezTo>
                    <a:pt x="2181" y="32"/>
                    <a:pt x="2069" y="16"/>
                    <a:pt x="1966" y="8"/>
                  </a:cubicBezTo>
                  <a:cubicBezTo>
                    <a:pt x="1911" y="4"/>
                    <a:pt x="1831" y="1"/>
                    <a:pt x="17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a:off x="3018725" y="4134800"/>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8" y="1203"/>
                    <a:pt x="1486" y="1246"/>
                    <a:pt x="1746" y="1246"/>
                  </a:cubicBezTo>
                  <a:cubicBezTo>
                    <a:pt x="1794" y="1246"/>
                    <a:pt x="1842" y="1244"/>
                    <a:pt x="1889" y="1242"/>
                  </a:cubicBezTo>
                  <a:cubicBezTo>
                    <a:pt x="2240" y="1220"/>
                    <a:pt x="2654" y="1038"/>
                    <a:pt x="2674" y="688"/>
                  </a:cubicBezTo>
                  <a:cubicBezTo>
                    <a:pt x="2690" y="404"/>
                    <a:pt x="2425" y="278"/>
                    <a:pt x="2254" y="105"/>
                  </a:cubicBezTo>
                  <a:cubicBezTo>
                    <a:pt x="2181" y="32"/>
                    <a:pt x="2069" y="16"/>
                    <a:pt x="1966" y="8"/>
                  </a:cubicBezTo>
                  <a:cubicBezTo>
                    <a:pt x="1912" y="4"/>
                    <a:pt x="1832" y="1"/>
                    <a:pt x="17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a:off x="2863425" y="4391850"/>
              <a:ext cx="73375" cy="29550"/>
            </a:xfrm>
            <a:custGeom>
              <a:avLst/>
              <a:gdLst/>
              <a:ahLst/>
              <a:cxnLst/>
              <a:rect l="l" t="t" r="r" b="b"/>
              <a:pathLst>
                <a:path w="2935" h="1182" extrusionOk="0">
                  <a:moveTo>
                    <a:pt x="990" y="0"/>
                  </a:moveTo>
                  <a:cubicBezTo>
                    <a:pt x="768" y="0"/>
                    <a:pt x="549" y="11"/>
                    <a:pt x="347" y="11"/>
                  </a:cubicBezTo>
                  <a:cubicBezTo>
                    <a:pt x="288" y="11"/>
                    <a:pt x="227" y="11"/>
                    <a:pt x="178" y="41"/>
                  </a:cubicBezTo>
                  <a:cubicBezTo>
                    <a:pt x="135" y="71"/>
                    <a:pt x="104" y="112"/>
                    <a:pt x="87" y="159"/>
                  </a:cubicBezTo>
                  <a:cubicBezTo>
                    <a:pt x="1" y="364"/>
                    <a:pt x="59" y="610"/>
                    <a:pt x="197" y="786"/>
                  </a:cubicBezTo>
                  <a:cubicBezTo>
                    <a:pt x="333" y="962"/>
                    <a:pt x="536" y="1072"/>
                    <a:pt x="744" y="1146"/>
                  </a:cubicBezTo>
                  <a:cubicBezTo>
                    <a:pt x="813" y="1170"/>
                    <a:pt x="897" y="1182"/>
                    <a:pt x="989" y="1182"/>
                  </a:cubicBezTo>
                  <a:cubicBezTo>
                    <a:pt x="1704" y="1182"/>
                    <a:pt x="2935" y="510"/>
                    <a:pt x="1901" y="125"/>
                  </a:cubicBezTo>
                  <a:cubicBezTo>
                    <a:pt x="1626" y="22"/>
                    <a:pt x="1306" y="0"/>
                    <a:pt x="9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a:off x="3048025" y="4392850"/>
              <a:ext cx="59700" cy="32950"/>
            </a:xfrm>
            <a:custGeom>
              <a:avLst/>
              <a:gdLst/>
              <a:ahLst/>
              <a:cxnLst/>
              <a:rect l="l" t="t" r="r" b="b"/>
              <a:pathLst>
                <a:path w="2388" h="1318" extrusionOk="0">
                  <a:moveTo>
                    <a:pt x="1010" y="1"/>
                  </a:moveTo>
                  <a:cubicBezTo>
                    <a:pt x="655" y="1"/>
                    <a:pt x="308" y="143"/>
                    <a:pt x="98" y="476"/>
                  </a:cubicBezTo>
                  <a:cubicBezTo>
                    <a:pt x="74" y="513"/>
                    <a:pt x="54" y="554"/>
                    <a:pt x="41" y="596"/>
                  </a:cubicBezTo>
                  <a:cubicBezTo>
                    <a:pt x="1" y="743"/>
                    <a:pt x="79" y="893"/>
                    <a:pt x="157" y="1025"/>
                  </a:cubicBezTo>
                  <a:cubicBezTo>
                    <a:pt x="217" y="1129"/>
                    <a:pt x="284" y="1239"/>
                    <a:pt x="394" y="1286"/>
                  </a:cubicBezTo>
                  <a:cubicBezTo>
                    <a:pt x="451" y="1312"/>
                    <a:pt x="513" y="1318"/>
                    <a:pt x="576" y="1318"/>
                  </a:cubicBezTo>
                  <a:cubicBezTo>
                    <a:pt x="597" y="1318"/>
                    <a:pt x="618" y="1317"/>
                    <a:pt x="639" y="1316"/>
                  </a:cubicBezTo>
                  <a:cubicBezTo>
                    <a:pt x="1009" y="1306"/>
                    <a:pt x="1740" y="1312"/>
                    <a:pt x="2086" y="1129"/>
                  </a:cubicBezTo>
                  <a:cubicBezTo>
                    <a:pt x="2339" y="996"/>
                    <a:pt x="2387" y="764"/>
                    <a:pt x="1940" y="354"/>
                  </a:cubicBezTo>
                  <a:cubicBezTo>
                    <a:pt x="1699" y="132"/>
                    <a:pt x="1351" y="1"/>
                    <a:pt x="10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a:off x="2915900" y="4444325"/>
              <a:ext cx="49275" cy="26475"/>
            </a:xfrm>
            <a:custGeom>
              <a:avLst/>
              <a:gdLst/>
              <a:ahLst/>
              <a:cxnLst/>
              <a:rect l="l" t="t" r="r" b="b"/>
              <a:pathLst>
                <a:path w="1971" h="1059" extrusionOk="0">
                  <a:moveTo>
                    <a:pt x="1407" y="1"/>
                  </a:moveTo>
                  <a:cubicBezTo>
                    <a:pt x="1181" y="1"/>
                    <a:pt x="932" y="55"/>
                    <a:pt x="763" y="65"/>
                  </a:cubicBezTo>
                  <a:cubicBezTo>
                    <a:pt x="539" y="80"/>
                    <a:pt x="280" y="111"/>
                    <a:pt x="157" y="300"/>
                  </a:cubicBezTo>
                  <a:cubicBezTo>
                    <a:pt x="1" y="537"/>
                    <a:pt x="190" y="877"/>
                    <a:pt x="454" y="983"/>
                  </a:cubicBezTo>
                  <a:cubicBezTo>
                    <a:pt x="572" y="1030"/>
                    <a:pt x="748" y="1058"/>
                    <a:pt x="938" y="1058"/>
                  </a:cubicBezTo>
                  <a:cubicBezTo>
                    <a:pt x="1410" y="1058"/>
                    <a:pt x="1970" y="887"/>
                    <a:pt x="1940" y="417"/>
                  </a:cubicBezTo>
                  <a:cubicBezTo>
                    <a:pt x="1918" y="81"/>
                    <a:pt x="1680" y="1"/>
                    <a:pt x="14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a:off x="2848950" y="4190175"/>
              <a:ext cx="49275" cy="26450"/>
            </a:xfrm>
            <a:custGeom>
              <a:avLst/>
              <a:gdLst/>
              <a:ahLst/>
              <a:cxnLst/>
              <a:rect l="l" t="t" r="r" b="b"/>
              <a:pathLst>
                <a:path w="1971" h="1058" extrusionOk="0">
                  <a:moveTo>
                    <a:pt x="1406" y="0"/>
                  </a:moveTo>
                  <a:cubicBezTo>
                    <a:pt x="1181" y="0"/>
                    <a:pt x="932" y="55"/>
                    <a:pt x="763" y="65"/>
                  </a:cubicBezTo>
                  <a:cubicBezTo>
                    <a:pt x="538" y="79"/>
                    <a:pt x="280" y="110"/>
                    <a:pt x="157" y="299"/>
                  </a:cubicBezTo>
                  <a:cubicBezTo>
                    <a:pt x="1" y="537"/>
                    <a:pt x="189" y="877"/>
                    <a:pt x="454" y="983"/>
                  </a:cubicBezTo>
                  <a:cubicBezTo>
                    <a:pt x="571" y="1030"/>
                    <a:pt x="747" y="1058"/>
                    <a:pt x="938" y="1058"/>
                  </a:cubicBezTo>
                  <a:cubicBezTo>
                    <a:pt x="1410" y="1058"/>
                    <a:pt x="1970" y="886"/>
                    <a:pt x="1940" y="416"/>
                  </a:cubicBezTo>
                  <a:cubicBezTo>
                    <a:pt x="1917" y="80"/>
                    <a:pt x="1679" y="0"/>
                    <a:pt x="1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a:off x="3005850" y="4438850"/>
              <a:ext cx="61800" cy="21875"/>
            </a:xfrm>
            <a:custGeom>
              <a:avLst/>
              <a:gdLst/>
              <a:ahLst/>
              <a:cxnLst/>
              <a:rect l="l" t="t" r="r" b="b"/>
              <a:pathLst>
                <a:path w="2472" h="875" extrusionOk="0">
                  <a:moveTo>
                    <a:pt x="1330" y="1"/>
                  </a:moveTo>
                  <a:cubicBezTo>
                    <a:pt x="1305" y="1"/>
                    <a:pt x="1281" y="2"/>
                    <a:pt x="1257" y="4"/>
                  </a:cubicBezTo>
                  <a:cubicBezTo>
                    <a:pt x="1001" y="28"/>
                    <a:pt x="460" y="23"/>
                    <a:pt x="234" y="147"/>
                  </a:cubicBezTo>
                  <a:cubicBezTo>
                    <a:pt x="89" y="228"/>
                    <a:pt x="1" y="426"/>
                    <a:pt x="89" y="566"/>
                  </a:cubicBezTo>
                  <a:cubicBezTo>
                    <a:pt x="307" y="823"/>
                    <a:pt x="664" y="875"/>
                    <a:pt x="1010" y="875"/>
                  </a:cubicBezTo>
                  <a:cubicBezTo>
                    <a:pt x="1085" y="875"/>
                    <a:pt x="1158" y="872"/>
                    <a:pt x="1230" y="869"/>
                  </a:cubicBezTo>
                  <a:cubicBezTo>
                    <a:pt x="1405" y="863"/>
                    <a:pt x="1583" y="855"/>
                    <a:pt x="1741" y="780"/>
                  </a:cubicBezTo>
                  <a:cubicBezTo>
                    <a:pt x="2472" y="436"/>
                    <a:pt x="1820" y="1"/>
                    <a:pt x="13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a:off x="2821350" y="4134150"/>
              <a:ext cx="61825" cy="21875"/>
            </a:xfrm>
            <a:custGeom>
              <a:avLst/>
              <a:gdLst/>
              <a:ahLst/>
              <a:cxnLst/>
              <a:rect l="l" t="t" r="r" b="b"/>
              <a:pathLst>
                <a:path w="2473" h="875" extrusionOk="0">
                  <a:moveTo>
                    <a:pt x="1330" y="0"/>
                  </a:moveTo>
                  <a:cubicBezTo>
                    <a:pt x="1306" y="0"/>
                    <a:pt x="1281" y="1"/>
                    <a:pt x="1258" y="4"/>
                  </a:cubicBezTo>
                  <a:cubicBezTo>
                    <a:pt x="1003" y="28"/>
                    <a:pt x="460" y="22"/>
                    <a:pt x="235" y="146"/>
                  </a:cubicBezTo>
                  <a:cubicBezTo>
                    <a:pt x="91" y="228"/>
                    <a:pt x="1" y="427"/>
                    <a:pt x="91" y="565"/>
                  </a:cubicBezTo>
                  <a:cubicBezTo>
                    <a:pt x="308" y="822"/>
                    <a:pt x="665" y="874"/>
                    <a:pt x="1012" y="874"/>
                  </a:cubicBezTo>
                  <a:cubicBezTo>
                    <a:pt x="1086" y="874"/>
                    <a:pt x="1160" y="872"/>
                    <a:pt x="1232" y="869"/>
                  </a:cubicBezTo>
                  <a:cubicBezTo>
                    <a:pt x="1405" y="861"/>
                    <a:pt x="1584" y="853"/>
                    <a:pt x="1742" y="780"/>
                  </a:cubicBezTo>
                  <a:cubicBezTo>
                    <a:pt x="2472" y="435"/>
                    <a:pt x="1821" y="0"/>
                    <a:pt x="13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a:off x="3076925" y="4198375"/>
              <a:ext cx="61750" cy="21875"/>
            </a:xfrm>
            <a:custGeom>
              <a:avLst/>
              <a:gdLst/>
              <a:ahLst/>
              <a:cxnLst/>
              <a:rect l="l" t="t" r="r" b="b"/>
              <a:pathLst>
                <a:path w="2470" h="875" extrusionOk="0">
                  <a:moveTo>
                    <a:pt x="1330" y="0"/>
                  </a:moveTo>
                  <a:cubicBezTo>
                    <a:pt x="1305" y="0"/>
                    <a:pt x="1280" y="2"/>
                    <a:pt x="1256" y="4"/>
                  </a:cubicBezTo>
                  <a:cubicBezTo>
                    <a:pt x="1001" y="28"/>
                    <a:pt x="458" y="21"/>
                    <a:pt x="233" y="147"/>
                  </a:cubicBezTo>
                  <a:cubicBezTo>
                    <a:pt x="89" y="229"/>
                    <a:pt x="0" y="426"/>
                    <a:pt x="89" y="566"/>
                  </a:cubicBezTo>
                  <a:cubicBezTo>
                    <a:pt x="306" y="824"/>
                    <a:pt x="666" y="874"/>
                    <a:pt x="1015" y="874"/>
                  </a:cubicBezTo>
                  <a:cubicBezTo>
                    <a:pt x="1087" y="874"/>
                    <a:pt x="1160" y="872"/>
                    <a:pt x="1230" y="869"/>
                  </a:cubicBezTo>
                  <a:cubicBezTo>
                    <a:pt x="1403" y="862"/>
                    <a:pt x="1583" y="853"/>
                    <a:pt x="1740" y="779"/>
                  </a:cubicBezTo>
                  <a:cubicBezTo>
                    <a:pt x="2469" y="435"/>
                    <a:pt x="1821" y="0"/>
                    <a:pt x="13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a:off x="3004500" y="4078125"/>
              <a:ext cx="61775" cy="21875"/>
            </a:xfrm>
            <a:custGeom>
              <a:avLst/>
              <a:gdLst/>
              <a:ahLst/>
              <a:cxnLst/>
              <a:rect l="l" t="t" r="r" b="b"/>
              <a:pathLst>
                <a:path w="2471" h="875" extrusionOk="0">
                  <a:moveTo>
                    <a:pt x="1328" y="0"/>
                  </a:moveTo>
                  <a:cubicBezTo>
                    <a:pt x="1304" y="0"/>
                    <a:pt x="1279" y="2"/>
                    <a:pt x="1256" y="4"/>
                  </a:cubicBezTo>
                  <a:cubicBezTo>
                    <a:pt x="1001" y="28"/>
                    <a:pt x="458" y="22"/>
                    <a:pt x="233" y="145"/>
                  </a:cubicBezTo>
                  <a:cubicBezTo>
                    <a:pt x="89" y="227"/>
                    <a:pt x="0" y="426"/>
                    <a:pt x="89" y="564"/>
                  </a:cubicBezTo>
                  <a:cubicBezTo>
                    <a:pt x="307" y="824"/>
                    <a:pt x="666" y="874"/>
                    <a:pt x="1015" y="874"/>
                  </a:cubicBezTo>
                  <a:cubicBezTo>
                    <a:pt x="1088" y="874"/>
                    <a:pt x="1160" y="872"/>
                    <a:pt x="1230" y="869"/>
                  </a:cubicBezTo>
                  <a:cubicBezTo>
                    <a:pt x="1404" y="862"/>
                    <a:pt x="1583" y="853"/>
                    <a:pt x="1740" y="779"/>
                  </a:cubicBezTo>
                  <a:cubicBezTo>
                    <a:pt x="2470" y="434"/>
                    <a:pt x="1819" y="0"/>
                    <a:pt x="13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8"/>
          <p:cNvSpPr txBox="1">
            <a:spLocks noGrp="1"/>
          </p:cNvSpPr>
          <p:nvPr>
            <p:ph type="title"/>
          </p:nvPr>
        </p:nvSpPr>
        <p:spPr>
          <a:xfrm>
            <a:off x="5187100" y="754625"/>
            <a:ext cx="3228600" cy="1748400"/>
          </a:xfrm>
          <a:prstGeom prst="rect">
            <a:avLst/>
          </a:prstGeom>
        </p:spPr>
        <p:txBody>
          <a:bodyPr spcFirstLastPara="1" wrap="square" lIns="91425" tIns="91425" rIns="91425" bIns="91425" anchor="t" anchorCtr="0">
            <a:noAutofit/>
          </a:bodyPr>
          <a:lstStyle>
            <a:lvl1pPr lvl="0" algn="r">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3"/>
        <p:cNvGrpSpPr/>
        <p:nvPr/>
      </p:nvGrpSpPr>
      <p:grpSpPr>
        <a:xfrm>
          <a:off x="0" y="0"/>
          <a:ext cx="0" cy="0"/>
          <a:chOff x="0" y="0"/>
          <a:chExt cx="0" cy="0"/>
        </a:xfrm>
      </p:grpSpPr>
      <p:sp>
        <p:nvSpPr>
          <p:cNvPr id="84" name="Google Shape;84;p9"/>
          <p:cNvSpPr/>
          <p:nvPr/>
        </p:nvSpPr>
        <p:spPr>
          <a:xfrm rot="10800000">
            <a:off x="1" y="11"/>
            <a:ext cx="5387228" cy="2977326"/>
          </a:xfrm>
          <a:custGeom>
            <a:avLst/>
            <a:gdLst/>
            <a:ahLst/>
            <a:cxnLst/>
            <a:rect l="l" t="t" r="r" b="b"/>
            <a:pathLst>
              <a:path w="129985" h="71838" extrusionOk="0">
                <a:moveTo>
                  <a:pt x="26174" y="0"/>
                </a:moveTo>
                <a:cubicBezTo>
                  <a:pt x="22995" y="0"/>
                  <a:pt x="19662" y="2105"/>
                  <a:pt x="17722" y="4907"/>
                </a:cubicBezTo>
                <a:cubicBezTo>
                  <a:pt x="14255" y="9707"/>
                  <a:pt x="13989" y="15306"/>
                  <a:pt x="13188" y="20907"/>
                </a:cubicBezTo>
                <a:cubicBezTo>
                  <a:pt x="12389" y="27040"/>
                  <a:pt x="10789" y="33173"/>
                  <a:pt x="10523" y="39573"/>
                </a:cubicBezTo>
                <a:cubicBezTo>
                  <a:pt x="10523" y="40640"/>
                  <a:pt x="10255" y="41705"/>
                  <a:pt x="9722" y="42772"/>
                </a:cubicBezTo>
                <a:cubicBezTo>
                  <a:pt x="9189" y="43572"/>
                  <a:pt x="9722" y="44905"/>
                  <a:pt x="9456" y="45972"/>
                </a:cubicBezTo>
                <a:cubicBezTo>
                  <a:pt x="8389" y="49171"/>
                  <a:pt x="8655" y="52105"/>
                  <a:pt x="8122" y="55037"/>
                </a:cubicBezTo>
                <a:cubicBezTo>
                  <a:pt x="6442" y="61126"/>
                  <a:pt x="3604" y="66551"/>
                  <a:pt x="0" y="71837"/>
                </a:cubicBezTo>
                <a:lnTo>
                  <a:pt x="129985" y="71837"/>
                </a:lnTo>
                <a:lnTo>
                  <a:pt x="129985" y="58974"/>
                </a:lnTo>
                <a:cubicBezTo>
                  <a:pt x="128471" y="59232"/>
                  <a:pt x="126987" y="59349"/>
                  <a:pt x="125528" y="59349"/>
                </a:cubicBezTo>
                <a:cubicBezTo>
                  <a:pt x="115365" y="59349"/>
                  <a:pt x="106394" y="53677"/>
                  <a:pt x="96652" y="50505"/>
                </a:cubicBezTo>
                <a:cubicBezTo>
                  <a:pt x="94191" y="49609"/>
                  <a:pt x="91494" y="49231"/>
                  <a:pt x="88721" y="49231"/>
                </a:cubicBezTo>
                <a:cubicBezTo>
                  <a:pt x="84885" y="49231"/>
                  <a:pt x="80902" y="49955"/>
                  <a:pt x="77187" y="51038"/>
                </a:cubicBezTo>
                <a:cubicBezTo>
                  <a:pt x="76309" y="51331"/>
                  <a:pt x="75190" y="51543"/>
                  <a:pt x="74183" y="51543"/>
                </a:cubicBezTo>
                <a:cubicBezTo>
                  <a:pt x="73354" y="51543"/>
                  <a:pt x="72601" y="51399"/>
                  <a:pt x="72120" y="51038"/>
                </a:cubicBezTo>
                <a:cubicBezTo>
                  <a:pt x="62787" y="42772"/>
                  <a:pt x="65454" y="29973"/>
                  <a:pt x="65454" y="18772"/>
                </a:cubicBezTo>
                <a:cubicBezTo>
                  <a:pt x="65454" y="16106"/>
                  <a:pt x="64653" y="13173"/>
                  <a:pt x="63053" y="12374"/>
                </a:cubicBezTo>
                <a:cubicBezTo>
                  <a:pt x="62045" y="11743"/>
                  <a:pt x="60680" y="11470"/>
                  <a:pt x="59212" y="11470"/>
                </a:cubicBezTo>
                <a:cubicBezTo>
                  <a:pt x="57571" y="11470"/>
                  <a:pt x="55801" y="11811"/>
                  <a:pt x="54253" y="12374"/>
                </a:cubicBezTo>
                <a:cubicBezTo>
                  <a:pt x="53987" y="12640"/>
                  <a:pt x="53987" y="13173"/>
                  <a:pt x="53720" y="13439"/>
                </a:cubicBezTo>
                <a:cubicBezTo>
                  <a:pt x="48120" y="13972"/>
                  <a:pt x="46522" y="18772"/>
                  <a:pt x="42788" y="21707"/>
                </a:cubicBezTo>
                <a:cubicBezTo>
                  <a:pt x="42197" y="22121"/>
                  <a:pt x="41605" y="22299"/>
                  <a:pt x="41031" y="22299"/>
                </a:cubicBezTo>
                <a:cubicBezTo>
                  <a:pt x="39017" y="22299"/>
                  <a:pt x="37218" y="20108"/>
                  <a:pt x="36388" y="18240"/>
                </a:cubicBezTo>
                <a:cubicBezTo>
                  <a:pt x="34255" y="12108"/>
                  <a:pt x="35054" y="2773"/>
                  <a:pt x="28388" y="374"/>
                </a:cubicBezTo>
                <a:cubicBezTo>
                  <a:pt x="27672" y="118"/>
                  <a:pt x="26927" y="0"/>
                  <a:pt x="26174" y="0"/>
                </a:cubicBezTo>
                <a:close/>
              </a:path>
            </a:pathLst>
          </a:custGeom>
          <a:solidFill>
            <a:srgbClr val="E2DAC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9"/>
          <p:cNvSpPr/>
          <p:nvPr/>
        </p:nvSpPr>
        <p:spPr>
          <a:xfrm rot="10800000" flipH="1">
            <a:off x="3384938" y="3042075"/>
            <a:ext cx="5759074" cy="2123557"/>
          </a:xfrm>
          <a:custGeom>
            <a:avLst/>
            <a:gdLst/>
            <a:ahLst/>
            <a:cxnLst/>
            <a:rect l="l" t="t" r="r" b="b"/>
            <a:pathLst>
              <a:path w="125964" h="46447" extrusionOk="0">
                <a:moveTo>
                  <a:pt x="482" y="1"/>
                </a:moveTo>
                <a:cubicBezTo>
                  <a:pt x="33" y="1960"/>
                  <a:pt x="0" y="4046"/>
                  <a:pt x="368" y="6135"/>
                </a:cubicBezTo>
                <a:cubicBezTo>
                  <a:pt x="368" y="6669"/>
                  <a:pt x="1434" y="6669"/>
                  <a:pt x="1434" y="7202"/>
                </a:cubicBezTo>
                <a:cubicBezTo>
                  <a:pt x="3036" y="13868"/>
                  <a:pt x="10501" y="16535"/>
                  <a:pt x="16101" y="17868"/>
                </a:cubicBezTo>
                <a:cubicBezTo>
                  <a:pt x="18563" y="18458"/>
                  <a:pt x="21062" y="18613"/>
                  <a:pt x="23570" y="18613"/>
                </a:cubicBezTo>
                <a:cubicBezTo>
                  <a:pt x="26316" y="18613"/>
                  <a:pt x="29072" y="18428"/>
                  <a:pt x="31805" y="18428"/>
                </a:cubicBezTo>
                <a:cubicBezTo>
                  <a:pt x="33335" y="18428"/>
                  <a:pt x="34858" y="18486"/>
                  <a:pt x="36367" y="18667"/>
                </a:cubicBezTo>
                <a:cubicBezTo>
                  <a:pt x="45957" y="19818"/>
                  <a:pt x="44802" y="33598"/>
                  <a:pt x="50062" y="39166"/>
                </a:cubicBezTo>
                <a:cubicBezTo>
                  <a:pt x="54543" y="43909"/>
                  <a:pt x="61086" y="46447"/>
                  <a:pt x="67593" y="46447"/>
                </a:cubicBezTo>
                <a:cubicBezTo>
                  <a:pt x="71461" y="46447"/>
                  <a:pt x="75315" y="45550"/>
                  <a:pt x="78717" y="43689"/>
                </a:cubicBezTo>
                <a:cubicBezTo>
                  <a:pt x="86326" y="39525"/>
                  <a:pt x="91083" y="31579"/>
                  <a:pt x="98016" y="26368"/>
                </a:cubicBezTo>
                <a:cubicBezTo>
                  <a:pt x="106755" y="19799"/>
                  <a:pt x="115849" y="20647"/>
                  <a:pt x="125964" y="19724"/>
                </a:cubicBezTo>
                <a:lnTo>
                  <a:pt x="125964" y="1"/>
                </a:ln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9"/>
          <p:cNvSpPr txBox="1">
            <a:spLocks noGrp="1"/>
          </p:cNvSpPr>
          <p:nvPr>
            <p:ph type="body" idx="1"/>
          </p:nvPr>
        </p:nvSpPr>
        <p:spPr>
          <a:xfrm>
            <a:off x="4965550" y="1607850"/>
            <a:ext cx="3264000" cy="2677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87" name="Google Shape;87;p9"/>
          <p:cNvSpPr txBox="1">
            <a:spLocks noGrp="1"/>
          </p:cNvSpPr>
          <p:nvPr>
            <p:ph type="title"/>
          </p:nvPr>
        </p:nvSpPr>
        <p:spPr>
          <a:xfrm rot="-5400000">
            <a:off x="-3003200" y="2351100"/>
            <a:ext cx="6912600" cy="441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rgbClr val="E1A101"/>
              </a:buClr>
              <a:buSzPts val="2800"/>
              <a:buNone/>
              <a:defRPr>
                <a:solidFill>
                  <a:srgbClr val="E1A101"/>
                </a:solidFill>
              </a:defRPr>
            </a:lvl2pPr>
            <a:lvl3pPr lvl="2" rtl="0">
              <a:spcBef>
                <a:spcPts val="0"/>
              </a:spcBef>
              <a:spcAft>
                <a:spcPts val="0"/>
              </a:spcAft>
              <a:buClr>
                <a:srgbClr val="E1A101"/>
              </a:buClr>
              <a:buSzPts val="2800"/>
              <a:buNone/>
              <a:defRPr>
                <a:solidFill>
                  <a:srgbClr val="E1A101"/>
                </a:solidFill>
              </a:defRPr>
            </a:lvl3pPr>
            <a:lvl4pPr lvl="3" rtl="0">
              <a:spcBef>
                <a:spcPts val="0"/>
              </a:spcBef>
              <a:spcAft>
                <a:spcPts val="0"/>
              </a:spcAft>
              <a:buClr>
                <a:srgbClr val="E1A101"/>
              </a:buClr>
              <a:buSzPts val="2800"/>
              <a:buNone/>
              <a:defRPr>
                <a:solidFill>
                  <a:srgbClr val="E1A101"/>
                </a:solidFill>
              </a:defRPr>
            </a:lvl4pPr>
            <a:lvl5pPr lvl="4" rtl="0">
              <a:spcBef>
                <a:spcPts val="0"/>
              </a:spcBef>
              <a:spcAft>
                <a:spcPts val="0"/>
              </a:spcAft>
              <a:buClr>
                <a:srgbClr val="E1A101"/>
              </a:buClr>
              <a:buSzPts val="2800"/>
              <a:buNone/>
              <a:defRPr>
                <a:solidFill>
                  <a:srgbClr val="E1A101"/>
                </a:solidFill>
              </a:defRPr>
            </a:lvl5pPr>
            <a:lvl6pPr lvl="5" rtl="0">
              <a:spcBef>
                <a:spcPts val="0"/>
              </a:spcBef>
              <a:spcAft>
                <a:spcPts val="0"/>
              </a:spcAft>
              <a:buClr>
                <a:srgbClr val="E1A101"/>
              </a:buClr>
              <a:buSzPts val="2800"/>
              <a:buNone/>
              <a:defRPr>
                <a:solidFill>
                  <a:srgbClr val="E1A101"/>
                </a:solidFill>
              </a:defRPr>
            </a:lvl6pPr>
            <a:lvl7pPr lvl="6" rtl="0">
              <a:spcBef>
                <a:spcPts val="0"/>
              </a:spcBef>
              <a:spcAft>
                <a:spcPts val="0"/>
              </a:spcAft>
              <a:buClr>
                <a:srgbClr val="E1A101"/>
              </a:buClr>
              <a:buSzPts val="2800"/>
              <a:buNone/>
              <a:defRPr>
                <a:solidFill>
                  <a:srgbClr val="E1A101"/>
                </a:solidFill>
              </a:defRPr>
            </a:lvl7pPr>
            <a:lvl8pPr lvl="7" rtl="0">
              <a:spcBef>
                <a:spcPts val="0"/>
              </a:spcBef>
              <a:spcAft>
                <a:spcPts val="0"/>
              </a:spcAft>
              <a:buClr>
                <a:srgbClr val="E1A101"/>
              </a:buClr>
              <a:buSzPts val="2800"/>
              <a:buNone/>
              <a:defRPr>
                <a:solidFill>
                  <a:srgbClr val="E1A101"/>
                </a:solidFill>
              </a:defRPr>
            </a:lvl8pPr>
            <a:lvl9pPr lvl="8" rtl="0">
              <a:spcBef>
                <a:spcPts val="0"/>
              </a:spcBef>
              <a:spcAft>
                <a:spcPts val="0"/>
              </a:spcAft>
              <a:buClr>
                <a:srgbClr val="E1A101"/>
              </a:buClr>
              <a:buSzPts val="2800"/>
              <a:buNone/>
              <a:defRPr>
                <a:solidFill>
                  <a:srgbClr val="E1A101"/>
                </a:solidFill>
              </a:defRPr>
            </a:lvl9pPr>
          </a:lstStyle>
          <a:p>
            <a:endParaRPr/>
          </a:p>
        </p:txBody>
      </p:sp>
      <p:sp>
        <p:nvSpPr>
          <p:cNvPr id="88" name="Google Shape;88;p9"/>
          <p:cNvSpPr txBox="1">
            <a:spLocks noGrp="1"/>
          </p:cNvSpPr>
          <p:nvPr>
            <p:ph type="subTitle" idx="2"/>
          </p:nvPr>
        </p:nvSpPr>
        <p:spPr>
          <a:xfrm>
            <a:off x="4965550" y="265000"/>
            <a:ext cx="2859300" cy="1266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1"/>
              </a:buClr>
              <a:buSzPts val="1800"/>
              <a:buNone/>
              <a:defRPr b="1">
                <a:solidFill>
                  <a:schemeClr val="accent1"/>
                </a:solidFill>
              </a:defRPr>
            </a:lvl1pPr>
            <a:lvl2pPr lvl="1" algn="ctr" rtl="0">
              <a:lnSpc>
                <a:spcPct val="100000"/>
              </a:lnSpc>
              <a:spcBef>
                <a:spcPts val="0"/>
              </a:spcBef>
              <a:spcAft>
                <a:spcPts val="0"/>
              </a:spcAft>
              <a:buClr>
                <a:schemeClr val="accent1"/>
              </a:buClr>
              <a:buSzPts val="1800"/>
              <a:buNone/>
              <a:defRPr sz="1800" b="1">
                <a:solidFill>
                  <a:schemeClr val="accent1"/>
                </a:solidFill>
              </a:defRPr>
            </a:lvl2pPr>
            <a:lvl3pPr lvl="2" algn="ctr" rtl="0">
              <a:lnSpc>
                <a:spcPct val="100000"/>
              </a:lnSpc>
              <a:spcBef>
                <a:spcPts val="0"/>
              </a:spcBef>
              <a:spcAft>
                <a:spcPts val="0"/>
              </a:spcAft>
              <a:buClr>
                <a:schemeClr val="accent1"/>
              </a:buClr>
              <a:buSzPts val="1800"/>
              <a:buNone/>
              <a:defRPr sz="1800" b="1">
                <a:solidFill>
                  <a:schemeClr val="accent1"/>
                </a:solidFill>
              </a:defRPr>
            </a:lvl3pPr>
            <a:lvl4pPr lvl="3" algn="ctr" rtl="0">
              <a:lnSpc>
                <a:spcPct val="100000"/>
              </a:lnSpc>
              <a:spcBef>
                <a:spcPts val="0"/>
              </a:spcBef>
              <a:spcAft>
                <a:spcPts val="0"/>
              </a:spcAft>
              <a:buClr>
                <a:schemeClr val="accent1"/>
              </a:buClr>
              <a:buSzPts val="1800"/>
              <a:buNone/>
              <a:defRPr sz="1800" b="1">
                <a:solidFill>
                  <a:schemeClr val="accent1"/>
                </a:solidFill>
              </a:defRPr>
            </a:lvl4pPr>
            <a:lvl5pPr lvl="4" algn="ctr" rtl="0">
              <a:lnSpc>
                <a:spcPct val="100000"/>
              </a:lnSpc>
              <a:spcBef>
                <a:spcPts val="0"/>
              </a:spcBef>
              <a:spcAft>
                <a:spcPts val="0"/>
              </a:spcAft>
              <a:buClr>
                <a:schemeClr val="accent1"/>
              </a:buClr>
              <a:buSzPts val="1800"/>
              <a:buNone/>
              <a:defRPr sz="1800" b="1">
                <a:solidFill>
                  <a:schemeClr val="accent1"/>
                </a:solidFill>
              </a:defRPr>
            </a:lvl5pPr>
            <a:lvl6pPr lvl="5" algn="ctr" rtl="0">
              <a:lnSpc>
                <a:spcPct val="100000"/>
              </a:lnSpc>
              <a:spcBef>
                <a:spcPts val="0"/>
              </a:spcBef>
              <a:spcAft>
                <a:spcPts val="0"/>
              </a:spcAft>
              <a:buClr>
                <a:schemeClr val="accent1"/>
              </a:buClr>
              <a:buSzPts val="1800"/>
              <a:buNone/>
              <a:defRPr sz="1800" b="1">
                <a:solidFill>
                  <a:schemeClr val="accent1"/>
                </a:solidFill>
              </a:defRPr>
            </a:lvl6pPr>
            <a:lvl7pPr lvl="6" algn="ctr" rtl="0">
              <a:lnSpc>
                <a:spcPct val="100000"/>
              </a:lnSpc>
              <a:spcBef>
                <a:spcPts val="0"/>
              </a:spcBef>
              <a:spcAft>
                <a:spcPts val="0"/>
              </a:spcAft>
              <a:buClr>
                <a:schemeClr val="accent1"/>
              </a:buClr>
              <a:buSzPts val="1800"/>
              <a:buNone/>
              <a:defRPr sz="1800" b="1">
                <a:solidFill>
                  <a:schemeClr val="accent1"/>
                </a:solidFill>
              </a:defRPr>
            </a:lvl7pPr>
            <a:lvl8pPr lvl="7" algn="ctr" rtl="0">
              <a:lnSpc>
                <a:spcPct val="100000"/>
              </a:lnSpc>
              <a:spcBef>
                <a:spcPts val="0"/>
              </a:spcBef>
              <a:spcAft>
                <a:spcPts val="0"/>
              </a:spcAft>
              <a:buClr>
                <a:schemeClr val="accent1"/>
              </a:buClr>
              <a:buSzPts val="1800"/>
              <a:buNone/>
              <a:defRPr sz="1800" b="1">
                <a:solidFill>
                  <a:schemeClr val="accent1"/>
                </a:solidFill>
              </a:defRPr>
            </a:lvl8pPr>
            <a:lvl9pPr lvl="8" algn="ctr" rtl="0">
              <a:lnSpc>
                <a:spcPct val="100000"/>
              </a:lnSpc>
              <a:spcBef>
                <a:spcPts val="0"/>
              </a:spcBef>
              <a:spcAft>
                <a:spcPts val="0"/>
              </a:spcAft>
              <a:buClr>
                <a:schemeClr val="accent1"/>
              </a:buClr>
              <a:buSzPts val="1800"/>
              <a:buNone/>
              <a:defRPr sz="1800" b="1">
                <a:solidFill>
                  <a:schemeClr val="accen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9"/>
        <p:cNvGrpSpPr/>
        <p:nvPr/>
      </p:nvGrpSpPr>
      <p:grpSpPr>
        <a:xfrm>
          <a:off x="0" y="0"/>
          <a:ext cx="0" cy="0"/>
          <a:chOff x="0" y="0"/>
          <a:chExt cx="0" cy="0"/>
        </a:xfrm>
      </p:grpSpPr>
      <p:sp>
        <p:nvSpPr>
          <p:cNvPr id="90" name="Google Shape;90;p10"/>
          <p:cNvSpPr/>
          <p:nvPr/>
        </p:nvSpPr>
        <p:spPr>
          <a:xfrm>
            <a:off x="-598950" y="-312451"/>
            <a:ext cx="7060400" cy="5703252"/>
          </a:xfrm>
          <a:custGeom>
            <a:avLst/>
            <a:gdLst/>
            <a:ahLst/>
            <a:cxnLst/>
            <a:rect l="l" t="t" r="r" b="b"/>
            <a:pathLst>
              <a:path w="282416" h="208681" extrusionOk="0">
                <a:moveTo>
                  <a:pt x="0" y="0"/>
                </a:moveTo>
                <a:lnTo>
                  <a:pt x="0" y="208681"/>
                </a:lnTo>
                <a:lnTo>
                  <a:pt x="282416" y="208681"/>
                </a:lnTo>
                <a:cubicBezTo>
                  <a:pt x="276843" y="196154"/>
                  <a:pt x="271672" y="183426"/>
                  <a:pt x="259101" y="180305"/>
                </a:cubicBezTo>
                <a:cubicBezTo>
                  <a:pt x="256609" y="179688"/>
                  <a:pt x="254040" y="179555"/>
                  <a:pt x="251452" y="179555"/>
                </a:cubicBezTo>
                <a:cubicBezTo>
                  <a:pt x="249497" y="179555"/>
                  <a:pt x="247531" y="179631"/>
                  <a:pt x="245581" y="179631"/>
                </a:cubicBezTo>
                <a:cubicBezTo>
                  <a:pt x="242559" y="179631"/>
                  <a:pt x="239574" y="179449"/>
                  <a:pt x="236721" y="178522"/>
                </a:cubicBezTo>
                <a:cubicBezTo>
                  <a:pt x="222678" y="173930"/>
                  <a:pt x="220004" y="154961"/>
                  <a:pt x="223303" y="140584"/>
                </a:cubicBezTo>
                <a:cubicBezTo>
                  <a:pt x="226579" y="126207"/>
                  <a:pt x="233266" y="111339"/>
                  <a:pt x="228674" y="97297"/>
                </a:cubicBezTo>
                <a:cubicBezTo>
                  <a:pt x="222723" y="79108"/>
                  <a:pt x="201191" y="71730"/>
                  <a:pt x="188463" y="57420"/>
                </a:cubicBezTo>
                <a:cubicBezTo>
                  <a:pt x="174755" y="42039"/>
                  <a:pt x="173462" y="17587"/>
                  <a:pt x="183738" y="0"/>
                </a:cubicBez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0"/>
          <p:cNvSpPr txBox="1">
            <a:spLocks noGrp="1"/>
          </p:cNvSpPr>
          <p:nvPr>
            <p:ph type="body" idx="1"/>
          </p:nvPr>
        </p:nvSpPr>
        <p:spPr>
          <a:xfrm>
            <a:off x="5395775" y="1072458"/>
            <a:ext cx="2913600" cy="2107800"/>
          </a:xfrm>
          <a:prstGeom prst="rect">
            <a:avLst/>
          </a:prstGeom>
        </p:spPr>
        <p:txBody>
          <a:bodyPr spcFirstLastPara="1" wrap="square" lIns="91425" tIns="91425" rIns="91425" bIns="91425" anchor="t" anchorCtr="0">
            <a:noAutofit/>
          </a:bodyPr>
          <a:lstStyle>
            <a:lvl1pPr marL="457200" lvl="0" indent="-228600">
              <a:lnSpc>
                <a:spcPct val="100000"/>
              </a:lnSpc>
              <a:spcBef>
                <a:spcPts val="0"/>
              </a:spcBef>
              <a:spcAft>
                <a:spcPts val="0"/>
              </a:spcAft>
              <a:buSzPts val="1800"/>
              <a:buNone/>
              <a:defRPr/>
            </a:lvl1pPr>
          </a:lstStyle>
          <a:p>
            <a:endParaRPr/>
          </a:p>
        </p:txBody>
      </p:sp>
      <p:sp>
        <p:nvSpPr>
          <p:cNvPr id="92" name="Google Shape;92;p10"/>
          <p:cNvSpPr txBox="1">
            <a:spLocks noGrp="1"/>
          </p:cNvSpPr>
          <p:nvPr>
            <p:ph type="title"/>
          </p:nvPr>
        </p:nvSpPr>
        <p:spPr>
          <a:xfrm rot="-5400000">
            <a:off x="-3003200" y="2351100"/>
            <a:ext cx="6912600" cy="441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rgbClr val="E1A101"/>
              </a:buClr>
              <a:buSzPts val="2800"/>
              <a:buNone/>
              <a:defRPr>
                <a:solidFill>
                  <a:srgbClr val="E1A101"/>
                </a:solidFill>
              </a:defRPr>
            </a:lvl2pPr>
            <a:lvl3pPr lvl="2" rtl="0">
              <a:spcBef>
                <a:spcPts val="0"/>
              </a:spcBef>
              <a:spcAft>
                <a:spcPts val="0"/>
              </a:spcAft>
              <a:buClr>
                <a:srgbClr val="E1A101"/>
              </a:buClr>
              <a:buSzPts val="2800"/>
              <a:buNone/>
              <a:defRPr>
                <a:solidFill>
                  <a:srgbClr val="E1A101"/>
                </a:solidFill>
              </a:defRPr>
            </a:lvl3pPr>
            <a:lvl4pPr lvl="3" rtl="0">
              <a:spcBef>
                <a:spcPts val="0"/>
              </a:spcBef>
              <a:spcAft>
                <a:spcPts val="0"/>
              </a:spcAft>
              <a:buClr>
                <a:srgbClr val="E1A101"/>
              </a:buClr>
              <a:buSzPts val="2800"/>
              <a:buNone/>
              <a:defRPr>
                <a:solidFill>
                  <a:srgbClr val="E1A101"/>
                </a:solidFill>
              </a:defRPr>
            </a:lvl4pPr>
            <a:lvl5pPr lvl="4" rtl="0">
              <a:spcBef>
                <a:spcPts val="0"/>
              </a:spcBef>
              <a:spcAft>
                <a:spcPts val="0"/>
              </a:spcAft>
              <a:buClr>
                <a:srgbClr val="E1A101"/>
              </a:buClr>
              <a:buSzPts val="2800"/>
              <a:buNone/>
              <a:defRPr>
                <a:solidFill>
                  <a:srgbClr val="E1A101"/>
                </a:solidFill>
              </a:defRPr>
            </a:lvl5pPr>
            <a:lvl6pPr lvl="5" rtl="0">
              <a:spcBef>
                <a:spcPts val="0"/>
              </a:spcBef>
              <a:spcAft>
                <a:spcPts val="0"/>
              </a:spcAft>
              <a:buClr>
                <a:srgbClr val="E1A101"/>
              </a:buClr>
              <a:buSzPts val="2800"/>
              <a:buNone/>
              <a:defRPr>
                <a:solidFill>
                  <a:srgbClr val="E1A101"/>
                </a:solidFill>
              </a:defRPr>
            </a:lvl6pPr>
            <a:lvl7pPr lvl="6" rtl="0">
              <a:spcBef>
                <a:spcPts val="0"/>
              </a:spcBef>
              <a:spcAft>
                <a:spcPts val="0"/>
              </a:spcAft>
              <a:buClr>
                <a:srgbClr val="E1A101"/>
              </a:buClr>
              <a:buSzPts val="2800"/>
              <a:buNone/>
              <a:defRPr>
                <a:solidFill>
                  <a:srgbClr val="E1A101"/>
                </a:solidFill>
              </a:defRPr>
            </a:lvl7pPr>
            <a:lvl8pPr lvl="7" rtl="0">
              <a:spcBef>
                <a:spcPts val="0"/>
              </a:spcBef>
              <a:spcAft>
                <a:spcPts val="0"/>
              </a:spcAft>
              <a:buClr>
                <a:srgbClr val="E1A101"/>
              </a:buClr>
              <a:buSzPts val="2800"/>
              <a:buNone/>
              <a:defRPr>
                <a:solidFill>
                  <a:srgbClr val="E1A101"/>
                </a:solidFill>
              </a:defRPr>
            </a:lvl8pPr>
            <a:lvl9pPr lvl="8" rtl="0">
              <a:spcBef>
                <a:spcPts val="0"/>
              </a:spcBef>
              <a:spcAft>
                <a:spcPts val="0"/>
              </a:spcAft>
              <a:buClr>
                <a:srgbClr val="E1A101"/>
              </a:buClr>
              <a:buSzPts val="2800"/>
              <a:buNone/>
              <a:defRPr>
                <a:solidFill>
                  <a:srgbClr val="E1A10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lumns">
  <p:cSld name="SECTION_TITLE_AND_DESCRIPTION_1">
    <p:spTree>
      <p:nvGrpSpPr>
        <p:cNvPr id="1" name="Shape 122"/>
        <p:cNvGrpSpPr/>
        <p:nvPr/>
      </p:nvGrpSpPr>
      <p:grpSpPr>
        <a:xfrm>
          <a:off x="0" y="0"/>
          <a:ext cx="0" cy="0"/>
          <a:chOff x="0" y="0"/>
          <a:chExt cx="0" cy="0"/>
        </a:xfrm>
      </p:grpSpPr>
      <p:sp>
        <p:nvSpPr>
          <p:cNvPr id="123" name="Google Shape;123;p14"/>
          <p:cNvSpPr/>
          <p:nvPr/>
        </p:nvSpPr>
        <p:spPr>
          <a:xfrm rot="10315358">
            <a:off x="-418306" y="-1189476"/>
            <a:ext cx="7455928" cy="8010265"/>
          </a:xfrm>
          <a:custGeom>
            <a:avLst/>
            <a:gdLst/>
            <a:ahLst/>
            <a:cxnLst/>
            <a:rect l="l" t="t" r="r" b="b"/>
            <a:pathLst>
              <a:path w="44009" h="47281" extrusionOk="0">
                <a:moveTo>
                  <a:pt x="33884" y="0"/>
                </a:moveTo>
                <a:cubicBezTo>
                  <a:pt x="33884" y="0"/>
                  <a:pt x="42340" y="9290"/>
                  <a:pt x="32634" y="11791"/>
                </a:cubicBezTo>
                <a:cubicBezTo>
                  <a:pt x="22928" y="14292"/>
                  <a:pt x="13995" y="13279"/>
                  <a:pt x="13280" y="25130"/>
                </a:cubicBezTo>
                <a:cubicBezTo>
                  <a:pt x="12566" y="36978"/>
                  <a:pt x="15536" y="41480"/>
                  <a:pt x="7682" y="42577"/>
                </a:cubicBezTo>
                <a:cubicBezTo>
                  <a:pt x="0" y="43648"/>
                  <a:pt x="121" y="47281"/>
                  <a:pt x="121" y="47281"/>
                </a:cubicBezTo>
                <a:lnTo>
                  <a:pt x="41983" y="47281"/>
                </a:lnTo>
                <a:cubicBezTo>
                  <a:pt x="41984" y="47281"/>
                  <a:pt x="41985" y="47281"/>
                  <a:pt x="41986" y="47281"/>
                </a:cubicBezTo>
                <a:cubicBezTo>
                  <a:pt x="43103" y="47281"/>
                  <a:pt x="44008" y="46374"/>
                  <a:pt x="44007" y="45257"/>
                </a:cubicBezTo>
                <a:lnTo>
                  <a:pt x="44007" y="2025"/>
                </a:lnTo>
                <a:cubicBezTo>
                  <a:pt x="44008" y="907"/>
                  <a:pt x="43101" y="0"/>
                  <a:pt x="41983" y="0"/>
                </a:cubicBezTo>
                <a:close/>
              </a:path>
            </a:pathLst>
          </a:custGeom>
          <a:solidFill>
            <a:srgbClr val="E2DAC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4"/>
          <p:cNvSpPr txBox="1">
            <a:spLocks noGrp="1"/>
          </p:cNvSpPr>
          <p:nvPr>
            <p:ph type="title"/>
          </p:nvPr>
        </p:nvSpPr>
        <p:spPr>
          <a:xfrm>
            <a:off x="1099813" y="1352850"/>
            <a:ext cx="2932500" cy="713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400"/>
              <a:buNone/>
              <a:defRPr sz="2400">
                <a:solidFill>
                  <a:schemeClr val="accen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5" name="Google Shape;125;p14"/>
          <p:cNvSpPr txBox="1">
            <a:spLocks noGrp="1"/>
          </p:cNvSpPr>
          <p:nvPr>
            <p:ph type="subTitle" idx="1"/>
          </p:nvPr>
        </p:nvSpPr>
        <p:spPr>
          <a:xfrm>
            <a:off x="1099813" y="2066200"/>
            <a:ext cx="2932500" cy="158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6" name="Google Shape;126;p14"/>
          <p:cNvSpPr txBox="1">
            <a:spLocks noGrp="1"/>
          </p:cNvSpPr>
          <p:nvPr>
            <p:ph type="title" idx="2"/>
          </p:nvPr>
        </p:nvSpPr>
        <p:spPr>
          <a:xfrm>
            <a:off x="5111688" y="1352850"/>
            <a:ext cx="2932500" cy="713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2400"/>
              <a:buNone/>
              <a:defRPr sz="2400">
                <a:solidFill>
                  <a:schemeClr val="accen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7" name="Google Shape;127;p14"/>
          <p:cNvSpPr txBox="1">
            <a:spLocks noGrp="1"/>
          </p:cNvSpPr>
          <p:nvPr>
            <p:ph type="subTitle" idx="3"/>
          </p:nvPr>
        </p:nvSpPr>
        <p:spPr>
          <a:xfrm>
            <a:off x="5111688" y="2066200"/>
            <a:ext cx="2932500" cy="158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Three Columns ">
  <p:cSld name="TITLE_AND_BODY_1_2">
    <p:bg>
      <p:bgPr>
        <a:solidFill>
          <a:schemeClr val="accent4"/>
        </a:solidFill>
        <a:effectLst/>
      </p:bgPr>
    </p:bg>
    <p:spTree>
      <p:nvGrpSpPr>
        <p:cNvPr id="1" name="Shape 128"/>
        <p:cNvGrpSpPr/>
        <p:nvPr/>
      </p:nvGrpSpPr>
      <p:grpSpPr>
        <a:xfrm>
          <a:off x="0" y="0"/>
          <a:ext cx="0" cy="0"/>
          <a:chOff x="0" y="0"/>
          <a:chExt cx="0" cy="0"/>
        </a:xfrm>
      </p:grpSpPr>
      <p:sp>
        <p:nvSpPr>
          <p:cNvPr id="129" name="Google Shape;129;p15"/>
          <p:cNvSpPr/>
          <p:nvPr/>
        </p:nvSpPr>
        <p:spPr>
          <a:xfrm>
            <a:off x="3807551" y="2267811"/>
            <a:ext cx="5387228" cy="2977326"/>
          </a:xfrm>
          <a:custGeom>
            <a:avLst/>
            <a:gdLst/>
            <a:ahLst/>
            <a:cxnLst/>
            <a:rect l="l" t="t" r="r" b="b"/>
            <a:pathLst>
              <a:path w="129985" h="71838" extrusionOk="0">
                <a:moveTo>
                  <a:pt x="26174" y="0"/>
                </a:moveTo>
                <a:cubicBezTo>
                  <a:pt x="22995" y="0"/>
                  <a:pt x="19662" y="2105"/>
                  <a:pt x="17722" y="4907"/>
                </a:cubicBezTo>
                <a:cubicBezTo>
                  <a:pt x="14255" y="9707"/>
                  <a:pt x="13989" y="15306"/>
                  <a:pt x="13188" y="20907"/>
                </a:cubicBezTo>
                <a:cubicBezTo>
                  <a:pt x="12389" y="27040"/>
                  <a:pt x="10789" y="33173"/>
                  <a:pt x="10523" y="39573"/>
                </a:cubicBezTo>
                <a:cubicBezTo>
                  <a:pt x="10523" y="40640"/>
                  <a:pt x="10255" y="41705"/>
                  <a:pt x="9722" y="42772"/>
                </a:cubicBezTo>
                <a:cubicBezTo>
                  <a:pt x="9189" y="43572"/>
                  <a:pt x="9722" y="44905"/>
                  <a:pt x="9456" y="45972"/>
                </a:cubicBezTo>
                <a:cubicBezTo>
                  <a:pt x="8389" y="49171"/>
                  <a:pt x="8655" y="52105"/>
                  <a:pt x="8122" y="55037"/>
                </a:cubicBezTo>
                <a:cubicBezTo>
                  <a:pt x="6442" y="61126"/>
                  <a:pt x="3604" y="66551"/>
                  <a:pt x="0" y="71837"/>
                </a:cubicBezTo>
                <a:lnTo>
                  <a:pt x="129985" y="71837"/>
                </a:lnTo>
                <a:lnTo>
                  <a:pt x="129985" y="58974"/>
                </a:lnTo>
                <a:cubicBezTo>
                  <a:pt x="128471" y="59232"/>
                  <a:pt x="126987" y="59349"/>
                  <a:pt x="125528" y="59349"/>
                </a:cubicBezTo>
                <a:cubicBezTo>
                  <a:pt x="115365" y="59349"/>
                  <a:pt x="106394" y="53677"/>
                  <a:pt x="96652" y="50505"/>
                </a:cubicBezTo>
                <a:cubicBezTo>
                  <a:pt x="94191" y="49609"/>
                  <a:pt x="91494" y="49231"/>
                  <a:pt x="88721" y="49231"/>
                </a:cubicBezTo>
                <a:cubicBezTo>
                  <a:pt x="84885" y="49231"/>
                  <a:pt x="80902" y="49955"/>
                  <a:pt x="77187" y="51038"/>
                </a:cubicBezTo>
                <a:cubicBezTo>
                  <a:pt x="76309" y="51331"/>
                  <a:pt x="75190" y="51543"/>
                  <a:pt x="74183" y="51543"/>
                </a:cubicBezTo>
                <a:cubicBezTo>
                  <a:pt x="73354" y="51543"/>
                  <a:pt x="72601" y="51399"/>
                  <a:pt x="72120" y="51038"/>
                </a:cubicBezTo>
                <a:cubicBezTo>
                  <a:pt x="62787" y="42772"/>
                  <a:pt x="65454" y="29973"/>
                  <a:pt x="65454" y="18772"/>
                </a:cubicBezTo>
                <a:cubicBezTo>
                  <a:pt x="65454" y="16106"/>
                  <a:pt x="64653" y="13173"/>
                  <a:pt x="63053" y="12374"/>
                </a:cubicBezTo>
                <a:cubicBezTo>
                  <a:pt x="62045" y="11743"/>
                  <a:pt x="60680" y="11470"/>
                  <a:pt x="59212" y="11470"/>
                </a:cubicBezTo>
                <a:cubicBezTo>
                  <a:pt x="57571" y="11470"/>
                  <a:pt x="55801" y="11811"/>
                  <a:pt x="54253" y="12374"/>
                </a:cubicBezTo>
                <a:cubicBezTo>
                  <a:pt x="53987" y="12640"/>
                  <a:pt x="53987" y="13173"/>
                  <a:pt x="53720" y="13439"/>
                </a:cubicBezTo>
                <a:cubicBezTo>
                  <a:pt x="48120" y="13972"/>
                  <a:pt x="46522" y="18772"/>
                  <a:pt x="42788" y="21707"/>
                </a:cubicBezTo>
                <a:cubicBezTo>
                  <a:pt x="42197" y="22121"/>
                  <a:pt x="41605" y="22299"/>
                  <a:pt x="41031" y="22299"/>
                </a:cubicBezTo>
                <a:cubicBezTo>
                  <a:pt x="39017" y="22299"/>
                  <a:pt x="37218" y="20108"/>
                  <a:pt x="36388" y="18240"/>
                </a:cubicBezTo>
                <a:cubicBezTo>
                  <a:pt x="34255" y="12108"/>
                  <a:pt x="35054" y="2773"/>
                  <a:pt x="28388" y="374"/>
                </a:cubicBezTo>
                <a:cubicBezTo>
                  <a:pt x="27672" y="118"/>
                  <a:pt x="26927" y="0"/>
                  <a:pt x="26174" y="0"/>
                </a:cubicBez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a:off x="3384811" y="0"/>
            <a:ext cx="5759074" cy="2123557"/>
          </a:xfrm>
          <a:custGeom>
            <a:avLst/>
            <a:gdLst/>
            <a:ahLst/>
            <a:cxnLst/>
            <a:rect l="l" t="t" r="r" b="b"/>
            <a:pathLst>
              <a:path w="125964" h="46447" extrusionOk="0">
                <a:moveTo>
                  <a:pt x="482" y="1"/>
                </a:moveTo>
                <a:cubicBezTo>
                  <a:pt x="33" y="1960"/>
                  <a:pt x="0" y="4046"/>
                  <a:pt x="368" y="6135"/>
                </a:cubicBezTo>
                <a:cubicBezTo>
                  <a:pt x="368" y="6669"/>
                  <a:pt x="1434" y="6669"/>
                  <a:pt x="1434" y="7202"/>
                </a:cubicBezTo>
                <a:cubicBezTo>
                  <a:pt x="3036" y="13868"/>
                  <a:pt x="10501" y="16535"/>
                  <a:pt x="16101" y="17868"/>
                </a:cubicBezTo>
                <a:cubicBezTo>
                  <a:pt x="18563" y="18458"/>
                  <a:pt x="21062" y="18613"/>
                  <a:pt x="23570" y="18613"/>
                </a:cubicBezTo>
                <a:cubicBezTo>
                  <a:pt x="26316" y="18613"/>
                  <a:pt x="29072" y="18428"/>
                  <a:pt x="31805" y="18428"/>
                </a:cubicBezTo>
                <a:cubicBezTo>
                  <a:pt x="33335" y="18428"/>
                  <a:pt x="34858" y="18486"/>
                  <a:pt x="36367" y="18667"/>
                </a:cubicBezTo>
                <a:cubicBezTo>
                  <a:pt x="45957" y="19818"/>
                  <a:pt x="44802" y="33598"/>
                  <a:pt x="50062" y="39166"/>
                </a:cubicBezTo>
                <a:cubicBezTo>
                  <a:pt x="54543" y="43909"/>
                  <a:pt x="61086" y="46447"/>
                  <a:pt x="67593" y="46447"/>
                </a:cubicBezTo>
                <a:cubicBezTo>
                  <a:pt x="71461" y="46447"/>
                  <a:pt x="75315" y="45550"/>
                  <a:pt x="78717" y="43689"/>
                </a:cubicBezTo>
                <a:cubicBezTo>
                  <a:pt x="86326" y="39525"/>
                  <a:pt x="91083" y="31579"/>
                  <a:pt x="98016" y="26368"/>
                </a:cubicBezTo>
                <a:cubicBezTo>
                  <a:pt x="106755" y="19799"/>
                  <a:pt x="115849" y="20647"/>
                  <a:pt x="125964" y="19724"/>
                </a:cubicBezTo>
                <a:lnTo>
                  <a:pt x="125964" y="1"/>
                </a:ln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a:off x="0" y="2022739"/>
            <a:ext cx="2428772" cy="3160480"/>
          </a:xfrm>
          <a:custGeom>
            <a:avLst/>
            <a:gdLst/>
            <a:ahLst/>
            <a:cxnLst/>
            <a:rect l="l" t="t" r="r" b="b"/>
            <a:pathLst>
              <a:path w="67734" h="88140" extrusionOk="0">
                <a:moveTo>
                  <a:pt x="1" y="1"/>
                </a:moveTo>
                <a:lnTo>
                  <a:pt x="1" y="88140"/>
                </a:lnTo>
                <a:lnTo>
                  <a:pt x="51731" y="88140"/>
                </a:lnTo>
                <a:cubicBezTo>
                  <a:pt x="47603" y="84759"/>
                  <a:pt x="44252" y="80587"/>
                  <a:pt x="42134" y="75339"/>
                </a:cubicBezTo>
                <a:cubicBezTo>
                  <a:pt x="40534" y="71072"/>
                  <a:pt x="39201" y="63873"/>
                  <a:pt x="44001" y="60940"/>
                </a:cubicBezTo>
                <a:cubicBezTo>
                  <a:pt x="53334" y="55073"/>
                  <a:pt x="66401" y="50807"/>
                  <a:pt x="67733" y="38807"/>
                </a:cubicBezTo>
                <a:cubicBezTo>
                  <a:pt x="67733" y="38008"/>
                  <a:pt x="66934" y="36407"/>
                  <a:pt x="66133" y="36140"/>
                </a:cubicBezTo>
                <a:cubicBezTo>
                  <a:pt x="60266" y="33207"/>
                  <a:pt x="49333" y="32674"/>
                  <a:pt x="52268" y="24941"/>
                </a:cubicBezTo>
                <a:cubicBezTo>
                  <a:pt x="53868" y="20674"/>
                  <a:pt x="58934" y="16941"/>
                  <a:pt x="57334" y="11875"/>
                </a:cubicBezTo>
                <a:cubicBezTo>
                  <a:pt x="56533" y="9741"/>
                  <a:pt x="54401" y="7342"/>
                  <a:pt x="52268" y="6541"/>
                </a:cubicBezTo>
                <a:cubicBezTo>
                  <a:pt x="49568" y="5296"/>
                  <a:pt x="46706" y="4980"/>
                  <a:pt x="43761" y="4980"/>
                </a:cubicBezTo>
                <a:cubicBezTo>
                  <a:pt x="40731" y="4980"/>
                  <a:pt x="37614" y="5314"/>
                  <a:pt x="34494" y="5314"/>
                </a:cubicBezTo>
                <a:cubicBezTo>
                  <a:pt x="32859" y="5314"/>
                  <a:pt x="31224" y="5222"/>
                  <a:pt x="29601" y="4943"/>
                </a:cubicBezTo>
                <a:cubicBezTo>
                  <a:pt x="27468" y="4675"/>
                  <a:pt x="25068" y="4409"/>
                  <a:pt x="23201" y="4142"/>
                </a:cubicBezTo>
                <a:cubicBezTo>
                  <a:pt x="15282" y="3285"/>
                  <a:pt x="6675" y="3972"/>
                  <a:pt x="1" y="1"/>
                </a:cubicBezTo>
                <a:close/>
              </a:path>
            </a:pathLst>
          </a:custGeom>
          <a:solidFill>
            <a:srgbClr val="E2DACC">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txBox="1">
            <a:spLocks noGrp="1"/>
          </p:cNvSpPr>
          <p:nvPr>
            <p:ph type="title"/>
          </p:nvPr>
        </p:nvSpPr>
        <p:spPr>
          <a:xfrm rot="-5400000">
            <a:off x="-3003200" y="2351100"/>
            <a:ext cx="6912600" cy="441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rgbClr val="E1A101"/>
              </a:buClr>
              <a:buSzPts val="2800"/>
              <a:buNone/>
              <a:defRPr>
                <a:solidFill>
                  <a:srgbClr val="E1A101"/>
                </a:solidFill>
              </a:defRPr>
            </a:lvl2pPr>
            <a:lvl3pPr lvl="2" rtl="0">
              <a:spcBef>
                <a:spcPts val="0"/>
              </a:spcBef>
              <a:spcAft>
                <a:spcPts val="0"/>
              </a:spcAft>
              <a:buClr>
                <a:srgbClr val="E1A101"/>
              </a:buClr>
              <a:buSzPts val="2800"/>
              <a:buNone/>
              <a:defRPr>
                <a:solidFill>
                  <a:srgbClr val="E1A101"/>
                </a:solidFill>
              </a:defRPr>
            </a:lvl3pPr>
            <a:lvl4pPr lvl="3" rtl="0">
              <a:spcBef>
                <a:spcPts val="0"/>
              </a:spcBef>
              <a:spcAft>
                <a:spcPts val="0"/>
              </a:spcAft>
              <a:buClr>
                <a:srgbClr val="E1A101"/>
              </a:buClr>
              <a:buSzPts val="2800"/>
              <a:buNone/>
              <a:defRPr>
                <a:solidFill>
                  <a:srgbClr val="E1A101"/>
                </a:solidFill>
              </a:defRPr>
            </a:lvl4pPr>
            <a:lvl5pPr lvl="4" rtl="0">
              <a:spcBef>
                <a:spcPts val="0"/>
              </a:spcBef>
              <a:spcAft>
                <a:spcPts val="0"/>
              </a:spcAft>
              <a:buClr>
                <a:srgbClr val="E1A101"/>
              </a:buClr>
              <a:buSzPts val="2800"/>
              <a:buNone/>
              <a:defRPr>
                <a:solidFill>
                  <a:srgbClr val="E1A101"/>
                </a:solidFill>
              </a:defRPr>
            </a:lvl5pPr>
            <a:lvl6pPr lvl="5" rtl="0">
              <a:spcBef>
                <a:spcPts val="0"/>
              </a:spcBef>
              <a:spcAft>
                <a:spcPts val="0"/>
              </a:spcAft>
              <a:buClr>
                <a:srgbClr val="E1A101"/>
              </a:buClr>
              <a:buSzPts val="2800"/>
              <a:buNone/>
              <a:defRPr>
                <a:solidFill>
                  <a:srgbClr val="E1A101"/>
                </a:solidFill>
              </a:defRPr>
            </a:lvl6pPr>
            <a:lvl7pPr lvl="6" rtl="0">
              <a:spcBef>
                <a:spcPts val="0"/>
              </a:spcBef>
              <a:spcAft>
                <a:spcPts val="0"/>
              </a:spcAft>
              <a:buClr>
                <a:srgbClr val="E1A101"/>
              </a:buClr>
              <a:buSzPts val="2800"/>
              <a:buNone/>
              <a:defRPr>
                <a:solidFill>
                  <a:srgbClr val="E1A101"/>
                </a:solidFill>
              </a:defRPr>
            </a:lvl7pPr>
            <a:lvl8pPr lvl="7" rtl="0">
              <a:spcBef>
                <a:spcPts val="0"/>
              </a:spcBef>
              <a:spcAft>
                <a:spcPts val="0"/>
              </a:spcAft>
              <a:buClr>
                <a:srgbClr val="E1A101"/>
              </a:buClr>
              <a:buSzPts val="2800"/>
              <a:buNone/>
              <a:defRPr>
                <a:solidFill>
                  <a:srgbClr val="E1A101"/>
                </a:solidFill>
              </a:defRPr>
            </a:lvl8pPr>
            <a:lvl9pPr lvl="8" rtl="0">
              <a:spcBef>
                <a:spcPts val="0"/>
              </a:spcBef>
              <a:spcAft>
                <a:spcPts val="0"/>
              </a:spcAft>
              <a:buClr>
                <a:srgbClr val="E1A101"/>
              </a:buClr>
              <a:buSzPts val="2800"/>
              <a:buNone/>
              <a:defRPr>
                <a:solidFill>
                  <a:srgbClr val="E1A101"/>
                </a:solidFill>
              </a:defRPr>
            </a:lvl9pPr>
          </a:lstStyle>
          <a:p>
            <a:endParaRPr/>
          </a:p>
        </p:txBody>
      </p:sp>
      <p:sp>
        <p:nvSpPr>
          <p:cNvPr id="133" name="Google Shape;133;p15"/>
          <p:cNvSpPr txBox="1">
            <a:spLocks noGrp="1"/>
          </p:cNvSpPr>
          <p:nvPr>
            <p:ph type="title" idx="2"/>
          </p:nvPr>
        </p:nvSpPr>
        <p:spPr>
          <a:xfrm>
            <a:off x="1208275" y="2747350"/>
            <a:ext cx="2093400" cy="565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134" name="Google Shape;134;p15"/>
          <p:cNvSpPr txBox="1">
            <a:spLocks noGrp="1"/>
          </p:cNvSpPr>
          <p:nvPr>
            <p:ph type="subTitle" idx="1"/>
          </p:nvPr>
        </p:nvSpPr>
        <p:spPr>
          <a:xfrm>
            <a:off x="1208275" y="3324434"/>
            <a:ext cx="2093400" cy="85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35" name="Google Shape;135;p15"/>
          <p:cNvSpPr txBox="1">
            <a:spLocks noGrp="1"/>
          </p:cNvSpPr>
          <p:nvPr>
            <p:ph type="title" idx="3"/>
          </p:nvPr>
        </p:nvSpPr>
        <p:spPr>
          <a:xfrm>
            <a:off x="3783900" y="2747350"/>
            <a:ext cx="2093400" cy="565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136" name="Google Shape;136;p15"/>
          <p:cNvSpPr txBox="1">
            <a:spLocks noGrp="1"/>
          </p:cNvSpPr>
          <p:nvPr>
            <p:ph type="subTitle" idx="4"/>
          </p:nvPr>
        </p:nvSpPr>
        <p:spPr>
          <a:xfrm>
            <a:off x="3783900" y="3324434"/>
            <a:ext cx="2093400" cy="85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37" name="Google Shape;137;p15"/>
          <p:cNvSpPr txBox="1">
            <a:spLocks noGrp="1"/>
          </p:cNvSpPr>
          <p:nvPr>
            <p:ph type="title" idx="5"/>
          </p:nvPr>
        </p:nvSpPr>
        <p:spPr>
          <a:xfrm>
            <a:off x="6359525" y="2747350"/>
            <a:ext cx="2093400" cy="565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138" name="Google Shape;138;p15"/>
          <p:cNvSpPr txBox="1">
            <a:spLocks noGrp="1"/>
          </p:cNvSpPr>
          <p:nvPr>
            <p:ph type="subTitle" idx="6"/>
          </p:nvPr>
        </p:nvSpPr>
        <p:spPr>
          <a:xfrm>
            <a:off x="6359525" y="3324434"/>
            <a:ext cx="2093400" cy="85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FE9D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3"/>
              </a:buClr>
              <a:buSzPts val="2800"/>
              <a:buFont typeface="Fira Sans Condensed"/>
              <a:buNone/>
              <a:defRPr sz="2800" b="1">
                <a:solidFill>
                  <a:schemeClr val="accent3"/>
                </a:solidFill>
                <a:latin typeface="Fira Sans Condensed"/>
                <a:ea typeface="Fira Sans Condensed"/>
                <a:cs typeface="Fira Sans Condensed"/>
                <a:sym typeface="Fira Sans Condensed"/>
              </a:defRPr>
            </a:lvl1pPr>
            <a:lvl2pPr lvl="1">
              <a:spcBef>
                <a:spcPts val="0"/>
              </a:spcBef>
              <a:spcAft>
                <a:spcPts val="0"/>
              </a:spcAft>
              <a:buClr>
                <a:schemeClr val="accent3"/>
              </a:buClr>
              <a:buSzPts val="2800"/>
              <a:buNone/>
              <a:defRPr sz="2800">
                <a:solidFill>
                  <a:schemeClr val="accent3"/>
                </a:solidFill>
              </a:defRPr>
            </a:lvl2pPr>
            <a:lvl3pPr lvl="2">
              <a:spcBef>
                <a:spcPts val="0"/>
              </a:spcBef>
              <a:spcAft>
                <a:spcPts val="0"/>
              </a:spcAft>
              <a:buClr>
                <a:schemeClr val="accent3"/>
              </a:buClr>
              <a:buSzPts val="2800"/>
              <a:buNone/>
              <a:defRPr sz="2800">
                <a:solidFill>
                  <a:schemeClr val="accent3"/>
                </a:solidFill>
              </a:defRPr>
            </a:lvl3pPr>
            <a:lvl4pPr lvl="3">
              <a:spcBef>
                <a:spcPts val="0"/>
              </a:spcBef>
              <a:spcAft>
                <a:spcPts val="0"/>
              </a:spcAft>
              <a:buClr>
                <a:schemeClr val="accent3"/>
              </a:buClr>
              <a:buSzPts val="2800"/>
              <a:buNone/>
              <a:defRPr sz="2800">
                <a:solidFill>
                  <a:schemeClr val="accent3"/>
                </a:solidFill>
              </a:defRPr>
            </a:lvl4pPr>
            <a:lvl5pPr lvl="4">
              <a:spcBef>
                <a:spcPts val="0"/>
              </a:spcBef>
              <a:spcAft>
                <a:spcPts val="0"/>
              </a:spcAft>
              <a:buClr>
                <a:schemeClr val="accent3"/>
              </a:buClr>
              <a:buSzPts val="2800"/>
              <a:buNone/>
              <a:defRPr sz="2800">
                <a:solidFill>
                  <a:schemeClr val="accent3"/>
                </a:solidFill>
              </a:defRPr>
            </a:lvl5pPr>
            <a:lvl6pPr lvl="5">
              <a:spcBef>
                <a:spcPts val="0"/>
              </a:spcBef>
              <a:spcAft>
                <a:spcPts val="0"/>
              </a:spcAft>
              <a:buClr>
                <a:schemeClr val="accent3"/>
              </a:buClr>
              <a:buSzPts val="2800"/>
              <a:buNone/>
              <a:defRPr sz="2800">
                <a:solidFill>
                  <a:schemeClr val="accent3"/>
                </a:solidFill>
              </a:defRPr>
            </a:lvl6pPr>
            <a:lvl7pPr lvl="6">
              <a:spcBef>
                <a:spcPts val="0"/>
              </a:spcBef>
              <a:spcAft>
                <a:spcPts val="0"/>
              </a:spcAft>
              <a:buClr>
                <a:schemeClr val="accent3"/>
              </a:buClr>
              <a:buSzPts val="2800"/>
              <a:buNone/>
              <a:defRPr sz="2800">
                <a:solidFill>
                  <a:schemeClr val="accent3"/>
                </a:solidFill>
              </a:defRPr>
            </a:lvl7pPr>
            <a:lvl8pPr lvl="7">
              <a:spcBef>
                <a:spcPts val="0"/>
              </a:spcBef>
              <a:spcAft>
                <a:spcPts val="0"/>
              </a:spcAft>
              <a:buClr>
                <a:schemeClr val="accent3"/>
              </a:buClr>
              <a:buSzPts val="2800"/>
              <a:buNone/>
              <a:defRPr sz="2800">
                <a:solidFill>
                  <a:schemeClr val="accent3"/>
                </a:solidFill>
              </a:defRPr>
            </a:lvl8pPr>
            <a:lvl9pPr lvl="8">
              <a:spcBef>
                <a:spcPts val="0"/>
              </a:spcBef>
              <a:spcAft>
                <a:spcPts val="0"/>
              </a:spcAft>
              <a:buClr>
                <a:schemeClr val="accent3"/>
              </a:buClr>
              <a:buSzPts val="2800"/>
              <a:buNone/>
              <a:defRPr sz="2800">
                <a:solidFill>
                  <a:schemeClr val="accent3"/>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3"/>
              </a:buClr>
              <a:buSzPts val="1800"/>
              <a:buFont typeface="Fira Sans Condensed"/>
              <a:buChar char="●"/>
              <a:defRPr sz="1800">
                <a:solidFill>
                  <a:schemeClr val="accent3"/>
                </a:solidFill>
                <a:latin typeface="Fira Sans Condensed"/>
                <a:ea typeface="Fira Sans Condensed"/>
                <a:cs typeface="Fira Sans Condensed"/>
                <a:sym typeface="Fira Sans Condensed"/>
              </a:defRPr>
            </a:lvl1pPr>
            <a:lvl2pPr marL="914400" lvl="1" indent="-317500">
              <a:lnSpc>
                <a:spcPct val="100000"/>
              </a:lnSpc>
              <a:spcBef>
                <a:spcPts val="1600"/>
              </a:spcBef>
              <a:spcAft>
                <a:spcPts val="0"/>
              </a:spcAft>
              <a:buClr>
                <a:schemeClr val="accent3"/>
              </a:buClr>
              <a:buSzPts val="1400"/>
              <a:buFont typeface="Fira Sans Condensed"/>
              <a:buChar char="○"/>
              <a:defRPr>
                <a:solidFill>
                  <a:schemeClr val="accent3"/>
                </a:solidFill>
                <a:latin typeface="Fira Sans Condensed"/>
                <a:ea typeface="Fira Sans Condensed"/>
                <a:cs typeface="Fira Sans Condensed"/>
                <a:sym typeface="Fira Sans Condensed"/>
              </a:defRPr>
            </a:lvl2pPr>
            <a:lvl3pPr marL="1371600" lvl="2" indent="-317500">
              <a:lnSpc>
                <a:spcPct val="100000"/>
              </a:lnSpc>
              <a:spcBef>
                <a:spcPts val="1600"/>
              </a:spcBef>
              <a:spcAft>
                <a:spcPts val="0"/>
              </a:spcAft>
              <a:buClr>
                <a:schemeClr val="accent3"/>
              </a:buClr>
              <a:buSzPts val="1400"/>
              <a:buFont typeface="Fira Sans Condensed"/>
              <a:buChar char="■"/>
              <a:defRPr>
                <a:solidFill>
                  <a:schemeClr val="accent3"/>
                </a:solidFill>
                <a:latin typeface="Fira Sans Condensed"/>
                <a:ea typeface="Fira Sans Condensed"/>
                <a:cs typeface="Fira Sans Condensed"/>
                <a:sym typeface="Fira Sans Condensed"/>
              </a:defRPr>
            </a:lvl3pPr>
            <a:lvl4pPr marL="1828800" lvl="3" indent="-317500">
              <a:lnSpc>
                <a:spcPct val="100000"/>
              </a:lnSpc>
              <a:spcBef>
                <a:spcPts val="1600"/>
              </a:spcBef>
              <a:spcAft>
                <a:spcPts val="0"/>
              </a:spcAft>
              <a:buClr>
                <a:schemeClr val="accent3"/>
              </a:buClr>
              <a:buSzPts val="1400"/>
              <a:buFont typeface="Fira Sans Condensed"/>
              <a:buChar char="●"/>
              <a:defRPr>
                <a:solidFill>
                  <a:schemeClr val="accent3"/>
                </a:solidFill>
                <a:latin typeface="Fira Sans Condensed"/>
                <a:ea typeface="Fira Sans Condensed"/>
                <a:cs typeface="Fira Sans Condensed"/>
                <a:sym typeface="Fira Sans Condensed"/>
              </a:defRPr>
            </a:lvl4pPr>
            <a:lvl5pPr marL="2286000" lvl="4" indent="-317500">
              <a:lnSpc>
                <a:spcPct val="100000"/>
              </a:lnSpc>
              <a:spcBef>
                <a:spcPts val="1600"/>
              </a:spcBef>
              <a:spcAft>
                <a:spcPts val="0"/>
              </a:spcAft>
              <a:buClr>
                <a:schemeClr val="accent3"/>
              </a:buClr>
              <a:buSzPts val="1400"/>
              <a:buFont typeface="Fira Sans Condensed"/>
              <a:buChar char="○"/>
              <a:defRPr>
                <a:solidFill>
                  <a:schemeClr val="accent3"/>
                </a:solidFill>
                <a:latin typeface="Fira Sans Condensed"/>
                <a:ea typeface="Fira Sans Condensed"/>
                <a:cs typeface="Fira Sans Condensed"/>
                <a:sym typeface="Fira Sans Condensed"/>
              </a:defRPr>
            </a:lvl5pPr>
            <a:lvl6pPr marL="2743200" lvl="5" indent="-317500">
              <a:lnSpc>
                <a:spcPct val="100000"/>
              </a:lnSpc>
              <a:spcBef>
                <a:spcPts val="1600"/>
              </a:spcBef>
              <a:spcAft>
                <a:spcPts val="0"/>
              </a:spcAft>
              <a:buClr>
                <a:schemeClr val="accent3"/>
              </a:buClr>
              <a:buSzPts val="1400"/>
              <a:buFont typeface="Fira Sans Condensed"/>
              <a:buChar char="■"/>
              <a:defRPr>
                <a:solidFill>
                  <a:schemeClr val="accent3"/>
                </a:solidFill>
                <a:latin typeface="Fira Sans Condensed"/>
                <a:ea typeface="Fira Sans Condensed"/>
                <a:cs typeface="Fira Sans Condensed"/>
                <a:sym typeface="Fira Sans Condensed"/>
              </a:defRPr>
            </a:lvl6pPr>
            <a:lvl7pPr marL="3200400" lvl="6" indent="-317500">
              <a:lnSpc>
                <a:spcPct val="100000"/>
              </a:lnSpc>
              <a:spcBef>
                <a:spcPts val="1600"/>
              </a:spcBef>
              <a:spcAft>
                <a:spcPts val="0"/>
              </a:spcAft>
              <a:buClr>
                <a:schemeClr val="accent3"/>
              </a:buClr>
              <a:buSzPts val="1400"/>
              <a:buFont typeface="Fira Sans Condensed"/>
              <a:buChar char="●"/>
              <a:defRPr>
                <a:solidFill>
                  <a:schemeClr val="accent3"/>
                </a:solidFill>
                <a:latin typeface="Fira Sans Condensed"/>
                <a:ea typeface="Fira Sans Condensed"/>
                <a:cs typeface="Fira Sans Condensed"/>
                <a:sym typeface="Fira Sans Condensed"/>
              </a:defRPr>
            </a:lvl7pPr>
            <a:lvl8pPr marL="3657600" lvl="7" indent="-317500">
              <a:lnSpc>
                <a:spcPct val="100000"/>
              </a:lnSpc>
              <a:spcBef>
                <a:spcPts val="1600"/>
              </a:spcBef>
              <a:spcAft>
                <a:spcPts val="0"/>
              </a:spcAft>
              <a:buClr>
                <a:schemeClr val="accent3"/>
              </a:buClr>
              <a:buSzPts val="1400"/>
              <a:buFont typeface="Fira Sans Condensed"/>
              <a:buChar char="○"/>
              <a:defRPr>
                <a:solidFill>
                  <a:schemeClr val="accent3"/>
                </a:solidFill>
                <a:latin typeface="Fira Sans Condensed"/>
                <a:ea typeface="Fira Sans Condensed"/>
                <a:cs typeface="Fira Sans Condensed"/>
                <a:sym typeface="Fira Sans Condensed"/>
              </a:defRPr>
            </a:lvl8pPr>
            <a:lvl9pPr marL="4114800" lvl="8" indent="-317500">
              <a:lnSpc>
                <a:spcPct val="100000"/>
              </a:lnSpc>
              <a:spcBef>
                <a:spcPts val="1600"/>
              </a:spcBef>
              <a:spcAft>
                <a:spcPts val="1600"/>
              </a:spcAft>
              <a:buClr>
                <a:schemeClr val="accent3"/>
              </a:buClr>
              <a:buSzPts val="1400"/>
              <a:buFont typeface="Fira Sans Condensed"/>
              <a:buChar char="■"/>
              <a:defRPr>
                <a:solidFill>
                  <a:schemeClr val="accent3"/>
                </a:solidFill>
                <a:latin typeface="Fira Sans Condensed"/>
                <a:ea typeface="Fira Sans Condensed"/>
                <a:cs typeface="Fira Sans Condensed"/>
                <a:sym typeface="Fira Sans Condense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4" r:id="rId4"/>
    <p:sldLayoutId id="2147483655" r:id="rId5"/>
    <p:sldLayoutId id="2147483656" r:id="rId6"/>
    <p:sldLayoutId id="2147483658" r:id="rId7"/>
    <p:sldLayoutId id="2147483660" r:id="rId8"/>
    <p:sldLayoutId id="2147483661" r:id="rId9"/>
    <p:sldLayoutId id="2147483662" r:id="rId10"/>
    <p:sldLayoutId id="2147483676" r:id="rId11"/>
    <p:sldLayoutId id="2147483677" r:id="rId12"/>
    <p:sldLayoutId id="2147483678" r:id="rId13"/>
    <p:sldLayoutId id="214748367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hyperlink" Target="https://www.nytimes.com/2020/05/13/climate/coronavirus-coal-electricity-renewables.html" TargetMode="External"/><Relationship Id="rId4" Type="http://schemas.openxmlformats.org/officeDocument/2006/relationships/hyperlink" Target="https://oilprice.com/Latest-Energy-News/World-News/The-US-Coal-Industry-Is-Declining-Irreversibly.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68"/>
        <p:cNvGrpSpPr/>
        <p:nvPr/>
      </p:nvGrpSpPr>
      <p:grpSpPr>
        <a:xfrm>
          <a:off x="0" y="0"/>
          <a:ext cx="0" cy="0"/>
          <a:chOff x="0" y="0"/>
          <a:chExt cx="0" cy="0"/>
        </a:xfrm>
      </p:grpSpPr>
      <p:pic>
        <p:nvPicPr>
          <p:cNvPr id="3" name="Picture 2">
            <a:extLst>
              <a:ext uri="{FF2B5EF4-FFF2-40B4-BE49-F238E27FC236}">
                <a16:creationId xmlns:a16="http://schemas.microsoft.com/office/drawing/2014/main" id="{2EA70E55-508D-4892-8269-D43B1BEE4A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62961" y="-25202"/>
            <a:ext cx="7210689" cy="5183144"/>
          </a:xfrm>
          <a:prstGeom prst="rect">
            <a:avLst/>
          </a:prstGeom>
        </p:spPr>
      </p:pic>
      <p:sp>
        <p:nvSpPr>
          <p:cNvPr id="270" name="Google Shape;270;p36"/>
          <p:cNvSpPr/>
          <p:nvPr/>
        </p:nvSpPr>
        <p:spPr>
          <a:xfrm rot="10800000">
            <a:off x="3231000" y="-55813"/>
            <a:ext cx="5946928" cy="5217025"/>
          </a:xfrm>
          <a:custGeom>
            <a:avLst/>
            <a:gdLst/>
            <a:ahLst/>
            <a:cxnLst/>
            <a:rect l="l" t="t" r="r" b="b"/>
            <a:pathLst>
              <a:path w="282416" h="208681" extrusionOk="0">
                <a:moveTo>
                  <a:pt x="0" y="0"/>
                </a:moveTo>
                <a:lnTo>
                  <a:pt x="0" y="208681"/>
                </a:lnTo>
                <a:lnTo>
                  <a:pt x="282416" y="208681"/>
                </a:lnTo>
                <a:cubicBezTo>
                  <a:pt x="276843" y="196154"/>
                  <a:pt x="271672" y="183426"/>
                  <a:pt x="259101" y="180305"/>
                </a:cubicBezTo>
                <a:cubicBezTo>
                  <a:pt x="256609" y="179688"/>
                  <a:pt x="254040" y="179555"/>
                  <a:pt x="251452" y="179555"/>
                </a:cubicBezTo>
                <a:cubicBezTo>
                  <a:pt x="249497" y="179555"/>
                  <a:pt x="247531" y="179631"/>
                  <a:pt x="245581" y="179631"/>
                </a:cubicBezTo>
                <a:cubicBezTo>
                  <a:pt x="242559" y="179631"/>
                  <a:pt x="239574" y="179449"/>
                  <a:pt x="236721" y="178522"/>
                </a:cubicBezTo>
                <a:cubicBezTo>
                  <a:pt x="222678" y="173930"/>
                  <a:pt x="220004" y="154961"/>
                  <a:pt x="223303" y="140584"/>
                </a:cubicBezTo>
                <a:cubicBezTo>
                  <a:pt x="226579" y="126207"/>
                  <a:pt x="233266" y="111339"/>
                  <a:pt x="228674" y="97297"/>
                </a:cubicBezTo>
                <a:cubicBezTo>
                  <a:pt x="222723" y="79108"/>
                  <a:pt x="201191" y="71730"/>
                  <a:pt x="188463" y="57420"/>
                </a:cubicBezTo>
                <a:cubicBezTo>
                  <a:pt x="174755" y="42039"/>
                  <a:pt x="173462" y="17587"/>
                  <a:pt x="183738" y="0"/>
                </a:cubicBezTo>
                <a:close/>
              </a:path>
            </a:pathLst>
          </a:custGeom>
          <a:solidFill>
            <a:srgbClr val="E2D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6"/>
          <p:cNvSpPr txBox="1">
            <a:spLocks noGrp="1"/>
          </p:cNvSpPr>
          <p:nvPr>
            <p:ph type="ctrTitle"/>
          </p:nvPr>
        </p:nvSpPr>
        <p:spPr>
          <a:xfrm>
            <a:off x="5276232" y="1242797"/>
            <a:ext cx="3414942" cy="147440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000" dirty="0">
                <a:latin typeface="Abadi MT Condensed Light" panose="020B0306030101010103" pitchFamily="34" charset="77"/>
              </a:rPr>
              <a:t>Energy </a:t>
            </a:r>
            <a:endParaRPr sz="7000" dirty="0">
              <a:solidFill>
                <a:srgbClr val="E1A101"/>
              </a:solidFill>
              <a:latin typeface="Abadi MT Condensed Light" panose="020B0306030101010103" pitchFamily="34" charset="77"/>
            </a:endParaRPr>
          </a:p>
        </p:txBody>
      </p:sp>
      <p:grpSp>
        <p:nvGrpSpPr>
          <p:cNvPr id="273" name="Google Shape;273;p36"/>
          <p:cNvGrpSpPr/>
          <p:nvPr/>
        </p:nvGrpSpPr>
        <p:grpSpPr>
          <a:xfrm>
            <a:off x="7238138" y="4645453"/>
            <a:ext cx="505943" cy="626081"/>
            <a:chOff x="2821350" y="4078125"/>
            <a:chExt cx="317325" cy="392675"/>
          </a:xfrm>
        </p:grpSpPr>
        <p:sp>
          <p:nvSpPr>
            <p:cNvPr id="274" name="Google Shape;274;p36"/>
            <p:cNvSpPr/>
            <p:nvPr/>
          </p:nvSpPr>
          <p:spPr>
            <a:xfrm>
              <a:off x="2879675" y="4220750"/>
              <a:ext cx="87200" cy="44500"/>
            </a:xfrm>
            <a:custGeom>
              <a:avLst/>
              <a:gdLst/>
              <a:ahLst/>
              <a:cxnLst/>
              <a:rect l="l" t="t" r="r" b="b"/>
              <a:pathLst>
                <a:path w="3488" h="1780" extrusionOk="0">
                  <a:moveTo>
                    <a:pt x="2130" y="1"/>
                  </a:moveTo>
                  <a:cubicBezTo>
                    <a:pt x="1758" y="1"/>
                    <a:pt x="1355" y="97"/>
                    <a:pt x="1035" y="210"/>
                  </a:cubicBezTo>
                  <a:cubicBezTo>
                    <a:pt x="902" y="254"/>
                    <a:pt x="774" y="310"/>
                    <a:pt x="649" y="373"/>
                  </a:cubicBezTo>
                  <a:cubicBezTo>
                    <a:pt x="529" y="435"/>
                    <a:pt x="412" y="505"/>
                    <a:pt x="325" y="606"/>
                  </a:cubicBezTo>
                  <a:cubicBezTo>
                    <a:pt x="0" y="986"/>
                    <a:pt x="243" y="1574"/>
                    <a:pt x="741" y="1614"/>
                  </a:cubicBezTo>
                  <a:cubicBezTo>
                    <a:pt x="1117" y="1645"/>
                    <a:pt x="1735" y="1779"/>
                    <a:pt x="2264" y="1779"/>
                  </a:cubicBezTo>
                  <a:cubicBezTo>
                    <a:pt x="2952" y="1779"/>
                    <a:pt x="3488" y="1552"/>
                    <a:pt x="3140" y="572"/>
                  </a:cubicBezTo>
                  <a:cubicBezTo>
                    <a:pt x="2989" y="144"/>
                    <a:pt x="2583" y="1"/>
                    <a:pt x="213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6"/>
            <p:cNvSpPr/>
            <p:nvPr/>
          </p:nvSpPr>
          <p:spPr>
            <a:xfrm>
              <a:off x="2961775" y="4282500"/>
              <a:ext cx="68525" cy="43375"/>
            </a:xfrm>
            <a:custGeom>
              <a:avLst/>
              <a:gdLst/>
              <a:ahLst/>
              <a:cxnLst/>
              <a:rect l="l" t="t" r="r" b="b"/>
              <a:pathLst>
                <a:path w="2741" h="1735" extrusionOk="0">
                  <a:moveTo>
                    <a:pt x="536" y="0"/>
                  </a:moveTo>
                  <a:cubicBezTo>
                    <a:pt x="487" y="0"/>
                    <a:pt x="438" y="7"/>
                    <a:pt x="395" y="32"/>
                  </a:cubicBezTo>
                  <a:cubicBezTo>
                    <a:pt x="342" y="64"/>
                    <a:pt x="309" y="121"/>
                    <a:pt x="278" y="175"/>
                  </a:cubicBezTo>
                  <a:cubicBezTo>
                    <a:pt x="142" y="415"/>
                    <a:pt x="0" y="684"/>
                    <a:pt x="59" y="954"/>
                  </a:cubicBezTo>
                  <a:cubicBezTo>
                    <a:pt x="169" y="1473"/>
                    <a:pt x="784" y="1734"/>
                    <a:pt x="1391" y="1734"/>
                  </a:cubicBezTo>
                  <a:cubicBezTo>
                    <a:pt x="1921" y="1734"/>
                    <a:pt x="2444" y="1536"/>
                    <a:pt x="2621" y="1136"/>
                  </a:cubicBezTo>
                  <a:cubicBezTo>
                    <a:pt x="2626" y="1126"/>
                    <a:pt x="2630" y="1116"/>
                    <a:pt x="2634" y="1106"/>
                  </a:cubicBezTo>
                  <a:cubicBezTo>
                    <a:pt x="2740" y="826"/>
                    <a:pt x="2634" y="463"/>
                    <a:pt x="2364" y="335"/>
                  </a:cubicBezTo>
                  <a:cubicBezTo>
                    <a:pt x="1764" y="52"/>
                    <a:pt x="1270" y="45"/>
                    <a:pt x="607" y="4"/>
                  </a:cubicBezTo>
                  <a:cubicBezTo>
                    <a:pt x="584" y="2"/>
                    <a:pt x="560" y="0"/>
                    <a:pt x="53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6"/>
            <p:cNvSpPr/>
            <p:nvPr/>
          </p:nvSpPr>
          <p:spPr>
            <a:xfrm>
              <a:off x="3001300" y="4226900"/>
              <a:ext cx="70850" cy="44350"/>
            </a:xfrm>
            <a:custGeom>
              <a:avLst/>
              <a:gdLst/>
              <a:ahLst/>
              <a:cxnLst/>
              <a:rect l="l" t="t" r="r" b="b"/>
              <a:pathLst>
                <a:path w="2834" h="1774" extrusionOk="0">
                  <a:moveTo>
                    <a:pt x="1176" y="0"/>
                  </a:moveTo>
                  <a:cubicBezTo>
                    <a:pt x="673" y="0"/>
                    <a:pt x="214" y="131"/>
                    <a:pt x="91" y="437"/>
                  </a:cubicBezTo>
                  <a:cubicBezTo>
                    <a:pt x="1" y="662"/>
                    <a:pt x="77" y="928"/>
                    <a:pt x="233" y="1114"/>
                  </a:cubicBezTo>
                  <a:cubicBezTo>
                    <a:pt x="388" y="1298"/>
                    <a:pt x="613" y="1413"/>
                    <a:pt x="842" y="1491"/>
                  </a:cubicBezTo>
                  <a:cubicBezTo>
                    <a:pt x="1138" y="1594"/>
                    <a:pt x="1670" y="1773"/>
                    <a:pt x="2108" y="1773"/>
                  </a:cubicBezTo>
                  <a:cubicBezTo>
                    <a:pt x="2488" y="1773"/>
                    <a:pt x="2797" y="1638"/>
                    <a:pt x="2816" y="1198"/>
                  </a:cubicBezTo>
                  <a:cubicBezTo>
                    <a:pt x="2826" y="976"/>
                    <a:pt x="2834" y="742"/>
                    <a:pt x="2728" y="549"/>
                  </a:cubicBezTo>
                  <a:cubicBezTo>
                    <a:pt x="2544" y="215"/>
                    <a:pt x="1823" y="0"/>
                    <a:pt x="117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6"/>
            <p:cNvSpPr/>
            <p:nvPr/>
          </p:nvSpPr>
          <p:spPr>
            <a:xfrm>
              <a:off x="2840650" y="4289300"/>
              <a:ext cx="59550" cy="29250"/>
            </a:xfrm>
            <a:custGeom>
              <a:avLst/>
              <a:gdLst/>
              <a:ahLst/>
              <a:cxnLst/>
              <a:rect l="l" t="t" r="r" b="b"/>
              <a:pathLst>
                <a:path w="2382" h="1170" extrusionOk="0">
                  <a:moveTo>
                    <a:pt x="616" y="0"/>
                  </a:moveTo>
                  <a:cubicBezTo>
                    <a:pt x="507" y="0"/>
                    <a:pt x="397" y="12"/>
                    <a:pt x="304" y="66"/>
                  </a:cubicBezTo>
                  <a:cubicBezTo>
                    <a:pt x="14" y="236"/>
                    <a:pt x="1" y="757"/>
                    <a:pt x="266" y="956"/>
                  </a:cubicBezTo>
                  <a:cubicBezTo>
                    <a:pt x="386" y="1046"/>
                    <a:pt x="539" y="1079"/>
                    <a:pt x="687" y="1103"/>
                  </a:cubicBezTo>
                  <a:cubicBezTo>
                    <a:pt x="962" y="1147"/>
                    <a:pt x="1240" y="1170"/>
                    <a:pt x="1518" y="1170"/>
                  </a:cubicBezTo>
                  <a:cubicBezTo>
                    <a:pt x="1688" y="1170"/>
                    <a:pt x="1859" y="1161"/>
                    <a:pt x="2029" y="1144"/>
                  </a:cubicBezTo>
                  <a:cubicBezTo>
                    <a:pt x="2122" y="1136"/>
                    <a:pt x="2222" y="1121"/>
                    <a:pt x="2290" y="1059"/>
                  </a:cubicBezTo>
                  <a:cubicBezTo>
                    <a:pt x="2359" y="994"/>
                    <a:pt x="2382" y="890"/>
                    <a:pt x="2376" y="795"/>
                  </a:cubicBezTo>
                  <a:cubicBezTo>
                    <a:pt x="2357" y="545"/>
                    <a:pt x="2167" y="331"/>
                    <a:pt x="1941" y="219"/>
                  </a:cubicBezTo>
                  <a:cubicBezTo>
                    <a:pt x="1591" y="46"/>
                    <a:pt x="1081" y="12"/>
                    <a:pt x="692" y="2"/>
                  </a:cubicBezTo>
                  <a:cubicBezTo>
                    <a:pt x="667" y="1"/>
                    <a:pt x="641" y="0"/>
                    <a:pt x="61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6"/>
            <p:cNvSpPr/>
            <p:nvPr/>
          </p:nvSpPr>
          <p:spPr>
            <a:xfrm>
              <a:off x="2902675" y="4333750"/>
              <a:ext cx="59275" cy="35575"/>
            </a:xfrm>
            <a:custGeom>
              <a:avLst/>
              <a:gdLst/>
              <a:ahLst/>
              <a:cxnLst/>
              <a:rect l="l" t="t" r="r" b="b"/>
              <a:pathLst>
                <a:path w="2371" h="1423" extrusionOk="0">
                  <a:moveTo>
                    <a:pt x="655" y="0"/>
                  </a:moveTo>
                  <a:cubicBezTo>
                    <a:pt x="589" y="0"/>
                    <a:pt x="533" y="7"/>
                    <a:pt x="493" y="23"/>
                  </a:cubicBezTo>
                  <a:cubicBezTo>
                    <a:pt x="232" y="124"/>
                    <a:pt x="57" y="386"/>
                    <a:pt x="9" y="660"/>
                  </a:cubicBezTo>
                  <a:cubicBezTo>
                    <a:pt x="1" y="700"/>
                    <a:pt x="1" y="742"/>
                    <a:pt x="9" y="782"/>
                  </a:cubicBezTo>
                  <a:cubicBezTo>
                    <a:pt x="24" y="823"/>
                    <a:pt x="47" y="861"/>
                    <a:pt x="77" y="892"/>
                  </a:cubicBezTo>
                  <a:cubicBezTo>
                    <a:pt x="405" y="1275"/>
                    <a:pt x="814" y="1422"/>
                    <a:pt x="1267" y="1422"/>
                  </a:cubicBezTo>
                  <a:cubicBezTo>
                    <a:pt x="1388" y="1422"/>
                    <a:pt x="1512" y="1412"/>
                    <a:pt x="1638" y="1392"/>
                  </a:cubicBezTo>
                  <a:cubicBezTo>
                    <a:pt x="1810" y="1365"/>
                    <a:pt x="1991" y="1327"/>
                    <a:pt x="2113" y="1204"/>
                  </a:cubicBezTo>
                  <a:cubicBezTo>
                    <a:pt x="2370" y="946"/>
                    <a:pt x="2189" y="466"/>
                    <a:pt x="1864" y="299"/>
                  </a:cubicBezTo>
                  <a:cubicBezTo>
                    <a:pt x="1654" y="190"/>
                    <a:pt x="1007" y="0"/>
                    <a:pt x="655"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6"/>
            <p:cNvSpPr/>
            <p:nvPr/>
          </p:nvSpPr>
          <p:spPr>
            <a:xfrm>
              <a:off x="2992875" y="4172525"/>
              <a:ext cx="59250" cy="35525"/>
            </a:xfrm>
            <a:custGeom>
              <a:avLst/>
              <a:gdLst/>
              <a:ahLst/>
              <a:cxnLst/>
              <a:rect l="l" t="t" r="r" b="b"/>
              <a:pathLst>
                <a:path w="2370" h="1421" extrusionOk="0">
                  <a:moveTo>
                    <a:pt x="656" y="0"/>
                  </a:moveTo>
                  <a:cubicBezTo>
                    <a:pt x="588" y="0"/>
                    <a:pt x="532" y="7"/>
                    <a:pt x="491" y="23"/>
                  </a:cubicBezTo>
                  <a:cubicBezTo>
                    <a:pt x="231" y="123"/>
                    <a:pt x="55" y="385"/>
                    <a:pt x="9" y="659"/>
                  </a:cubicBezTo>
                  <a:cubicBezTo>
                    <a:pt x="0" y="699"/>
                    <a:pt x="0" y="742"/>
                    <a:pt x="9" y="782"/>
                  </a:cubicBezTo>
                  <a:cubicBezTo>
                    <a:pt x="23" y="824"/>
                    <a:pt x="46" y="861"/>
                    <a:pt x="76" y="892"/>
                  </a:cubicBezTo>
                  <a:cubicBezTo>
                    <a:pt x="405" y="1274"/>
                    <a:pt x="814" y="1421"/>
                    <a:pt x="1267" y="1421"/>
                  </a:cubicBezTo>
                  <a:cubicBezTo>
                    <a:pt x="1387" y="1421"/>
                    <a:pt x="1511" y="1410"/>
                    <a:pt x="1638" y="1391"/>
                  </a:cubicBezTo>
                  <a:cubicBezTo>
                    <a:pt x="1809" y="1365"/>
                    <a:pt x="1991" y="1327"/>
                    <a:pt x="2112" y="1204"/>
                  </a:cubicBezTo>
                  <a:cubicBezTo>
                    <a:pt x="2370" y="945"/>
                    <a:pt x="2188" y="465"/>
                    <a:pt x="1864" y="299"/>
                  </a:cubicBezTo>
                  <a:cubicBezTo>
                    <a:pt x="1654" y="191"/>
                    <a:pt x="1008" y="0"/>
                    <a:pt x="65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6"/>
            <p:cNvSpPr/>
            <p:nvPr/>
          </p:nvSpPr>
          <p:spPr>
            <a:xfrm>
              <a:off x="3004825" y="4332400"/>
              <a:ext cx="78875" cy="35675"/>
            </a:xfrm>
            <a:custGeom>
              <a:avLst/>
              <a:gdLst/>
              <a:ahLst/>
              <a:cxnLst/>
              <a:rect l="l" t="t" r="r" b="b"/>
              <a:pathLst>
                <a:path w="3155" h="1427" extrusionOk="0">
                  <a:moveTo>
                    <a:pt x="1869" y="1"/>
                  </a:moveTo>
                  <a:cubicBezTo>
                    <a:pt x="1855" y="1"/>
                    <a:pt x="1842" y="1"/>
                    <a:pt x="1829" y="2"/>
                  </a:cubicBezTo>
                  <a:cubicBezTo>
                    <a:pt x="1390" y="35"/>
                    <a:pt x="84" y="35"/>
                    <a:pt x="44" y="621"/>
                  </a:cubicBezTo>
                  <a:cubicBezTo>
                    <a:pt x="1" y="1268"/>
                    <a:pt x="797" y="1426"/>
                    <a:pt x="1473" y="1426"/>
                  </a:cubicBezTo>
                  <a:cubicBezTo>
                    <a:pt x="1797" y="1426"/>
                    <a:pt x="2093" y="1390"/>
                    <a:pt x="2258" y="1354"/>
                  </a:cubicBezTo>
                  <a:cubicBezTo>
                    <a:pt x="2357" y="1332"/>
                    <a:pt x="2457" y="1306"/>
                    <a:pt x="2537" y="1248"/>
                  </a:cubicBezTo>
                  <a:cubicBezTo>
                    <a:pt x="3155" y="797"/>
                    <a:pt x="2409" y="1"/>
                    <a:pt x="1869"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6"/>
            <p:cNvSpPr/>
            <p:nvPr/>
          </p:nvSpPr>
          <p:spPr>
            <a:xfrm>
              <a:off x="2907825" y="4160200"/>
              <a:ext cx="78875" cy="35700"/>
            </a:xfrm>
            <a:custGeom>
              <a:avLst/>
              <a:gdLst/>
              <a:ahLst/>
              <a:cxnLst/>
              <a:rect l="l" t="t" r="r" b="b"/>
              <a:pathLst>
                <a:path w="3155" h="1428" extrusionOk="0">
                  <a:moveTo>
                    <a:pt x="1870" y="1"/>
                  </a:moveTo>
                  <a:cubicBezTo>
                    <a:pt x="1856" y="1"/>
                    <a:pt x="1843" y="1"/>
                    <a:pt x="1830" y="2"/>
                  </a:cubicBezTo>
                  <a:cubicBezTo>
                    <a:pt x="1391" y="35"/>
                    <a:pt x="84" y="35"/>
                    <a:pt x="45" y="620"/>
                  </a:cubicBezTo>
                  <a:cubicBezTo>
                    <a:pt x="1" y="1269"/>
                    <a:pt x="798" y="1428"/>
                    <a:pt x="1475" y="1428"/>
                  </a:cubicBezTo>
                  <a:cubicBezTo>
                    <a:pt x="1798" y="1428"/>
                    <a:pt x="2094" y="1392"/>
                    <a:pt x="2259" y="1355"/>
                  </a:cubicBezTo>
                  <a:cubicBezTo>
                    <a:pt x="2356" y="1332"/>
                    <a:pt x="2456" y="1307"/>
                    <a:pt x="2537" y="1248"/>
                  </a:cubicBezTo>
                  <a:cubicBezTo>
                    <a:pt x="3154" y="797"/>
                    <a:pt x="2408" y="1"/>
                    <a:pt x="187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6"/>
            <p:cNvSpPr/>
            <p:nvPr/>
          </p:nvSpPr>
          <p:spPr>
            <a:xfrm>
              <a:off x="3062800" y="4282875"/>
              <a:ext cx="74825" cy="36950"/>
            </a:xfrm>
            <a:custGeom>
              <a:avLst/>
              <a:gdLst/>
              <a:ahLst/>
              <a:cxnLst/>
              <a:rect l="l" t="t" r="r" b="b"/>
              <a:pathLst>
                <a:path w="2993" h="1478" extrusionOk="0">
                  <a:moveTo>
                    <a:pt x="833" y="1"/>
                  </a:moveTo>
                  <a:cubicBezTo>
                    <a:pt x="731" y="1"/>
                    <a:pt x="648" y="9"/>
                    <a:pt x="592" y="26"/>
                  </a:cubicBezTo>
                  <a:cubicBezTo>
                    <a:pt x="282" y="119"/>
                    <a:pt x="0" y="386"/>
                    <a:pt x="0" y="708"/>
                  </a:cubicBezTo>
                  <a:cubicBezTo>
                    <a:pt x="0" y="935"/>
                    <a:pt x="140" y="1148"/>
                    <a:pt x="331" y="1275"/>
                  </a:cubicBezTo>
                  <a:cubicBezTo>
                    <a:pt x="519" y="1404"/>
                    <a:pt x="751" y="1457"/>
                    <a:pt x="978" y="1473"/>
                  </a:cubicBezTo>
                  <a:cubicBezTo>
                    <a:pt x="1030" y="1476"/>
                    <a:pt x="1082" y="1478"/>
                    <a:pt x="1134" y="1478"/>
                  </a:cubicBezTo>
                  <a:cubicBezTo>
                    <a:pt x="1489" y="1478"/>
                    <a:pt x="1840" y="1397"/>
                    <a:pt x="2161" y="1240"/>
                  </a:cubicBezTo>
                  <a:cubicBezTo>
                    <a:pt x="2254" y="1194"/>
                    <a:pt x="2345" y="1140"/>
                    <a:pt x="2413" y="1061"/>
                  </a:cubicBezTo>
                  <a:cubicBezTo>
                    <a:pt x="2992" y="367"/>
                    <a:pt x="1509" y="1"/>
                    <a:pt x="833"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6"/>
            <p:cNvSpPr/>
            <p:nvPr/>
          </p:nvSpPr>
          <p:spPr>
            <a:xfrm>
              <a:off x="2955925" y="4386250"/>
              <a:ext cx="67225" cy="31150"/>
            </a:xfrm>
            <a:custGeom>
              <a:avLst/>
              <a:gdLst/>
              <a:ahLst/>
              <a:cxnLst/>
              <a:rect l="l" t="t" r="r" b="b"/>
              <a:pathLst>
                <a:path w="2689" h="1246" extrusionOk="0">
                  <a:moveTo>
                    <a:pt x="1729" y="0"/>
                  </a:moveTo>
                  <a:cubicBezTo>
                    <a:pt x="1146" y="0"/>
                    <a:pt x="0" y="112"/>
                    <a:pt x="488" y="797"/>
                  </a:cubicBezTo>
                  <a:cubicBezTo>
                    <a:pt x="603" y="958"/>
                    <a:pt x="792" y="1054"/>
                    <a:pt x="979" y="1118"/>
                  </a:cubicBezTo>
                  <a:cubicBezTo>
                    <a:pt x="1226" y="1203"/>
                    <a:pt x="1485" y="1246"/>
                    <a:pt x="1744" y="1246"/>
                  </a:cubicBezTo>
                  <a:cubicBezTo>
                    <a:pt x="1792" y="1246"/>
                    <a:pt x="1840" y="1244"/>
                    <a:pt x="1887" y="1241"/>
                  </a:cubicBezTo>
                  <a:cubicBezTo>
                    <a:pt x="2238" y="1220"/>
                    <a:pt x="2652" y="1038"/>
                    <a:pt x="2671" y="687"/>
                  </a:cubicBezTo>
                  <a:cubicBezTo>
                    <a:pt x="2688" y="402"/>
                    <a:pt x="2424" y="278"/>
                    <a:pt x="2252" y="105"/>
                  </a:cubicBezTo>
                  <a:cubicBezTo>
                    <a:pt x="2179" y="32"/>
                    <a:pt x="2068" y="15"/>
                    <a:pt x="1963" y="7"/>
                  </a:cubicBezTo>
                  <a:cubicBezTo>
                    <a:pt x="1908" y="3"/>
                    <a:pt x="1826" y="0"/>
                    <a:pt x="1729"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6"/>
            <p:cNvSpPr/>
            <p:nvPr/>
          </p:nvSpPr>
          <p:spPr>
            <a:xfrm>
              <a:off x="2850650" y="4086975"/>
              <a:ext cx="67250" cy="31150"/>
            </a:xfrm>
            <a:custGeom>
              <a:avLst/>
              <a:gdLst/>
              <a:ahLst/>
              <a:cxnLst/>
              <a:rect l="l" t="t" r="r" b="b"/>
              <a:pathLst>
                <a:path w="2690" h="1246" extrusionOk="0">
                  <a:moveTo>
                    <a:pt x="1736" y="1"/>
                  </a:moveTo>
                  <a:cubicBezTo>
                    <a:pt x="1155" y="1"/>
                    <a:pt x="0" y="110"/>
                    <a:pt x="490" y="797"/>
                  </a:cubicBezTo>
                  <a:cubicBezTo>
                    <a:pt x="605" y="960"/>
                    <a:pt x="794" y="1054"/>
                    <a:pt x="981" y="1118"/>
                  </a:cubicBezTo>
                  <a:cubicBezTo>
                    <a:pt x="1227" y="1203"/>
                    <a:pt x="1486" y="1246"/>
                    <a:pt x="1747" y="1246"/>
                  </a:cubicBezTo>
                  <a:cubicBezTo>
                    <a:pt x="1794" y="1246"/>
                    <a:pt x="1842" y="1244"/>
                    <a:pt x="1890" y="1241"/>
                  </a:cubicBezTo>
                  <a:cubicBezTo>
                    <a:pt x="2239" y="1220"/>
                    <a:pt x="2654" y="1038"/>
                    <a:pt x="2674" y="687"/>
                  </a:cubicBezTo>
                  <a:cubicBezTo>
                    <a:pt x="2690" y="402"/>
                    <a:pt x="2425" y="278"/>
                    <a:pt x="2253" y="105"/>
                  </a:cubicBezTo>
                  <a:cubicBezTo>
                    <a:pt x="2181" y="32"/>
                    <a:pt x="2069" y="16"/>
                    <a:pt x="1966" y="7"/>
                  </a:cubicBezTo>
                  <a:cubicBezTo>
                    <a:pt x="1911" y="3"/>
                    <a:pt x="1831"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6"/>
            <p:cNvSpPr/>
            <p:nvPr/>
          </p:nvSpPr>
          <p:spPr>
            <a:xfrm>
              <a:off x="2932650" y="4115675"/>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7" y="1203"/>
                    <a:pt x="1486" y="1246"/>
                    <a:pt x="1746" y="1246"/>
                  </a:cubicBezTo>
                  <a:cubicBezTo>
                    <a:pt x="1794" y="1246"/>
                    <a:pt x="1841" y="1244"/>
                    <a:pt x="1889" y="1242"/>
                  </a:cubicBezTo>
                  <a:cubicBezTo>
                    <a:pt x="2239" y="1220"/>
                    <a:pt x="2654" y="1038"/>
                    <a:pt x="2674" y="688"/>
                  </a:cubicBezTo>
                  <a:cubicBezTo>
                    <a:pt x="2690" y="404"/>
                    <a:pt x="2425" y="278"/>
                    <a:pt x="2254" y="105"/>
                  </a:cubicBezTo>
                  <a:cubicBezTo>
                    <a:pt x="2181" y="32"/>
                    <a:pt x="2069" y="16"/>
                    <a:pt x="1966" y="8"/>
                  </a:cubicBezTo>
                  <a:cubicBezTo>
                    <a:pt x="1911" y="4"/>
                    <a:pt x="1831"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6"/>
            <p:cNvSpPr/>
            <p:nvPr/>
          </p:nvSpPr>
          <p:spPr>
            <a:xfrm>
              <a:off x="3018725" y="4134800"/>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8" y="1203"/>
                    <a:pt x="1486" y="1246"/>
                    <a:pt x="1746" y="1246"/>
                  </a:cubicBezTo>
                  <a:cubicBezTo>
                    <a:pt x="1794" y="1246"/>
                    <a:pt x="1842" y="1244"/>
                    <a:pt x="1889" y="1242"/>
                  </a:cubicBezTo>
                  <a:cubicBezTo>
                    <a:pt x="2240" y="1220"/>
                    <a:pt x="2654" y="1038"/>
                    <a:pt x="2674" y="688"/>
                  </a:cubicBezTo>
                  <a:cubicBezTo>
                    <a:pt x="2690" y="404"/>
                    <a:pt x="2425" y="278"/>
                    <a:pt x="2254" y="105"/>
                  </a:cubicBezTo>
                  <a:cubicBezTo>
                    <a:pt x="2181" y="32"/>
                    <a:pt x="2069" y="16"/>
                    <a:pt x="1966" y="8"/>
                  </a:cubicBezTo>
                  <a:cubicBezTo>
                    <a:pt x="1912" y="4"/>
                    <a:pt x="1832"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6"/>
            <p:cNvSpPr/>
            <p:nvPr/>
          </p:nvSpPr>
          <p:spPr>
            <a:xfrm>
              <a:off x="2863425" y="4391850"/>
              <a:ext cx="73375" cy="29550"/>
            </a:xfrm>
            <a:custGeom>
              <a:avLst/>
              <a:gdLst/>
              <a:ahLst/>
              <a:cxnLst/>
              <a:rect l="l" t="t" r="r" b="b"/>
              <a:pathLst>
                <a:path w="2935" h="1182" extrusionOk="0">
                  <a:moveTo>
                    <a:pt x="990" y="0"/>
                  </a:moveTo>
                  <a:cubicBezTo>
                    <a:pt x="768" y="0"/>
                    <a:pt x="549" y="11"/>
                    <a:pt x="347" y="11"/>
                  </a:cubicBezTo>
                  <a:cubicBezTo>
                    <a:pt x="288" y="11"/>
                    <a:pt x="227" y="11"/>
                    <a:pt x="178" y="41"/>
                  </a:cubicBezTo>
                  <a:cubicBezTo>
                    <a:pt x="135" y="71"/>
                    <a:pt x="104" y="112"/>
                    <a:pt x="87" y="159"/>
                  </a:cubicBezTo>
                  <a:cubicBezTo>
                    <a:pt x="1" y="364"/>
                    <a:pt x="59" y="610"/>
                    <a:pt x="197" y="786"/>
                  </a:cubicBezTo>
                  <a:cubicBezTo>
                    <a:pt x="333" y="962"/>
                    <a:pt x="536" y="1072"/>
                    <a:pt x="744" y="1146"/>
                  </a:cubicBezTo>
                  <a:cubicBezTo>
                    <a:pt x="813" y="1170"/>
                    <a:pt x="897" y="1182"/>
                    <a:pt x="989" y="1182"/>
                  </a:cubicBezTo>
                  <a:cubicBezTo>
                    <a:pt x="1704" y="1182"/>
                    <a:pt x="2935" y="510"/>
                    <a:pt x="1901" y="125"/>
                  </a:cubicBezTo>
                  <a:cubicBezTo>
                    <a:pt x="1626" y="22"/>
                    <a:pt x="1306" y="0"/>
                    <a:pt x="99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6"/>
            <p:cNvSpPr/>
            <p:nvPr/>
          </p:nvSpPr>
          <p:spPr>
            <a:xfrm>
              <a:off x="3048025" y="4392850"/>
              <a:ext cx="59700" cy="32950"/>
            </a:xfrm>
            <a:custGeom>
              <a:avLst/>
              <a:gdLst/>
              <a:ahLst/>
              <a:cxnLst/>
              <a:rect l="l" t="t" r="r" b="b"/>
              <a:pathLst>
                <a:path w="2388" h="1318" extrusionOk="0">
                  <a:moveTo>
                    <a:pt x="1010" y="1"/>
                  </a:moveTo>
                  <a:cubicBezTo>
                    <a:pt x="655" y="1"/>
                    <a:pt x="308" y="143"/>
                    <a:pt x="98" y="476"/>
                  </a:cubicBezTo>
                  <a:cubicBezTo>
                    <a:pt x="74" y="513"/>
                    <a:pt x="54" y="554"/>
                    <a:pt x="41" y="596"/>
                  </a:cubicBezTo>
                  <a:cubicBezTo>
                    <a:pt x="1" y="743"/>
                    <a:pt x="79" y="893"/>
                    <a:pt x="157" y="1025"/>
                  </a:cubicBezTo>
                  <a:cubicBezTo>
                    <a:pt x="217" y="1129"/>
                    <a:pt x="284" y="1239"/>
                    <a:pt x="394" y="1286"/>
                  </a:cubicBezTo>
                  <a:cubicBezTo>
                    <a:pt x="451" y="1312"/>
                    <a:pt x="513" y="1318"/>
                    <a:pt x="576" y="1318"/>
                  </a:cubicBezTo>
                  <a:cubicBezTo>
                    <a:pt x="597" y="1318"/>
                    <a:pt x="618" y="1317"/>
                    <a:pt x="639" y="1316"/>
                  </a:cubicBezTo>
                  <a:cubicBezTo>
                    <a:pt x="1009" y="1306"/>
                    <a:pt x="1740" y="1312"/>
                    <a:pt x="2086" y="1129"/>
                  </a:cubicBezTo>
                  <a:cubicBezTo>
                    <a:pt x="2339" y="996"/>
                    <a:pt x="2387" y="764"/>
                    <a:pt x="1940" y="354"/>
                  </a:cubicBezTo>
                  <a:cubicBezTo>
                    <a:pt x="1699" y="132"/>
                    <a:pt x="1351" y="1"/>
                    <a:pt x="101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6"/>
            <p:cNvSpPr/>
            <p:nvPr/>
          </p:nvSpPr>
          <p:spPr>
            <a:xfrm>
              <a:off x="2915900" y="4444325"/>
              <a:ext cx="49275" cy="26475"/>
            </a:xfrm>
            <a:custGeom>
              <a:avLst/>
              <a:gdLst/>
              <a:ahLst/>
              <a:cxnLst/>
              <a:rect l="l" t="t" r="r" b="b"/>
              <a:pathLst>
                <a:path w="1971" h="1059" extrusionOk="0">
                  <a:moveTo>
                    <a:pt x="1407" y="1"/>
                  </a:moveTo>
                  <a:cubicBezTo>
                    <a:pt x="1181" y="1"/>
                    <a:pt x="932" y="55"/>
                    <a:pt x="763" y="65"/>
                  </a:cubicBezTo>
                  <a:cubicBezTo>
                    <a:pt x="539" y="80"/>
                    <a:pt x="280" y="111"/>
                    <a:pt x="157" y="300"/>
                  </a:cubicBezTo>
                  <a:cubicBezTo>
                    <a:pt x="1" y="537"/>
                    <a:pt x="190" y="877"/>
                    <a:pt x="454" y="983"/>
                  </a:cubicBezTo>
                  <a:cubicBezTo>
                    <a:pt x="572" y="1030"/>
                    <a:pt x="748" y="1058"/>
                    <a:pt x="938" y="1058"/>
                  </a:cubicBezTo>
                  <a:cubicBezTo>
                    <a:pt x="1410" y="1058"/>
                    <a:pt x="1970" y="887"/>
                    <a:pt x="1940" y="417"/>
                  </a:cubicBezTo>
                  <a:cubicBezTo>
                    <a:pt x="1918" y="81"/>
                    <a:pt x="1680" y="1"/>
                    <a:pt x="1407"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6"/>
            <p:cNvSpPr/>
            <p:nvPr/>
          </p:nvSpPr>
          <p:spPr>
            <a:xfrm>
              <a:off x="2848950" y="4190175"/>
              <a:ext cx="49275" cy="26450"/>
            </a:xfrm>
            <a:custGeom>
              <a:avLst/>
              <a:gdLst/>
              <a:ahLst/>
              <a:cxnLst/>
              <a:rect l="l" t="t" r="r" b="b"/>
              <a:pathLst>
                <a:path w="1971" h="1058" extrusionOk="0">
                  <a:moveTo>
                    <a:pt x="1406" y="0"/>
                  </a:moveTo>
                  <a:cubicBezTo>
                    <a:pt x="1181" y="0"/>
                    <a:pt x="932" y="55"/>
                    <a:pt x="763" y="65"/>
                  </a:cubicBezTo>
                  <a:cubicBezTo>
                    <a:pt x="538" y="79"/>
                    <a:pt x="280" y="110"/>
                    <a:pt x="157" y="299"/>
                  </a:cubicBezTo>
                  <a:cubicBezTo>
                    <a:pt x="1" y="537"/>
                    <a:pt x="189" y="877"/>
                    <a:pt x="454" y="983"/>
                  </a:cubicBezTo>
                  <a:cubicBezTo>
                    <a:pt x="571" y="1030"/>
                    <a:pt x="747" y="1058"/>
                    <a:pt x="938" y="1058"/>
                  </a:cubicBezTo>
                  <a:cubicBezTo>
                    <a:pt x="1410" y="1058"/>
                    <a:pt x="1970" y="886"/>
                    <a:pt x="1940" y="416"/>
                  </a:cubicBezTo>
                  <a:cubicBezTo>
                    <a:pt x="1917" y="80"/>
                    <a:pt x="1679" y="0"/>
                    <a:pt x="140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6"/>
            <p:cNvSpPr/>
            <p:nvPr/>
          </p:nvSpPr>
          <p:spPr>
            <a:xfrm>
              <a:off x="3005850" y="4438850"/>
              <a:ext cx="61800" cy="21875"/>
            </a:xfrm>
            <a:custGeom>
              <a:avLst/>
              <a:gdLst/>
              <a:ahLst/>
              <a:cxnLst/>
              <a:rect l="l" t="t" r="r" b="b"/>
              <a:pathLst>
                <a:path w="2472" h="875" extrusionOk="0">
                  <a:moveTo>
                    <a:pt x="1330" y="1"/>
                  </a:moveTo>
                  <a:cubicBezTo>
                    <a:pt x="1305" y="1"/>
                    <a:pt x="1281" y="2"/>
                    <a:pt x="1257" y="4"/>
                  </a:cubicBezTo>
                  <a:cubicBezTo>
                    <a:pt x="1001" y="28"/>
                    <a:pt x="460" y="23"/>
                    <a:pt x="234" y="147"/>
                  </a:cubicBezTo>
                  <a:cubicBezTo>
                    <a:pt x="89" y="228"/>
                    <a:pt x="1" y="426"/>
                    <a:pt x="89" y="566"/>
                  </a:cubicBezTo>
                  <a:cubicBezTo>
                    <a:pt x="307" y="823"/>
                    <a:pt x="664" y="875"/>
                    <a:pt x="1010" y="875"/>
                  </a:cubicBezTo>
                  <a:cubicBezTo>
                    <a:pt x="1085" y="875"/>
                    <a:pt x="1158" y="872"/>
                    <a:pt x="1230" y="869"/>
                  </a:cubicBezTo>
                  <a:cubicBezTo>
                    <a:pt x="1405" y="863"/>
                    <a:pt x="1583" y="855"/>
                    <a:pt x="1741" y="780"/>
                  </a:cubicBezTo>
                  <a:cubicBezTo>
                    <a:pt x="2472" y="436"/>
                    <a:pt x="1820" y="1"/>
                    <a:pt x="133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6"/>
            <p:cNvSpPr/>
            <p:nvPr/>
          </p:nvSpPr>
          <p:spPr>
            <a:xfrm>
              <a:off x="2821350" y="4134150"/>
              <a:ext cx="61825" cy="21875"/>
            </a:xfrm>
            <a:custGeom>
              <a:avLst/>
              <a:gdLst/>
              <a:ahLst/>
              <a:cxnLst/>
              <a:rect l="l" t="t" r="r" b="b"/>
              <a:pathLst>
                <a:path w="2473" h="875" extrusionOk="0">
                  <a:moveTo>
                    <a:pt x="1330" y="0"/>
                  </a:moveTo>
                  <a:cubicBezTo>
                    <a:pt x="1306" y="0"/>
                    <a:pt x="1281" y="1"/>
                    <a:pt x="1258" y="4"/>
                  </a:cubicBezTo>
                  <a:cubicBezTo>
                    <a:pt x="1003" y="28"/>
                    <a:pt x="460" y="22"/>
                    <a:pt x="235" y="146"/>
                  </a:cubicBezTo>
                  <a:cubicBezTo>
                    <a:pt x="91" y="228"/>
                    <a:pt x="1" y="427"/>
                    <a:pt x="91" y="565"/>
                  </a:cubicBezTo>
                  <a:cubicBezTo>
                    <a:pt x="308" y="822"/>
                    <a:pt x="665" y="874"/>
                    <a:pt x="1012" y="874"/>
                  </a:cubicBezTo>
                  <a:cubicBezTo>
                    <a:pt x="1086" y="874"/>
                    <a:pt x="1160" y="872"/>
                    <a:pt x="1232" y="869"/>
                  </a:cubicBezTo>
                  <a:cubicBezTo>
                    <a:pt x="1405" y="861"/>
                    <a:pt x="1584" y="853"/>
                    <a:pt x="1742" y="780"/>
                  </a:cubicBezTo>
                  <a:cubicBezTo>
                    <a:pt x="2472" y="435"/>
                    <a:pt x="1821" y="0"/>
                    <a:pt x="133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6"/>
            <p:cNvSpPr/>
            <p:nvPr/>
          </p:nvSpPr>
          <p:spPr>
            <a:xfrm>
              <a:off x="3076925" y="4198375"/>
              <a:ext cx="61750" cy="21875"/>
            </a:xfrm>
            <a:custGeom>
              <a:avLst/>
              <a:gdLst/>
              <a:ahLst/>
              <a:cxnLst/>
              <a:rect l="l" t="t" r="r" b="b"/>
              <a:pathLst>
                <a:path w="2470" h="875" extrusionOk="0">
                  <a:moveTo>
                    <a:pt x="1330" y="0"/>
                  </a:moveTo>
                  <a:cubicBezTo>
                    <a:pt x="1305" y="0"/>
                    <a:pt x="1280" y="2"/>
                    <a:pt x="1256" y="4"/>
                  </a:cubicBezTo>
                  <a:cubicBezTo>
                    <a:pt x="1001" y="28"/>
                    <a:pt x="458" y="21"/>
                    <a:pt x="233" y="147"/>
                  </a:cubicBezTo>
                  <a:cubicBezTo>
                    <a:pt x="89" y="229"/>
                    <a:pt x="0" y="426"/>
                    <a:pt x="89" y="566"/>
                  </a:cubicBezTo>
                  <a:cubicBezTo>
                    <a:pt x="306" y="824"/>
                    <a:pt x="666" y="874"/>
                    <a:pt x="1015" y="874"/>
                  </a:cubicBezTo>
                  <a:cubicBezTo>
                    <a:pt x="1087" y="874"/>
                    <a:pt x="1160" y="872"/>
                    <a:pt x="1230" y="869"/>
                  </a:cubicBezTo>
                  <a:cubicBezTo>
                    <a:pt x="1403" y="862"/>
                    <a:pt x="1583" y="853"/>
                    <a:pt x="1740" y="779"/>
                  </a:cubicBezTo>
                  <a:cubicBezTo>
                    <a:pt x="2469" y="435"/>
                    <a:pt x="1821" y="0"/>
                    <a:pt x="133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6"/>
            <p:cNvSpPr/>
            <p:nvPr/>
          </p:nvSpPr>
          <p:spPr>
            <a:xfrm>
              <a:off x="3004500" y="4078125"/>
              <a:ext cx="61775" cy="21875"/>
            </a:xfrm>
            <a:custGeom>
              <a:avLst/>
              <a:gdLst/>
              <a:ahLst/>
              <a:cxnLst/>
              <a:rect l="l" t="t" r="r" b="b"/>
              <a:pathLst>
                <a:path w="2471" h="875" extrusionOk="0">
                  <a:moveTo>
                    <a:pt x="1328" y="0"/>
                  </a:moveTo>
                  <a:cubicBezTo>
                    <a:pt x="1304" y="0"/>
                    <a:pt x="1279" y="2"/>
                    <a:pt x="1256" y="4"/>
                  </a:cubicBezTo>
                  <a:cubicBezTo>
                    <a:pt x="1001" y="28"/>
                    <a:pt x="458" y="22"/>
                    <a:pt x="233" y="145"/>
                  </a:cubicBezTo>
                  <a:cubicBezTo>
                    <a:pt x="89" y="227"/>
                    <a:pt x="0" y="426"/>
                    <a:pt x="89" y="564"/>
                  </a:cubicBezTo>
                  <a:cubicBezTo>
                    <a:pt x="307" y="824"/>
                    <a:pt x="666" y="874"/>
                    <a:pt x="1015" y="874"/>
                  </a:cubicBezTo>
                  <a:cubicBezTo>
                    <a:pt x="1088" y="874"/>
                    <a:pt x="1160" y="872"/>
                    <a:pt x="1230" y="869"/>
                  </a:cubicBezTo>
                  <a:cubicBezTo>
                    <a:pt x="1404" y="862"/>
                    <a:pt x="1583" y="853"/>
                    <a:pt x="1740" y="779"/>
                  </a:cubicBezTo>
                  <a:cubicBezTo>
                    <a:pt x="2470" y="434"/>
                    <a:pt x="1819" y="0"/>
                    <a:pt x="1328"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36"/>
          <p:cNvGrpSpPr/>
          <p:nvPr/>
        </p:nvGrpSpPr>
        <p:grpSpPr>
          <a:xfrm>
            <a:off x="8642517" y="4034619"/>
            <a:ext cx="192054" cy="174253"/>
            <a:chOff x="5199750" y="3061050"/>
            <a:chExt cx="114700" cy="104075"/>
          </a:xfrm>
        </p:grpSpPr>
        <p:sp>
          <p:nvSpPr>
            <p:cNvPr id="296" name="Google Shape;296;p36"/>
            <p:cNvSpPr/>
            <p:nvPr/>
          </p:nvSpPr>
          <p:spPr>
            <a:xfrm>
              <a:off x="5199750" y="3125425"/>
              <a:ext cx="40150" cy="39700"/>
            </a:xfrm>
            <a:custGeom>
              <a:avLst/>
              <a:gdLst/>
              <a:ahLst/>
              <a:cxnLst/>
              <a:rect l="l" t="t" r="r" b="b"/>
              <a:pathLst>
                <a:path w="1606" h="1588" extrusionOk="0">
                  <a:moveTo>
                    <a:pt x="802" y="1"/>
                  </a:moveTo>
                  <a:cubicBezTo>
                    <a:pt x="593" y="4"/>
                    <a:pt x="392" y="87"/>
                    <a:pt x="242" y="234"/>
                  </a:cubicBezTo>
                  <a:cubicBezTo>
                    <a:pt x="104" y="371"/>
                    <a:pt x="0" y="597"/>
                    <a:pt x="9" y="794"/>
                  </a:cubicBezTo>
                  <a:cubicBezTo>
                    <a:pt x="29" y="1225"/>
                    <a:pt x="357" y="1588"/>
                    <a:pt x="802" y="1588"/>
                  </a:cubicBezTo>
                  <a:lnTo>
                    <a:pt x="804" y="1588"/>
                  </a:lnTo>
                  <a:cubicBezTo>
                    <a:pt x="1012" y="1587"/>
                    <a:pt x="1214" y="1502"/>
                    <a:pt x="1364" y="1356"/>
                  </a:cubicBezTo>
                  <a:cubicBezTo>
                    <a:pt x="1501" y="1219"/>
                    <a:pt x="1606" y="993"/>
                    <a:pt x="1597" y="794"/>
                  </a:cubicBezTo>
                  <a:cubicBezTo>
                    <a:pt x="1577" y="365"/>
                    <a:pt x="1248" y="1"/>
                    <a:pt x="802" y="1"/>
                  </a:cubicBezTo>
                  <a:close/>
                </a:path>
              </a:pathLst>
            </a:custGeom>
            <a:solidFill>
              <a:srgbClr val="E2D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6"/>
            <p:cNvSpPr/>
            <p:nvPr/>
          </p:nvSpPr>
          <p:spPr>
            <a:xfrm>
              <a:off x="5224950" y="3061050"/>
              <a:ext cx="40150" cy="39750"/>
            </a:xfrm>
            <a:custGeom>
              <a:avLst/>
              <a:gdLst/>
              <a:ahLst/>
              <a:cxnLst/>
              <a:rect l="l" t="t" r="r" b="b"/>
              <a:pathLst>
                <a:path w="1606" h="1590" extrusionOk="0">
                  <a:moveTo>
                    <a:pt x="802" y="1"/>
                  </a:moveTo>
                  <a:cubicBezTo>
                    <a:pt x="592" y="3"/>
                    <a:pt x="392" y="86"/>
                    <a:pt x="242" y="234"/>
                  </a:cubicBezTo>
                  <a:cubicBezTo>
                    <a:pt x="103" y="371"/>
                    <a:pt x="0" y="597"/>
                    <a:pt x="9" y="794"/>
                  </a:cubicBezTo>
                  <a:cubicBezTo>
                    <a:pt x="27" y="1225"/>
                    <a:pt x="358" y="1588"/>
                    <a:pt x="802" y="1588"/>
                  </a:cubicBezTo>
                  <a:lnTo>
                    <a:pt x="802" y="1589"/>
                  </a:lnTo>
                  <a:cubicBezTo>
                    <a:pt x="1012" y="1586"/>
                    <a:pt x="1213" y="1502"/>
                    <a:pt x="1364" y="1356"/>
                  </a:cubicBezTo>
                  <a:cubicBezTo>
                    <a:pt x="1501" y="1219"/>
                    <a:pt x="1606" y="993"/>
                    <a:pt x="1596" y="796"/>
                  </a:cubicBezTo>
                  <a:cubicBezTo>
                    <a:pt x="1577" y="365"/>
                    <a:pt x="1247" y="1"/>
                    <a:pt x="802" y="1"/>
                  </a:cubicBezTo>
                  <a:close/>
                </a:path>
              </a:pathLst>
            </a:custGeom>
            <a:solidFill>
              <a:srgbClr val="E2D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6"/>
            <p:cNvSpPr/>
            <p:nvPr/>
          </p:nvSpPr>
          <p:spPr>
            <a:xfrm>
              <a:off x="5274275" y="3116900"/>
              <a:ext cx="40175" cy="39700"/>
            </a:xfrm>
            <a:custGeom>
              <a:avLst/>
              <a:gdLst/>
              <a:ahLst/>
              <a:cxnLst/>
              <a:rect l="l" t="t" r="r" b="b"/>
              <a:pathLst>
                <a:path w="1607" h="1588" extrusionOk="0">
                  <a:moveTo>
                    <a:pt x="803" y="0"/>
                  </a:moveTo>
                  <a:cubicBezTo>
                    <a:pt x="592" y="3"/>
                    <a:pt x="392" y="86"/>
                    <a:pt x="242" y="233"/>
                  </a:cubicBezTo>
                  <a:cubicBezTo>
                    <a:pt x="103" y="370"/>
                    <a:pt x="0" y="596"/>
                    <a:pt x="9" y="794"/>
                  </a:cubicBezTo>
                  <a:cubicBezTo>
                    <a:pt x="29" y="1224"/>
                    <a:pt x="358" y="1587"/>
                    <a:pt x="803" y="1587"/>
                  </a:cubicBezTo>
                  <a:cubicBezTo>
                    <a:pt x="1013" y="1584"/>
                    <a:pt x="1214" y="1501"/>
                    <a:pt x="1364" y="1356"/>
                  </a:cubicBezTo>
                  <a:cubicBezTo>
                    <a:pt x="1502" y="1217"/>
                    <a:pt x="1606" y="991"/>
                    <a:pt x="1596" y="794"/>
                  </a:cubicBezTo>
                  <a:cubicBezTo>
                    <a:pt x="1578" y="363"/>
                    <a:pt x="1247" y="0"/>
                    <a:pt x="803" y="0"/>
                  </a:cubicBezTo>
                  <a:close/>
                </a:path>
              </a:pathLst>
            </a:custGeom>
            <a:solidFill>
              <a:srgbClr val="E2D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36"/>
          <p:cNvGrpSpPr/>
          <p:nvPr/>
        </p:nvGrpSpPr>
        <p:grpSpPr>
          <a:xfrm>
            <a:off x="3918067" y="327919"/>
            <a:ext cx="192054" cy="174253"/>
            <a:chOff x="5199750" y="3061050"/>
            <a:chExt cx="114700" cy="104075"/>
          </a:xfrm>
        </p:grpSpPr>
        <p:sp>
          <p:nvSpPr>
            <p:cNvPr id="300" name="Google Shape;300;p36"/>
            <p:cNvSpPr/>
            <p:nvPr/>
          </p:nvSpPr>
          <p:spPr>
            <a:xfrm>
              <a:off x="5199750" y="3125425"/>
              <a:ext cx="40150" cy="39700"/>
            </a:xfrm>
            <a:custGeom>
              <a:avLst/>
              <a:gdLst/>
              <a:ahLst/>
              <a:cxnLst/>
              <a:rect l="l" t="t" r="r" b="b"/>
              <a:pathLst>
                <a:path w="1606" h="1588" extrusionOk="0">
                  <a:moveTo>
                    <a:pt x="802" y="1"/>
                  </a:moveTo>
                  <a:cubicBezTo>
                    <a:pt x="593" y="4"/>
                    <a:pt x="392" y="87"/>
                    <a:pt x="242" y="234"/>
                  </a:cubicBezTo>
                  <a:cubicBezTo>
                    <a:pt x="104" y="371"/>
                    <a:pt x="0" y="597"/>
                    <a:pt x="9" y="794"/>
                  </a:cubicBezTo>
                  <a:cubicBezTo>
                    <a:pt x="29" y="1225"/>
                    <a:pt x="357" y="1588"/>
                    <a:pt x="802" y="1588"/>
                  </a:cubicBezTo>
                  <a:lnTo>
                    <a:pt x="804" y="1588"/>
                  </a:lnTo>
                  <a:cubicBezTo>
                    <a:pt x="1012" y="1587"/>
                    <a:pt x="1214" y="1502"/>
                    <a:pt x="1364" y="1356"/>
                  </a:cubicBezTo>
                  <a:cubicBezTo>
                    <a:pt x="1501" y="1219"/>
                    <a:pt x="1606" y="993"/>
                    <a:pt x="1597" y="794"/>
                  </a:cubicBezTo>
                  <a:cubicBezTo>
                    <a:pt x="1577" y="365"/>
                    <a:pt x="1248" y="1"/>
                    <a:pt x="802"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6"/>
            <p:cNvSpPr/>
            <p:nvPr/>
          </p:nvSpPr>
          <p:spPr>
            <a:xfrm>
              <a:off x="5224950" y="3061050"/>
              <a:ext cx="40150" cy="39750"/>
            </a:xfrm>
            <a:custGeom>
              <a:avLst/>
              <a:gdLst/>
              <a:ahLst/>
              <a:cxnLst/>
              <a:rect l="l" t="t" r="r" b="b"/>
              <a:pathLst>
                <a:path w="1606" h="1590" extrusionOk="0">
                  <a:moveTo>
                    <a:pt x="802" y="1"/>
                  </a:moveTo>
                  <a:cubicBezTo>
                    <a:pt x="592" y="3"/>
                    <a:pt x="392" y="86"/>
                    <a:pt x="242" y="234"/>
                  </a:cubicBezTo>
                  <a:cubicBezTo>
                    <a:pt x="103" y="371"/>
                    <a:pt x="0" y="597"/>
                    <a:pt x="9" y="794"/>
                  </a:cubicBezTo>
                  <a:cubicBezTo>
                    <a:pt x="27" y="1225"/>
                    <a:pt x="358" y="1588"/>
                    <a:pt x="802" y="1588"/>
                  </a:cubicBezTo>
                  <a:lnTo>
                    <a:pt x="802" y="1589"/>
                  </a:lnTo>
                  <a:cubicBezTo>
                    <a:pt x="1012" y="1586"/>
                    <a:pt x="1213" y="1502"/>
                    <a:pt x="1364" y="1356"/>
                  </a:cubicBezTo>
                  <a:cubicBezTo>
                    <a:pt x="1501" y="1219"/>
                    <a:pt x="1606" y="993"/>
                    <a:pt x="1596" y="796"/>
                  </a:cubicBezTo>
                  <a:cubicBezTo>
                    <a:pt x="1577" y="365"/>
                    <a:pt x="1247" y="1"/>
                    <a:pt x="802"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6"/>
            <p:cNvSpPr/>
            <p:nvPr/>
          </p:nvSpPr>
          <p:spPr>
            <a:xfrm>
              <a:off x="5274275" y="3116900"/>
              <a:ext cx="40175" cy="39700"/>
            </a:xfrm>
            <a:custGeom>
              <a:avLst/>
              <a:gdLst/>
              <a:ahLst/>
              <a:cxnLst/>
              <a:rect l="l" t="t" r="r" b="b"/>
              <a:pathLst>
                <a:path w="1607" h="1588" extrusionOk="0">
                  <a:moveTo>
                    <a:pt x="803" y="0"/>
                  </a:moveTo>
                  <a:cubicBezTo>
                    <a:pt x="592" y="3"/>
                    <a:pt x="392" y="86"/>
                    <a:pt x="242" y="233"/>
                  </a:cubicBezTo>
                  <a:cubicBezTo>
                    <a:pt x="103" y="370"/>
                    <a:pt x="0" y="596"/>
                    <a:pt x="9" y="794"/>
                  </a:cubicBezTo>
                  <a:cubicBezTo>
                    <a:pt x="29" y="1224"/>
                    <a:pt x="358" y="1587"/>
                    <a:pt x="803" y="1587"/>
                  </a:cubicBezTo>
                  <a:cubicBezTo>
                    <a:pt x="1013" y="1584"/>
                    <a:pt x="1214" y="1501"/>
                    <a:pt x="1364" y="1356"/>
                  </a:cubicBezTo>
                  <a:cubicBezTo>
                    <a:pt x="1502" y="1217"/>
                    <a:pt x="1606" y="991"/>
                    <a:pt x="1596" y="794"/>
                  </a:cubicBezTo>
                  <a:cubicBezTo>
                    <a:pt x="1578" y="363"/>
                    <a:pt x="1247" y="0"/>
                    <a:pt x="803"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36"/>
          <p:cNvGrpSpPr/>
          <p:nvPr/>
        </p:nvGrpSpPr>
        <p:grpSpPr>
          <a:xfrm>
            <a:off x="8071592" y="896394"/>
            <a:ext cx="192054" cy="174253"/>
            <a:chOff x="5199750" y="3061050"/>
            <a:chExt cx="114700" cy="104075"/>
          </a:xfrm>
        </p:grpSpPr>
        <p:sp>
          <p:nvSpPr>
            <p:cNvPr id="304" name="Google Shape;304;p36"/>
            <p:cNvSpPr/>
            <p:nvPr/>
          </p:nvSpPr>
          <p:spPr>
            <a:xfrm>
              <a:off x="5199750" y="3125425"/>
              <a:ext cx="40150" cy="39700"/>
            </a:xfrm>
            <a:custGeom>
              <a:avLst/>
              <a:gdLst/>
              <a:ahLst/>
              <a:cxnLst/>
              <a:rect l="l" t="t" r="r" b="b"/>
              <a:pathLst>
                <a:path w="1606" h="1588" extrusionOk="0">
                  <a:moveTo>
                    <a:pt x="802" y="1"/>
                  </a:moveTo>
                  <a:cubicBezTo>
                    <a:pt x="593" y="4"/>
                    <a:pt x="392" y="87"/>
                    <a:pt x="242" y="234"/>
                  </a:cubicBezTo>
                  <a:cubicBezTo>
                    <a:pt x="104" y="371"/>
                    <a:pt x="0" y="597"/>
                    <a:pt x="9" y="794"/>
                  </a:cubicBezTo>
                  <a:cubicBezTo>
                    <a:pt x="29" y="1225"/>
                    <a:pt x="357" y="1588"/>
                    <a:pt x="802" y="1588"/>
                  </a:cubicBezTo>
                  <a:lnTo>
                    <a:pt x="804" y="1588"/>
                  </a:lnTo>
                  <a:cubicBezTo>
                    <a:pt x="1012" y="1587"/>
                    <a:pt x="1214" y="1502"/>
                    <a:pt x="1364" y="1356"/>
                  </a:cubicBezTo>
                  <a:cubicBezTo>
                    <a:pt x="1501" y="1219"/>
                    <a:pt x="1606" y="993"/>
                    <a:pt x="1597" y="794"/>
                  </a:cubicBezTo>
                  <a:cubicBezTo>
                    <a:pt x="1577" y="365"/>
                    <a:pt x="1248" y="1"/>
                    <a:pt x="802"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6"/>
            <p:cNvSpPr/>
            <p:nvPr/>
          </p:nvSpPr>
          <p:spPr>
            <a:xfrm>
              <a:off x="5224950" y="3061050"/>
              <a:ext cx="40150" cy="39750"/>
            </a:xfrm>
            <a:custGeom>
              <a:avLst/>
              <a:gdLst/>
              <a:ahLst/>
              <a:cxnLst/>
              <a:rect l="l" t="t" r="r" b="b"/>
              <a:pathLst>
                <a:path w="1606" h="1590" extrusionOk="0">
                  <a:moveTo>
                    <a:pt x="802" y="1"/>
                  </a:moveTo>
                  <a:cubicBezTo>
                    <a:pt x="592" y="3"/>
                    <a:pt x="392" y="86"/>
                    <a:pt x="242" y="234"/>
                  </a:cubicBezTo>
                  <a:cubicBezTo>
                    <a:pt x="103" y="371"/>
                    <a:pt x="0" y="597"/>
                    <a:pt x="9" y="794"/>
                  </a:cubicBezTo>
                  <a:cubicBezTo>
                    <a:pt x="27" y="1225"/>
                    <a:pt x="358" y="1588"/>
                    <a:pt x="802" y="1588"/>
                  </a:cubicBezTo>
                  <a:lnTo>
                    <a:pt x="802" y="1589"/>
                  </a:lnTo>
                  <a:cubicBezTo>
                    <a:pt x="1012" y="1586"/>
                    <a:pt x="1213" y="1502"/>
                    <a:pt x="1364" y="1356"/>
                  </a:cubicBezTo>
                  <a:cubicBezTo>
                    <a:pt x="1501" y="1219"/>
                    <a:pt x="1606" y="993"/>
                    <a:pt x="1596" y="796"/>
                  </a:cubicBezTo>
                  <a:cubicBezTo>
                    <a:pt x="1577" y="365"/>
                    <a:pt x="1247" y="1"/>
                    <a:pt x="802"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6"/>
            <p:cNvSpPr/>
            <p:nvPr/>
          </p:nvSpPr>
          <p:spPr>
            <a:xfrm>
              <a:off x="5274275" y="3116900"/>
              <a:ext cx="40175" cy="39700"/>
            </a:xfrm>
            <a:custGeom>
              <a:avLst/>
              <a:gdLst/>
              <a:ahLst/>
              <a:cxnLst/>
              <a:rect l="l" t="t" r="r" b="b"/>
              <a:pathLst>
                <a:path w="1607" h="1588" extrusionOk="0">
                  <a:moveTo>
                    <a:pt x="803" y="0"/>
                  </a:moveTo>
                  <a:cubicBezTo>
                    <a:pt x="592" y="3"/>
                    <a:pt x="392" y="86"/>
                    <a:pt x="242" y="233"/>
                  </a:cubicBezTo>
                  <a:cubicBezTo>
                    <a:pt x="103" y="370"/>
                    <a:pt x="0" y="596"/>
                    <a:pt x="9" y="794"/>
                  </a:cubicBezTo>
                  <a:cubicBezTo>
                    <a:pt x="29" y="1224"/>
                    <a:pt x="358" y="1587"/>
                    <a:pt x="803" y="1587"/>
                  </a:cubicBezTo>
                  <a:cubicBezTo>
                    <a:pt x="1013" y="1584"/>
                    <a:pt x="1214" y="1501"/>
                    <a:pt x="1364" y="1356"/>
                  </a:cubicBezTo>
                  <a:cubicBezTo>
                    <a:pt x="1502" y="1217"/>
                    <a:pt x="1606" y="991"/>
                    <a:pt x="1596" y="794"/>
                  </a:cubicBezTo>
                  <a:cubicBezTo>
                    <a:pt x="1578" y="363"/>
                    <a:pt x="1247" y="0"/>
                    <a:pt x="803"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7" name="Google Shape;307;p36"/>
          <p:cNvSpPr/>
          <p:nvPr/>
        </p:nvSpPr>
        <p:spPr>
          <a:xfrm>
            <a:off x="4004036" y="1807487"/>
            <a:ext cx="72450" cy="71674"/>
          </a:xfrm>
          <a:custGeom>
            <a:avLst/>
            <a:gdLst/>
            <a:ahLst/>
            <a:cxnLst/>
            <a:rect l="l" t="t" r="r" b="b"/>
            <a:pathLst>
              <a:path w="1605" h="1588" extrusionOk="0">
                <a:moveTo>
                  <a:pt x="803" y="1"/>
                </a:moveTo>
                <a:cubicBezTo>
                  <a:pt x="593" y="4"/>
                  <a:pt x="392" y="87"/>
                  <a:pt x="241" y="234"/>
                </a:cubicBezTo>
                <a:cubicBezTo>
                  <a:pt x="104" y="371"/>
                  <a:pt x="1" y="597"/>
                  <a:pt x="9" y="794"/>
                </a:cubicBezTo>
                <a:cubicBezTo>
                  <a:pt x="28" y="1225"/>
                  <a:pt x="358" y="1588"/>
                  <a:pt x="803" y="1588"/>
                </a:cubicBezTo>
                <a:cubicBezTo>
                  <a:pt x="1013" y="1585"/>
                  <a:pt x="1213" y="1502"/>
                  <a:pt x="1365" y="1356"/>
                </a:cubicBezTo>
                <a:cubicBezTo>
                  <a:pt x="1502" y="1219"/>
                  <a:pt x="1605" y="993"/>
                  <a:pt x="1596" y="794"/>
                </a:cubicBezTo>
                <a:cubicBezTo>
                  <a:pt x="1578" y="365"/>
                  <a:pt x="1247" y="1"/>
                  <a:pt x="803" y="1"/>
                </a:cubicBezTo>
                <a:close/>
              </a:path>
            </a:pathLst>
          </a:custGeom>
          <a:solidFill>
            <a:srgbClr val="E2D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6"/>
          <p:cNvSpPr/>
          <p:nvPr/>
        </p:nvSpPr>
        <p:spPr>
          <a:xfrm>
            <a:off x="2546665" y="2487962"/>
            <a:ext cx="72450" cy="71674"/>
          </a:xfrm>
          <a:custGeom>
            <a:avLst/>
            <a:gdLst/>
            <a:ahLst/>
            <a:cxnLst/>
            <a:rect l="l" t="t" r="r" b="b"/>
            <a:pathLst>
              <a:path w="1605" h="1588" extrusionOk="0">
                <a:moveTo>
                  <a:pt x="803" y="1"/>
                </a:moveTo>
                <a:cubicBezTo>
                  <a:pt x="593" y="4"/>
                  <a:pt x="392" y="87"/>
                  <a:pt x="241" y="234"/>
                </a:cubicBezTo>
                <a:cubicBezTo>
                  <a:pt x="104" y="371"/>
                  <a:pt x="1" y="597"/>
                  <a:pt x="9" y="794"/>
                </a:cubicBezTo>
                <a:cubicBezTo>
                  <a:pt x="28" y="1225"/>
                  <a:pt x="358" y="1588"/>
                  <a:pt x="803" y="1588"/>
                </a:cubicBezTo>
                <a:cubicBezTo>
                  <a:pt x="1013" y="1585"/>
                  <a:pt x="1213" y="1502"/>
                  <a:pt x="1365" y="1356"/>
                </a:cubicBezTo>
                <a:cubicBezTo>
                  <a:pt x="1502" y="1219"/>
                  <a:pt x="1605" y="993"/>
                  <a:pt x="1596" y="794"/>
                </a:cubicBezTo>
                <a:cubicBezTo>
                  <a:pt x="1578" y="365"/>
                  <a:pt x="1247" y="1"/>
                  <a:pt x="803" y="1"/>
                </a:cubicBezTo>
                <a:close/>
              </a:path>
            </a:pathLst>
          </a:custGeom>
          <a:solidFill>
            <a:srgbClr val="E2D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6"/>
          <p:cNvSpPr/>
          <p:nvPr/>
        </p:nvSpPr>
        <p:spPr>
          <a:xfrm>
            <a:off x="4960650" y="531613"/>
            <a:ext cx="72450" cy="71674"/>
          </a:xfrm>
          <a:custGeom>
            <a:avLst/>
            <a:gdLst/>
            <a:ahLst/>
            <a:cxnLst/>
            <a:rect l="l" t="t" r="r" b="b"/>
            <a:pathLst>
              <a:path w="1605" h="1588" extrusionOk="0">
                <a:moveTo>
                  <a:pt x="803" y="1"/>
                </a:moveTo>
                <a:cubicBezTo>
                  <a:pt x="593" y="4"/>
                  <a:pt x="392" y="87"/>
                  <a:pt x="241" y="234"/>
                </a:cubicBezTo>
                <a:cubicBezTo>
                  <a:pt x="104" y="371"/>
                  <a:pt x="1" y="597"/>
                  <a:pt x="9" y="794"/>
                </a:cubicBezTo>
                <a:cubicBezTo>
                  <a:pt x="28" y="1225"/>
                  <a:pt x="358" y="1588"/>
                  <a:pt x="803" y="1588"/>
                </a:cubicBezTo>
                <a:cubicBezTo>
                  <a:pt x="1013" y="1585"/>
                  <a:pt x="1213" y="1502"/>
                  <a:pt x="1365" y="1356"/>
                </a:cubicBezTo>
                <a:cubicBezTo>
                  <a:pt x="1502" y="1219"/>
                  <a:pt x="1605" y="993"/>
                  <a:pt x="1596" y="794"/>
                </a:cubicBezTo>
                <a:cubicBezTo>
                  <a:pt x="1578" y="365"/>
                  <a:pt x="1247" y="1"/>
                  <a:pt x="803" y="1"/>
                </a:cubicBezTo>
                <a:close/>
              </a:path>
            </a:pathLst>
          </a:custGeom>
          <a:solidFill>
            <a:srgbClr val="E2D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0" name="Google Shape;310;p36"/>
          <p:cNvGrpSpPr/>
          <p:nvPr/>
        </p:nvGrpSpPr>
        <p:grpSpPr>
          <a:xfrm rot="1042871">
            <a:off x="4917612" y="1257970"/>
            <a:ext cx="451246" cy="512193"/>
            <a:chOff x="2821350" y="4078125"/>
            <a:chExt cx="317325" cy="392675"/>
          </a:xfrm>
        </p:grpSpPr>
        <p:sp>
          <p:nvSpPr>
            <p:cNvPr id="311" name="Google Shape;311;p36"/>
            <p:cNvSpPr/>
            <p:nvPr/>
          </p:nvSpPr>
          <p:spPr>
            <a:xfrm>
              <a:off x="2879675" y="4220750"/>
              <a:ext cx="87200" cy="44500"/>
            </a:xfrm>
            <a:custGeom>
              <a:avLst/>
              <a:gdLst/>
              <a:ahLst/>
              <a:cxnLst/>
              <a:rect l="l" t="t" r="r" b="b"/>
              <a:pathLst>
                <a:path w="3488" h="1780" extrusionOk="0">
                  <a:moveTo>
                    <a:pt x="2130" y="1"/>
                  </a:moveTo>
                  <a:cubicBezTo>
                    <a:pt x="1758" y="1"/>
                    <a:pt x="1355" y="97"/>
                    <a:pt x="1035" y="210"/>
                  </a:cubicBezTo>
                  <a:cubicBezTo>
                    <a:pt x="902" y="254"/>
                    <a:pt x="774" y="310"/>
                    <a:pt x="649" y="373"/>
                  </a:cubicBezTo>
                  <a:cubicBezTo>
                    <a:pt x="529" y="435"/>
                    <a:pt x="412" y="505"/>
                    <a:pt x="325" y="606"/>
                  </a:cubicBezTo>
                  <a:cubicBezTo>
                    <a:pt x="0" y="986"/>
                    <a:pt x="243" y="1574"/>
                    <a:pt x="741" y="1614"/>
                  </a:cubicBezTo>
                  <a:cubicBezTo>
                    <a:pt x="1117" y="1645"/>
                    <a:pt x="1735" y="1779"/>
                    <a:pt x="2264" y="1779"/>
                  </a:cubicBezTo>
                  <a:cubicBezTo>
                    <a:pt x="2952" y="1779"/>
                    <a:pt x="3488" y="1552"/>
                    <a:pt x="3140" y="572"/>
                  </a:cubicBezTo>
                  <a:cubicBezTo>
                    <a:pt x="2989" y="144"/>
                    <a:pt x="2583" y="1"/>
                    <a:pt x="213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6"/>
            <p:cNvSpPr/>
            <p:nvPr/>
          </p:nvSpPr>
          <p:spPr>
            <a:xfrm>
              <a:off x="2961775" y="4282500"/>
              <a:ext cx="68525" cy="43375"/>
            </a:xfrm>
            <a:custGeom>
              <a:avLst/>
              <a:gdLst/>
              <a:ahLst/>
              <a:cxnLst/>
              <a:rect l="l" t="t" r="r" b="b"/>
              <a:pathLst>
                <a:path w="2741" h="1735" extrusionOk="0">
                  <a:moveTo>
                    <a:pt x="536" y="0"/>
                  </a:moveTo>
                  <a:cubicBezTo>
                    <a:pt x="487" y="0"/>
                    <a:pt x="438" y="7"/>
                    <a:pt x="395" y="32"/>
                  </a:cubicBezTo>
                  <a:cubicBezTo>
                    <a:pt x="342" y="64"/>
                    <a:pt x="309" y="121"/>
                    <a:pt x="278" y="175"/>
                  </a:cubicBezTo>
                  <a:cubicBezTo>
                    <a:pt x="142" y="415"/>
                    <a:pt x="0" y="684"/>
                    <a:pt x="59" y="954"/>
                  </a:cubicBezTo>
                  <a:cubicBezTo>
                    <a:pt x="169" y="1473"/>
                    <a:pt x="784" y="1734"/>
                    <a:pt x="1391" y="1734"/>
                  </a:cubicBezTo>
                  <a:cubicBezTo>
                    <a:pt x="1921" y="1734"/>
                    <a:pt x="2444" y="1536"/>
                    <a:pt x="2621" y="1136"/>
                  </a:cubicBezTo>
                  <a:cubicBezTo>
                    <a:pt x="2626" y="1126"/>
                    <a:pt x="2630" y="1116"/>
                    <a:pt x="2634" y="1106"/>
                  </a:cubicBezTo>
                  <a:cubicBezTo>
                    <a:pt x="2740" y="826"/>
                    <a:pt x="2634" y="463"/>
                    <a:pt x="2364" y="335"/>
                  </a:cubicBezTo>
                  <a:cubicBezTo>
                    <a:pt x="1764" y="52"/>
                    <a:pt x="1270" y="45"/>
                    <a:pt x="607" y="4"/>
                  </a:cubicBezTo>
                  <a:cubicBezTo>
                    <a:pt x="584" y="2"/>
                    <a:pt x="560" y="0"/>
                    <a:pt x="53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6"/>
            <p:cNvSpPr/>
            <p:nvPr/>
          </p:nvSpPr>
          <p:spPr>
            <a:xfrm>
              <a:off x="3001300" y="4226900"/>
              <a:ext cx="70850" cy="44350"/>
            </a:xfrm>
            <a:custGeom>
              <a:avLst/>
              <a:gdLst/>
              <a:ahLst/>
              <a:cxnLst/>
              <a:rect l="l" t="t" r="r" b="b"/>
              <a:pathLst>
                <a:path w="2834" h="1774" extrusionOk="0">
                  <a:moveTo>
                    <a:pt x="1176" y="0"/>
                  </a:moveTo>
                  <a:cubicBezTo>
                    <a:pt x="673" y="0"/>
                    <a:pt x="214" y="131"/>
                    <a:pt x="91" y="437"/>
                  </a:cubicBezTo>
                  <a:cubicBezTo>
                    <a:pt x="1" y="662"/>
                    <a:pt x="77" y="928"/>
                    <a:pt x="233" y="1114"/>
                  </a:cubicBezTo>
                  <a:cubicBezTo>
                    <a:pt x="388" y="1298"/>
                    <a:pt x="613" y="1413"/>
                    <a:pt x="842" y="1491"/>
                  </a:cubicBezTo>
                  <a:cubicBezTo>
                    <a:pt x="1138" y="1594"/>
                    <a:pt x="1670" y="1773"/>
                    <a:pt x="2108" y="1773"/>
                  </a:cubicBezTo>
                  <a:cubicBezTo>
                    <a:pt x="2488" y="1773"/>
                    <a:pt x="2797" y="1638"/>
                    <a:pt x="2816" y="1198"/>
                  </a:cubicBezTo>
                  <a:cubicBezTo>
                    <a:pt x="2826" y="976"/>
                    <a:pt x="2834" y="742"/>
                    <a:pt x="2728" y="549"/>
                  </a:cubicBezTo>
                  <a:cubicBezTo>
                    <a:pt x="2544" y="215"/>
                    <a:pt x="1823" y="0"/>
                    <a:pt x="117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6"/>
            <p:cNvSpPr/>
            <p:nvPr/>
          </p:nvSpPr>
          <p:spPr>
            <a:xfrm>
              <a:off x="2840650" y="4289300"/>
              <a:ext cx="59550" cy="29250"/>
            </a:xfrm>
            <a:custGeom>
              <a:avLst/>
              <a:gdLst/>
              <a:ahLst/>
              <a:cxnLst/>
              <a:rect l="l" t="t" r="r" b="b"/>
              <a:pathLst>
                <a:path w="2382" h="1170" extrusionOk="0">
                  <a:moveTo>
                    <a:pt x="616" y="0"/>
                  </a:moveTo>
                  <a:cubicBezTo>
                    <a:pt x="507" y="0"/>
                    <a:pt x="397" y="12"/>
                    <a:pt x="304" y="66"/>
                  </a:cubicBezTo>
                  <a:cubicBezTo>
                    <a:pt x="14" y="236"/>
                    <a:pt x="1" y="757"/>
                    <a:pt x="266" y="956"/>
                  </a:cubicBezTo>
                  <a:cubicBezTo>
                    <a:pt x="386" y="1046"/>
                    <a:pt x="539" y="1079"/>
                    <a:pt x="687" y="1103"/>
                  </a:cubicBezTo>
                  <a:cubicBezTo>
                    <a:pt x="962" y="1147"/>
                    <a:pt x="1240" y="1170"/>
                    <a:pt x="1518" y="1170"/>
                  </a:cubicBezTo>
                  <a:cubicBezTo>
                    <a:pt x="1688" y="1170"/>
                    <a:pt x="1859" y="1161"/>
                    <a:pt x="2029" y="1144"/>
                  </a:cubicBezTo>
                  <a:cubicBezTo>
                    <a:pt x="2122" y="1136"/>
                    <a:pt x="2222" y="1121"/>
                    <a:pt x="2290" y="1059"/>
                  </a:cubicBezTo>
                  <a:cubicBezTo>
                    <a:pt x="2359" y="994"/>
                    <a:pt x="2382" y="890"/>
                    <a:pt x="2376" y="795"/>
                  </a:cubicBezTo>
                  <a:cubicBezTo>
                    <a:pt x="2357" y="545"/>
                    <a:pt x="2167" y="331"/>
                    <a:pt x="1941" y="219"/>
                  </a:cubicBezTo>
                  <a:cubicBezTo>
                    <a:pt x="1591" y="46"/>
                    <a:pt x="1081" y="12"/>
                    <a:pt x="692" y="2"/>
                  </a:cubicBezTo>
                  <a:cubicBezTo>
                    <a:pt x="667" y="1"/>
                    <a:pt x="641" y="0"/>
                    <a:pt x="61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6"/>
            <p:cNvSpPr/>
            <p:nvPr/>
          </p:nvSpPr>
          <p:spPr>
            <a:xfrm>
              <a:off x="2902675" y="4333750"/>
              <a:ext cx="59275" cy="35575"/>
            </a:xfrm>
            <a:custGeom>
              <a:avLst/>
              <a:gdLst/>
              <a:ahLst/>
              <a:cxnLst/>
              <a:rect l="l" t="t" r="r" b="b"/>
              <a:pathLst>
                <a:path w="2371" h="1423" extrusionOk="0">
                  <a:moveTo>
                    <a:pt x="655" y="0"/>
                  </a:moveTo>
                  <a:cubicBezTo>
                    <a:pt x="589" y="0"/>
                    <a:pt x="533" y="7"/>
                    <a:pt x="493" y="23"/>
                  </a:cubicBezTo>
                  <a:cubicBezTo>
                    <a:pt x="232" y="124"/>
                    <a:pt x="57" y="386"/>
                    <a:pt x="9" y="660"/>
                  </a:cubicBezTo>
                  <a:cubicBezTo>
                    <a:pt x="1" y="700"/>
                    <a:pt x="1" y="742"/>
                    <a:pt x="9" y="782"/>
                  </a:cubicBezTo>
                  <a:cubicBezTo>
                    <a:pt x="24" y="823"/>
                    <a:pt x="47" y="861"/>
                    <a:pt x="77" y="892"/>
                  </a:cubicBezTo>
                  <a:cubicBezTo>
                    <a:pt x="405" y="1275"/>
                    <a:pt x="814" y="1422"/>
                    <a:pt x="1267" y="1422"/>
                  </a:cubicBezTo>
                  <a:cubicBezTo>
                    <a:pt x="1388" y="1422"/>
                    <a:pt x="1512" y="1412"/>
                    <a:pt x="1638" y="1392"/>
                  </a:cubicBezTo>
                  <a:cubicBezTo>
                    <a:pt x="1810" y="1365"/>
                    <a:pt x="1991" y="1327"/>
                    <a:pt x="2113" y="1204"/>
                  </a:cubicBezTo>
                  <a:cubicBezTo>
                    <a:pt x="2370" y="946"/>
                    <a:pt x="2189" y="466"/>
                    <a:pt x="1864" y="299"/>
                  </a:cubicBezTo>
                  <a:cubicBezTo>
                    <a:pt x="1654" y="190"/>
                    <a:pt x="1007" y="0"/>
                    <a:pt x="655"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6"/>
            <p:cNvSpPr/>
            <p:nvPr/>
          </p:nvSpPr>
          <p:spPr>
            <a:xfrm>
              <a:off x="2992875" y="4172525"/>
              <a:ext cx="59250" cy="35525"/>
            </a:xfrm>
            <a:custGeom>
              <a:avLst/>
              <a:gdLst/>
              <a:ahLst/>
              <a:cxnLst/>
              <a:rect l="l" t="t" r="r" b="b"/>
              <a:pathLst>
                <a:path w="2370" h="1421" extrusionOk="0">
                  <a:moveTo>
                    <a:pt x="656" y="0"/>
                  </a:moveTo>
                  <a:cubicBezTo>
                    <a:pt x="588" y="0"/>
                    <a:pt x="532" y="7"/>
                    <a:pt x="491" y="23"/>
                  </a:cubicBezTo>
                  <a:cubicBezTo>
                    <a:pt x="231" y="123"/>
                    <a:pt x="55" y="385"/>
                    <a:pt x="9" y="659"/>
                  </a:cubicBezTo>
                  <a:cubicBezTo>
                    <a:pt x="0" y="699"/>
                    <a:pt x="0" y="742"/>
                    <a:pt x="9" y="782"/>
                  </a:cubicBezTo>
                  <a:cubicBezTo>
                    <a:pt x="23" y="824"/>
                    <a:pt x="46" y="861"/>
                    <a:pt x="76" y="892"/>
                  </a:cubicBezTo>
                  <a:cubicBezTo>
                    <a:pt x="405" y="1274"/>
                    <a:pt x="814" y="1421"/>
                    <a:pt x="1267" y="1421"/>
                  </a:cubicBezTo>
                  <a:cubicBezTo>
                    <a:pt x="1387" y="1421"/>
                    <a:pt x="1511" y="1410"/>
                    <a:pt x="1638" y="1391"/>
                  </a:cubicBezTo>
                  <a:cubicBezTo>
                    <a:pt x="1809" y="1365"/>
                    <a:pt x="1991" y="1327"/>
                    <a:pt x="2112" y="1204"/>
                  </a:cubicBezTo>
                  <a:cubicBezTo>
                    <a:pt x="2370" y="945"/>
                    <a:pt x="2188" y="465"/>
                    <a:pt x="1864" y="299"/>
                  </a:cubicBezTo>
                  <a:cubicBezTo>
                    <a:pt x="1654" y="191"/>
                    <a:pt x="1008" y="0"/>
                    <a:pt x="65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6"/>
            <p:cNvSpPr/>
            <p:nvPr/>
          </p:nvSpPr>
          <p:spPr>
            <a:xfrm>
              <a:off x="3004825" y="4332400"/>
              <a:ext cx="78875" cy="35675"/>
            </a:xfrm>
            <a:custGeom>
              <a:avLst/>
              <a:gdLst/>
              <a:ahLst/>
              <a:cxnLst/>
              <a:rect l="l" t="t" r="r" b="b"/>
              <a:pathLst>
                <a:path w="3155" h="1427" extrusionOk="0">
                  <a:moveTo>
                    <a:pt x="1869" y="1"/>
                  </a:moveTo>
                  <a:cubicBezTo>
                    <a:pt x="1855" y="1"/>
                    <a:pt x="1842" y="1"/>
                    <a:pt x="1829" y="2"/>
                  </a:cubicBezTo>
                  <a:cubicBezTo>
                    <a:pt x="1390" y="35"/>
                    <a:pt x="84" y="35"/>
                    <a:pt x="44" y="621"/>
                  </a:cubicBezTo>
                  <a:cubicBezTo>
                    <a:pt x="1" y="1268"/>
                    <a:pt x="797" y="1426"/>
                    <a:pt x="1473" y="1426"/>
                  </a:cubicBezTo>
                  <a:cubicBezTo>
                    <a:pt x="1797" y="1426"/>
                    <a:pt x="2093" y="1390"/>
                    <a:pt x="2258" y="1354"/>
                  </a:cubicBezTo>
                  <a:cubicBezTo>
                    <a:pt x="2357" y="1332"/>
                    <a:pt x="2457" y="1306"/>
                    <a:pt x="2537" y="1248"/>
                  </a:cubicBezTo>
                  <a:cubicBezTo>
                    <a:pt x="3155" y="797"/>
                    <a:pt x="2409" y="1"/>
                    <a:pt x="1869"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6"/>
            <p:cNvSpPr/>
            <p:nvPr/>
          </p:nvSpPr>
          <p:spPr>
            <a:xfrm>
              <a:off x="2907825" y="4160200"/>
              <a:ext cx="78875" cy="35700"/>
            </a:xfrm>
            <a:custGeom>
              <a:avLst/>
              <a:gdLst/>
              <a:ahLst/>
              <a:cxnLst/>
              <a:rect l="l" t="t" r="r" b="b"/>
              <a:pathLst>
                <a:path w="3155" h="1428" extrusionOk="0">
                  <a:moveTo>
                    <a:pt x="1870" y="1"/>
                  </a:moveTo>
                  <a:cubicBezTo>
                    <a:pt x="1856" y="1"/>
                    <a:pt x="1843" y="1"/>
                    <a:pt x="1830" y="2"/>
                  </a:cubicBezTo>
                  <a:cubicBezTo>
                    <a:pt x="1391" y="35"/>
                    <a:pt x="84" y="35"/>
                    <a:pt x="45" y="620"/>
                  </a:cubicBezTo>
                  <a:cubicBezTo>
                    <a:pt x="1" y="1269"/>
                    <a:pt x="798" y="1428"/>
                    <a:pt x="1475" y="1428"/>
                  </a:cubicBezTo>
                  <a:cubicBezTo>
                    <a:pt x="1798" y="1428"/>
                    <a:pt x="2094" y="1392"/>
                    <a:pt x="2259" y="1355"/>
                  </a:cubicBezTo>
                  <a:cubicBezTo>
                    <a:pt x="2356" y="1332"/>
                    <a:pt x="2456" y="1307"/>
                    <a:pt x="2537" y="1248"/>
                  </a:cubicBezTo>
                  <a:cubicBezTo>
                    <a:pt x="3154" y="797"/>
                    <a:pt x="2408" y="1"/>
                    <a:pt x="187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6"/>
            <p:cNvSpPr/>
            <p:nvPr/>
          </p:nvSpPr>
          <p:spPr>
            <a:xfrm>
              <a:off x="3062800" y="4282875"/>
              <a:ext cx="74825" cy="36950"/>
            </a:xfrm>
            <a:custGeom>
              <a:avLst/>
              <a:gdLst/>
              <a:ahLst/>
              <a:cxnLst/>
              <a:rect l="l" t="t" r="r" b="b"/>
              <a:pathLst>
                <a:path w="2993" h="1478" extrusionOk="0">
                  <a:moveTo>
                    <a:pt x="833" y="1"/>
                  </a:moveTo>
                  <a:cubicBezTo>
                    <a:pt x="731" y="1"/>
                    <a:pt x="648" y="9"/>
                    <a:pt x="592" y="26"/>
                  </a:cubicBezTo>
                  <a:cubicBezTo>
                    <a:pt x="282" y="119"/>
                    <a:pt x="0" y="386"/>
                    <a:pt x="0" y="708"/>
                  </a:cubicBezTo>
                  <a:cubicBezTo>
                    <a:pt x="0" y="935"/>
                    <a:pt x="140" y="1148"/>
                    <a:pt x="331" y="1275"/>
                  </a:cubicBezTo>
                  <a:cubicBezTo>
                    <a:pt x="519" y="1404"/>
                    <a:pt x="751" y="1457"/>
                    <a:pt x="978" y="1473"/>
                  </a:cubicBezTo>
                  <a:cubicBezTo>
                    <a:pt x="1030" y="1476"/>
                    <a:pt x="1082" y="1478"/>
                    <a:pt x="1134" y="1478"/>
                  </a:cubicBezTo>
                  <a:cubicBezTo>
                    <a:pt x="1489" y="1478"/>
                    <a:pt x="1840" y="1397"/>
                    <a:pt x="2161" y="1240"/>
                  </a:cubicBezTo>
                  <a:cubicBezTo>
                    <a:pt x="2254" y="1194"/>
                    <a:pt x="2345" y="1140"/>
                    <a:pt x="2413" y="1061"/>
                  </a:cubicBezTo>
                  <a:cubicBezTo>
                    <a:pt x="2992" y="367"/>
                    <a:pt x="1509" y="1"/>
                    <a:pt x="833"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6"/>
            <p:cNvSpPr/>
            <p:nvPr/>
          </p:nvSpPr>
          <p:spPr>
            <a:xfrm>
              <a:off x="2955925" y="4386250"/>
              <a:ext cx="67225" cy="31150"/>
            </a:xfrm>
            <a:custGeom>
              <a:avLst/>
              <a:gdLst/>
              <a:ahLst/>
              <a:cxnLst/>
              <a:rect l="l" t="t" r="r" b="b"/>
              <a:pathLst>
                <a:path w="2689" h="1246" extrusionOk="0">
                  <a:moveTo>
                    <a:pt x="1729" y="0"/>
                  </a:moveTo>
                  <a:cubicBezTo>
                    <a:pt x="1146" y="0"/>
                    <a:pt x="0" y="112"/>
                    <a:pt x="488" y="797"/>
                  </a:cubicBezTo>
                  <a:cubicBezTo>
                    <a:pt x="603" y="958"/>
                    <a:pt x="792" y="1054"/>
                    <a:pt x="979" y="1118"/>
                  </a:cubicBezTo>
                  <a:cubicBezTo>
                    <a:pt x="1226" y="1203"/>
                    <a:pt x="1485" y="1246"/>
                    <a:pt x="1744" y="1246"/>
                  </a:cubicBezTo>
                  <a:cubicBezTo>
                    <a:pt x="1792" y="1246"/>
                    <a:pt x="1840" y="1244"/>
                    <a:pt x="1887" y="1241"/>
                  </a:cubicBezTo>
                  <a:cubicBezTo>
                    <a:pt x="2238" y="1220"/>
                    <a:pt x="2652" y="1038"/>
                    <a:pt x="2671" y="687"/>
                  </a:cubicBezTo>
                  <a:cubicBezTo>
                    <a:pt x="2688" y="402"/>
                    <a:pt x="2424" y="278"/>
                    <a:pt x="2252" y="105"/>
                  </a:cubicBezTo>
                  <a:cubicBezTo>
                    <a:pt x="2179" y="32"/>
                    <a:pt x="2068" y="15"/>
                    <a:pt x="1963" y="7"/>
                  </a:cubicBezTo>
                  <a:cubicBezTo>
                    <a:pt x="1908" y="3"/>
                    <a:pt x="1826" y="0"/>
                    <a:pt x="1729"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6"/>
            <p:cNvSpPr/>
            <p:nvPr/>
          </p:nvSpPr>
          <p:spPr>
            <a:xfrm>
              <a:off x="2850650" y="4086975"/>
              <a:ext cx="67250" cy="31150"/>
            </a:xfrm>
            <a:custGeom>
              <a:avLst/>
              <a:gdLst/>
              <a:ahLst/>
              <a:cxnLst/>
              <a:rect l="l" t="t" r="r" b="b"/>
              <a:pathLst>
                <a:path w="2690" h="1246" extrusionOk="0">
                  <a:moveTo>
                    <a:pt x="1736" y="1"/>
                  </a:moveTo>
                  <a:cubicBezTo>
                    <a:pt x="1155" y="1"/>
                    <a:pt x="0" y="110"/>
                    <a:pt x="490" y="797"/>
                  </a:cubicBezTo>
                  <a:cubicBezTo>
                    <a:pt x="605" y="960"/>
                    <a:pt x="794" y="1054"/>
                    <a:pt x="981" y="1118"/>
                  </a:cubicBezTo>
                  <a:cubicBezTo>
                    <a:pt x="1227" y="1203"/>
                    <a:pt x="1486" y="1246"/>
                    <a:pt x="1747" y="1246"/>
                  </a:cubicBezTo>
                  <a:cubicBezTo>
                    <a:pt x="1794" y="1246"/>
                    <a:pt x="1842" y="1244"/>
                    <a:pt x="1890" y="1241"/>
                  </a:cubicBezTo>
                  <a:cubicBezTo>
                    <a:pt x="2239" y="1220"/>
                    <a:pt x="2654" y="1038"/>
                    <a:pt x="2674" y="687"/>
                  </a:cubicBezTo>
                  <a:cubicBezTo>
                    <a:pt x="2690" y="402"/>
                    <a:pt x="2425" y="278"/>
                    <a:pt x="2253" y="105"/>
                  </a:cubicBezTo>
                  <a:cubicBezTo>
                    <a:pt x="2181" y="32"/>
                    <a:pt x="2069" y="16"/>
                    <a:pt x="1966" y="7"/>
                  </a:cubicBezTo>
                  <a:cubicBezTo>
                    <a:pt x="1911" y="3"/>
                    <a:pt x="1831"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6"/>
            <p:cNvSpPr/>
            <p:nvPr/>
          </p:nvSpPr>
          <p:spPr>
            <a:xfrm>
              <a:off x="2932650" y="4115675"/>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7" y="1203"/>
                    <a:pt x="1486" y="1246"/>
                    <a:pt x="1746" y="1246"/>
                  </a:cubicBezTo>
                  <a:cubicBezTo>
                    <a:pt x="1794" y="1246"/>
                    <a:pt x="1841" y="1244"/>
                    <a:pt x="1889" y="1242"/>
                  </a:cubicBezTo>
                  <a:cubicBezTo>
                    <a:pt x="2239" y="1220"/>
                    <a:pt x="2654" y="1038"/>
                    <a:pt x="2674" y="688"/>
                  </a:cubicBezTo>
                  <a:cubicBezTo>
                    <a:pt x="2690" y="404"/>
                    <a:pt x="2425" y="278"/>
                    <a:pt x="2254" y="105"/>
                  </a:cubicBezTo>
                  <a:cubicBezTo>
                    <a:pt x="2181" y="32"/>
                    <a:pt x="2069" y="16"/>
                    <a:pt x="1966" y="8"/>
                  </a:cubicBezTo>
                  <a:cubicBezTo>
                    <a:pt x="1911" y="4"/>
                    <a:pt x="1831"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6"/>
            <p:cNvSpPr/>
            <p:nvPr/>
          </p:nvSpPr>
          <p:spPr>
            <a:xfrm>
              <a:off x="3018725" y="4134800"/>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8" y="1203"/>
                    <a:pt x="1486" y="1246"/>
                    <a:pt x="1746" y="1246"/>
                  </a:cubicBezTo>
                  <a:cubicBezTo>
                    <a:pt x="1794" y="1246"/>
                    <a:pt x="1842" y="1244"/>
                    <a:pt x="1889" y="1242"/>
                  </a:cubicBezTo>
                  <a:cubicBezTo>
                    <a:pt x="2240" y="1220"/>
                    <a:pt x="2654" y="1038"/>
                    <a:pt x="2674" y="688"/>
                  </a:cubicBezTo>
                  <a:cubicBezTo>
                    <a:pt x="2690" y="404"/>
                    <a:pt x="2425" y="278"/>
                    <a:pt x="2254" y="105"/>
                  </a:cubicBezTo>
                  <a:cubicBezTo>
                    <a:pt x="2181" y="32"/>
                    <a:pt x="2069" y="16"/>
                    <a:pt x="1966" y="8"/>
                  </a:cubicBezTo>
                  <a:cubicBezTo>
                    <a:pt x="1912" y="4"/>
                    <a:pt x="1832"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6"/>
            <p:cNvSpPr/>
            <p:nvPr/>
          </p:nvSpPr>
          <p:spPr>
            <a:xfrm>
              <a:off x="2863425" y="4391850"/>
              <a:ext cx="73375" cy="29550"/>
            </a:xfrm>
            <a:custGeom>
              <a:avLst/>
              <a:gdLst/>
              <a:ahLst/>
              <a:cxnLst/>
              <a:rect l="l" t="t" r="r" b="b"/>
              <a:pathLst>
                <a:path w="2935" h="1182" extrusionOk="0">
                  <a:moveTo>
                    <a:pt x="990" y="0"/>
                  </a:moveTo>
                  <a:cubicBezTo>
                    <a:pt x="768" y="0"/>
                    <a:pt x="549" y="11"/>
                    <a:pt x="347" y="11"/>
                  </a:cubicBezTo>
                  <a:cubicBezTo>
                    <a:pt x="288" y="11"/>
                    <a:pt x="227" y="11"/>
                    <a:pt x="178" y="41"/>
                  </a:cubicBezTo>
                  <a:cubicBezTo>
                    <a:pt x="135" y="71"/>
                    <a:pt x="104" y="112"/>
                    <a:pt x="87" y="159"/>
                  </a:cubicBezTo>
                  <a:cubicBezTo>
                    <a:pt x="1" y="364"/>
                    <a:pt x="59" y="610"/>
                    <a:pt x="197" y="786"/>
                  </a:cubicBezTo>
                  <a:cubicBezTo>
                    <a:pt x="333" y="962"/>
                    <a:pt x="536" y="1072"/>
                    <a:pt x="744" y="1146"/>
                  </a:cubicBezTo>
                  <a:cubicBezTo>
                    <a:pt x="813" y="1170"/>
                    <a:pt x="897" y="1182"/>
                    <a:pt x="989" y="1182"/>
                  </a:cubicBezTo>
                  <a:cubicBezTo>
                    <a:pt x="1704" y="1182"/>
                    <a:pt x="2935" y="510"/>
                    <a:pt x="1901" y="125"/>
                  </a:cubicBezTo>
                  <a:cubicBezTo>
                    <a:pt x="1626" y="22"/>
                    <a:pt x="1306" y="0"/>
                    <a:pt x="99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6"/>
            <p:cNvSpPr/>
            <p:nvPr/>
          </p:nvSpPr>
          <p:spPr>
            <a:xfrm>
              <a:off x="3048025" y="4392850"/>
              <a:ext cx="59700" cy="32950"/>
            </a:xfrm>
            <a:custGeom>
              <a:avLst/>
              <a:gdLst/>
              <a:ahLst/>
              <a:cxnLst/>
              <a:rect l="l" t="t" r="r" b="b"/>
              <a:pathLst>
                <a:path w="2388" h="1318" extrusionOk="0">
                  <a:moveTo>
                    <a:pt x="1010" y="1"/>
                  </a:moveTo>
                  <a:cubicBezTo>
                    <a:pt x="655" y="1"/>
                    <a:pt x="308" y="143"/>
                    <a:pt x="98" y="476"/>
                  </a:cubicBezTo>
                  <a:cubicBezTo>
                    <a:pt x="74" y="513"/>
                    <a:pt x="54" y="554"/>
                    <a:pt x="41" y="596"/>
                  </a:cubicBezTo>
                  <a:cubicBezTo>
                    <a:pt x="1" y="743"/>
                    <a:pt x="79" y="893"/>
                    <a:pt x="157" y="1025"/>
                  </a:cubicBezTo>
                  <a:cubicBezTo>
                    <a:pt x="217" y="1129"/>
                    <a:pt x="284" y="1239"/>
                    <a:pt x="394" y="1286"/>
                  </a:cubicBezTo>
                  <a:cubicBezTo>
                    <a:pt x="451" y="1312"/>
                    <a:pt x="513" y="1318"/>
                    <a:pt x="576" y="1318"/>
                  </a:cubicBezTo>
                  <a:cubicBezTo>
                    <a:pt x="597" y="1318"/>
                    <a:pt x="618" y="1317"/>
                    <a:pt x="639" y="1316"/>
                  </a:cubicBezTo>
                  <a:cubicBezTo>
                    <a:pt x="1009" y="1306"/>
                    <a:pt x="1740" y="1312"/>
                    <a:pt x="2086" y="1129"/>
                  </a:cubicBezTo>
                  <a:cubicBezTo>
                    <a:pt x="2339" y="996"/>
                    <a:pt x="2387" y="764"/>
                    <a:pt x="1940" y="354"/>
                  </a:cubicBezTo>
                  <a:cubicBezTo>
                    <a:pt x="1699" y="132"/>
                    <a:pt x="1351" y="1"/>
                    <a:pt x="101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6"/>
            <p:cNvSpPr/>
            <p:nvPr/>
          </p:nvSpPr>
          <p:spPr>
            <a:xfrm>
              <a:off x="2915900" y="4444325"/>
              <a:ext cx="49275" cy="26475"/>
            </a:xfrm>
            <a:custGeom>
              <a:avLst/>
              <a:gdLst/>
              <a:ahLst/>
              <a:cxnLst/>
              <a:rect l="l" t="t" r="r" b="b"/>
              <a:pathLst>
                <a:path w="1971" h="1059" extrusionOk="0">
                  <a:moveTo>
                    <a:pt x="1407" y="1"/>
                  </a:moveTo>
                  <a:cubicBezTo>
                    <a:pt x="1181" y="1"/>
                    <a:pt x="932" y="55"/>
                    <a:pt x="763" y="65"/>
                  </a:cubicBezTo>
                  <a:cubicBezTo>
                    <a:pt x="539" y="80"/>
                    <a:pt x="280" y="111"/>
                    <a:pt x="157" y="300"/>
                  </a:cubicBezTo>
                  <a:cubicBezTo>
                    <a:pt x="1" y="537"/>
                    <a:pt x="190" y="877"/>
                    <a:pt x="454" y="983"/>
                  </a:cubicBezTo>
                  <a:cubicBezTo>
                    <a:pt x="572" y="1030"/>
                    <a:pt x="748" y="1058"/>
                    <a:pt x="938" y="1058"/>
                  </a:cubicBezTo>
                  <a:cubicBezTo>
                    <a:pt x="1410" y="1058"/>
                    <a:pt x="1970" y="887"/>
                    <a:pt x="1940" y="417"/>
                  </a:cubicBezTo>
                  <a:cubicBezTo>
                    <a:pt x="1918" y="81"/>
                    <a:pt x="1680" y="1"/>
                    <a:pt x="1407"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6"/>
            <p:cNvSpPr/>
            <p:nvPr/>
          </p:nvSpPr>
          <p:spPr>
            <a:xfrm>
              <a:off x="2848950" y="4190175"/>
              <a:ext cx="49275" cy="26450"/>
            </a:xfrm>
            <a:custGeom>
              <a:avLst/>
              <a:gdLst/>
              <a:ahLst/>
              <a:cxnLst/>
              <a:rect l="l" t="t" r="r" b="b"/>
              <a:pathLst>
                <a:path w="1971" h="1058" extrusionOk="0">
                  <a:moveTo>
                    <a:pt x="1406" y="0"/>
                  </a:moveTo>
                  <a:cubicBezTo>
                    <a:pt x="1181" y="0"/>
                    <a:pt x="932" y="55"/>
                    <a:pt x="763" y="65"/>
                  </a:cubicBezTo>
                  <a:cubicBezTo>
                    <a:pt x="538" y="79"/>
                    <a:pt x="280" y="110"/>
                    <a:pt x="157" y="299"/>
                  </a:cubicBezTo>
                  <a:cubicBezTo>
                    <a:pt x="1" y="537"/>
                    <a:pt x="189" y="877"/>
                    <a:pt x="454" y="983"/>
                  </a:cubicBezTo>
                  <a:cubicBezTo>
                    <a:pt x="571" y="1030"/>
                    <a:pt x="747" y="1058"/>
                    <a:pt x="938" y="1058"/>
                  </a:cubicBezTo>
                  <a:cubicBezTo>
                    <a:pt x="1410" y="1058"/>
                    <a:pt x="1970" y="886"/>
                    <a:pt x="1940" y="416"/>
                  </a:cubicBezTo>
                  <a:cubicBezTo>
                    <a:pt x="1917" y="80"/>
                    <a:pt x="1679" y="0"/>
                    <a:pt x="140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6"/>
            <p:cNvSpPr/>
            <p:nvPr/>
          </p:nvSpPr>
          <p:spPr>
            <a:xfrm>
              <a:off x="3005850" y="4438850"/>
              <a:ext cx="61800" cy="21875"/>
            </a:xfrm>
            <a:custGeom>
              <a:avLst/>
              <a:gdLst/>
              <a:ahLst/>
              <a:cxnLst/>
              <a:rect l="l" t="t" r="r" b="b"/>
              <a:pathLst>
                <a:path w="2472" h="875" extrusionOk="0">
                  <a:moveTo>
                    <a:pt x="1330" y="1"/>
                  </a:moveTo>
                  <a:cubicBezTo>
                    <a:pt x="1305" y="1"/>
                    <a:pt x="1281" y="2"/>
                    <a:pt x="1257" y="4"/>
                  </a:cubicBezTo>
                  <a:cubicBezTo>
                    <a:pt x="1001" y="28"/>
                    <a:pt x="460" y="23"/>
                    <a:pt x="234" y="147"/>
                  </a:cubicBezTo>
                  <a:cubicBezTo>
                    <a:pt x="89" y="228"/>
                    <a:pt x="1" y="426"/>
                    <a:pt x="89" y="566"/>
                  </a:cubicBezTo>
                  <a:cubicBezTo>
                    <a:pt x="307" y="823"/>
                    <a:pt x="664" y="875"/>
                    <a:pt x="1010" y="875"/>
                  </a:cubicBezTo>
                  <a:cubicBezTo>
                    <a:pt x="1085" y="875"/>
                    <a:pt x="1158" y="872"/>
                    <a:pt x="1230" y="869"/>
                  </a:cubicBezTo>
                  <a:cubicBezTo>
                    <a:pt x="1405" y="863"/>
                    <a:pt x="1583" y="855"/>
                    <a:pt x="1741" y="780"/>
                  </a:cubicBezTo>
                  <a:cubicBezTo>
                    <a:pt x="2472" y="436"/>
                    <a:pt x="1820" y="1"/>
                    <a:pt x="133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6"/>
            <p:cNvSpPr/>
            <p:nvPr/>
          </p:nvSpPr>
          <p:spPr>
            <a:xfrm>
              <a:off x="2821350" y="4134150"/>
              <a:ext cx="61825" cy="21875"/>
            </a:xfrm>
            <a:custGeom>
              <a:avLst/>
              <a:gdLst/>
              <a:ahLst/>
              <a:cxnLst/>
              <a:rect l="l" t="t" r="r" b="b"/>
              <a:pathLst>
                <a:path w="2473" h="875" extrusionOk="0">
                  <a:moveTo>
                    <a:pt x="1330" y="0"/>
                  </a:moveTo>
                  <a:cubicBezTo>
                    <a:pt x="1306" y="0"/>
                    <a:pt x="1281" y="1"/>
                    <a:pt x="1258" y="4"/>
                  </a:cubicBezTo>
                  <a:cubicBezTo>
                    <a:pt x="1003" y="28"/>
                    <a:pt x="460" y="22"/>
                    <a:pt x="235" y="146"/>
                  </a:cubicBezTo>
                  <a:cubicBezTo>
                    <a:pt x="91" y="228"/>
                    <a:pt x="1" y="427"/>
                    <a:pt x="91" y="565"/>
                  </a:cubicBezTo>
                  <a:cubicBezTo>
                    <a:pt x="308" y="822"/>
                    <a:pt x="665" y="874"/>
                    <a:pt x="1012" y="874"/>
                  </a:cubicBezTo>
                  <a:cubicBezTo>
                    <a:pt x="1086" y="874"/>
                    <a:pt x="1160" y="872"/>
                    <a:pt x="1232" y="869"/>
                  </a:cubicBezTo>
                  <a:cubicBezTo>
                    <a:pt x="1405" y="861"/>
                    <a:pt x="1584" y="853"/>
                    <a:pt x="1742" y="780"/>
                  </a:cubicBezTo>
                  <a:cubicBezTo>
                    <a:pt x="2472" y="435"/>
                    <a:pt x="1821" y="0"/>
                    <a:pt x="133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6"/>
            <p:cNvSpPr/>
            <p:nvPr/>
          </p:nvSpPr>
          <p:spPr>
            <a:xfrm>
              <a:off x="3076925" y="4198375"/>
              <a:ext cx="61750" cy="21875"/>
            </a:xfrm>
            <a:custGeom>
              <a:avLst/>
              <a:gdLst/>
              <a:ahLst/>
              <a:cxnLst/>
              <a:rect l="l" t="t" r="r" b="b"/>
              <a:pathLst>
                <a:path w="2470" h="875" extrusionOk="0">
                  <a:moveTo>
                    <a:pt x="1330" y="0"/>
                  </a:moveTo>
                  <a:cubicBezTo>
                    <a:pt x="1305" y="0"/>
                    <a:pt x="1280" y="2"/>
                    <a:pt x="1256" y="4"/>
                  </a:cubicBezTo>
                  <a:cubicBezTo>
                    <a:pt x="1001" y="28"/>
                    <a:pt x="458" y="21"/>
                    <a:pt x="233" y="147"/>
                  </a:cubicBezTo>
                  <a:cubicBezTo>
                    <a:pt x="89" y="229"/>
                    <a:pt x="0" y="426"/>
                    <a:pt x="89" y="566"/>
                  </a:cubicBezTo>
                  <a:cubicBezTo>
                    <a:pt x="306" y="824"/>
                    <a:pt x="666" y="874"/>
                    <a:pt x="1015" y="874"/>
                  </a:cubicBezTo>
                  <a:cubicBezTo>
                    <a:pt x="1087" y="874"/>
                    <a:pt x="1160" y="872"/>
                    <a:pt x="1230" y="869"/>
                  </a:cubicBezTo>
                  <a:cubicBezTo>
                    <a:pt x="1403" y="862"/>
                    <a:pt x="1583" y="853"/>
                    <a:pt x="1740" y="779"/>
                  </a:cubicBezTo>
                  <a:cubicBezTo>
                    <a:pt x="2469" y="435"/>
                    <a:pt x="1821" y="0"/>
                    <a:pt x="133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6"/>
            <p:cNvSpPr/>
            <p:nvPr/>
          </p:nvSpPr>
          <p:spPr>
            <a:xfrm>
              <a:off x="3004500" y="4078125"/>
              <a:ext cx="61775" cy="21875"/>
            </a:xfrm>
            <a:custGeom>
              <a:avLst/>
              <a:gdLst/>
              <a:ahLst/>
              <a:cxnLst/>
              <a:rect l="l" t="t" r="r" b="b"/>
              <a:pathLst>
                <a:path w="2471" h="875" extrusionOk="0">
                  <a:moveTo>
                    <a:pt x="1328" y="0"/>
                  </a:moveTo>
                  <a:cubicBezTo>
                    <a:pt x="1304" y="0"/>
                    <a:pt x="1279" y="2"/>
                    <a:pt x="1256" y="4"/>
                  </a:cubicBezTo>
                  <a:cubicBezTo>
                    <a:pt x="1001" y="28"/>
                    <a:pt x="458" y="22"/>
                    <a:pt x="233" y="145"/>
                  </a:cubicBezTo>
                  <a:cubicBezTo>
                    <a:pt x="89" y="227"/>
                    <a:pt x="0" y="426"/>
                    <a:pt x="89" y="564"/>
                  </a:cubicBezTo>
                  <a:cubicBezTo>
                    <a:pt x="307" y="824"/>
                    <a:pt x="666" y="874"/>
                    <a:pt x="1015" y="874"/>
                  </a:cubicBezTo>
                  <a:cubicBezTo>
                    <a:pt x="1088" y="874"/>
                    <a:pt x="1160" y="872"/>
                    <a:pt x="1230" y="869"/>
                  </a:cubicBezTo>
                  <a:cubicBezTo>
                    <a:pt x="1404" y="862"/>
                    <a:pt x="1583" y="853"/>
                    <a:pt x="1740" y="779"/>
                  </a:cubicBezTo>
                  <a:cubicBezTo>
                    <a:pt x="2470" y="434"/>
                    <a:pt x="1819" y="0"/>
                    <a:pt x="1328"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36"/>
          <p:cNvSpPr/>
          <p:nvPr/>
        </p:nvSpPr>
        <p:spPr>
          <a:xfrm>
            <a:off x="4425702" y="3951807"/>
            <a:ext cx="72450" cy="71674"/>
          </a:xfrm>
          <a:custGeom>
            <a:avLst/>
            <a:gdLst/>
            <a:ahLst/>
            <a:cxnLst/>
            <a:rect l="l" t="t" r="r" b="b"/>
            <a:pathLst>
              <a:path w="1605" h="1588" extrusionOk="0">
                <a:moveTo>
                  <a:pt x="803" y="1"/>
                </a:moveTo>
                <a:cubicBezTo>
                  <a:pt x="593" y="4"/>
                  <a:pt x="392" y="87"/>
                  <a:pt x="241" y="234"/>
                </a:cubicBezTo>
                <a:cubicBezTo>
                  <a:pt x="104" y="371"/>
                  <a:pt x="1" y="597"/>
                  <a:pt x="9" y="794"/>
                </a:cubicBezTo>
                <a:cubicBezTo>
                  <a:pt x="28" y="1225"/>
                  <a:pt x="358" y="1588"/>
                  <a:pt x="803" y="1588"/>
                </a:cubicBezTo>
                <a:cubicBezTo>
                  <a:pt x="1013" y="1585"/>
                  <a:pt x="1213" y="1502"/>
                  <a:pt x="1365" y="1356"/>
                </a:cubicBezTo>
                <a:cubicBezTo>
                  <a:pt x="1502" y="1219"/>
                  <a:pt x="1605" y="993"/>
                  <a:pt x="1596" y="794"/>
                </a:cubicBezTo>
                <a:cubicBezTo>
                  <a:pt x="1578" y="365"/>
                  <a:pt x="1247" y="1"/>
                  <a:pt x="803" y="1"/>
                </a:cubicBezTo>
                <a:close/>
              </a:path>
            </a:pathLst>
          </a:custGeom>
          <a:solidFill>
            <a:srgbClr val="E2DA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 name="Google Shape;333;p36"/>
          <p:cNvGrpSpPr/>
          <p:nvPr/>
        </p:nvGrpSpPr>
        <p:grpSpPr>
          <a:xfrm>
            <a:off x="1184992" y="4621711"/>
            <a:ext cx="192054" cy="174253"/>
            <a:chOff x="5199750" y="3061050"/>
            <a:chExt cx="114700" cy="104075"/>
          </a:xfrm>
        </p:grpSpPr>
        <p:sp>
          <p:nvSpPr>
            <p:cNvPr id="334" name="Google Shape;334;p36"/>
            <p:cNvSpPr/>
            <p:nvPr/>
          </p:nvSpPr>
          <p:spPr>
            <a:xfrm>
              <a:off x="5199750" y="3125425"/>
              <a:ext cx="40150" cy="39700"/>
            </a:xfrm>
            <a:custGeom>
              <a:avLst/>
              <a:gdLst/>
              <a:ahLst/>
              <a:cxnLst/>
              <a:rect l="l" t="t" r="r" b="b"/>
              <a:pathLst>
                <a:path w="1606" h="1588" extrusionOk="0">
                  <a:moveTo>
                    <a:pt x="802" y="1"/>
                  </a:moveTo>
                  <a:cubicBezTo>
                    <a:pt x="593" y="4"/>
                    <a:pt x="392" y="87"/>
                    <a:pt x="242" y="234"/>
                  </a:cubicBezTo>
                  <a:cubicBezTo>
                    <a:pt x="104" y="371"/>
                    <a:pt x="0" y="597"/>
                    <a:pt x="9" y="794"/>
                  </a:cubicBezTo>
                  <a:cubicBezTo>
                    <a:pt x="29" y="1225"/>
                    <a:pt x="357" y="1588"/>
                    <a:pt x="802" y="1588"/>
                  </a:cubicBezTo>
                  <a:lnTo>
                    <a:pt x="804" y="1588"/>
                  </a:lnTo>
                  <a:cubicBezTo>
                    <a:pt x="1012" y="1587"/>
                    <a:pt x="1214" y="1502"/>
                    <a:pt x="1364" y="1356"/>
                  </a:cubicBezTo>
                  <a:cubicBezTo>
                    <a:pt x="1501" y="1219"/>
                    <a:pt x="1606" y="993"/>
                    <a:pt x="1597" y="794"/>
                  </a:cubicBezTo>
                  <a:cubicBezTo>
                    <a:pt x="1577" y="365"/>
                    <a:pt x="1248" y="1"/>
                    <a:pt x="802"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6"/>
            <p:cNvSpPr/>
            <p:nvPr/>
          </p:nvSpPr>
          <p:spPr>
            <a:xfrm>
              <a:off x="5224950" y="3061050"/>
              <a:ext cx="40150" cy="39750"/>
            </a:xfrm>
            <a:custGeom>
              <a:avLst/>
              <a:gdLst/>
              <a:ahLst/>
              <a:cxnLst/>
              <a:rect l="l" t="t" r="r" b="b"/>
              <a:pathLst>
                <a:path w="1606" h="1590" extrusionOk="0">
                  <a:moveTo>
                    <a:pt x="802" y="1"/>
                  </a:moveTo>
                  <a:cubicBezTo>
                    <a:pt x="592" y="3"/>
                    <a:pt x="392" y="86"/>
                    <a:pt x="242" y="234"/>
                  </a:cubicBezTo>
                  <a:cubicBezTo>
                    <a:pt x="103" y="371"/>
                    <a:pt x="0" y="597"/>
                    <a:pt x="9" y="794"/>
                  </a:cubicBezTo>
                  <a:cubicBezTo>
                    <a:pt x="27" y="1225"/>
                    <a:pt x="358" y="1588"/>
                    <a:pt x="802" y="1588"/>
                  </a:cubicBezTo>
                  <a:lnTo>
                    <a:pt x="802" y="1589"/>
                  </a:lnTo>
                  <a:cubicBezTo>
                    <a:pt x="1012" y="1586"/>
                    <a:pt x="1213" y="1502"/>
                    <a:pt x="1364" y="1356"/>
                  </a:cubicBezTo>
                  <a:cubicBezTo>
                    <a:pt x="1501" y="1219"/>
                    <a:pt x="1606" y="993"/>
                    <a:pt x="1596" y="796"/>
                  </a:cubicBezTo>
                  <a:cubicBezTo>
                    <a:pt x="1577" y="365"/>
                    <a:pt x="1247" y="1"/>
                    <a:pt x="802"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6"/>
            <p:cNvSpPr/>
            <p:nvPr/>
          </p:nvSpPr>
          <p:spPr>
            <a:xfrm>
              <a:off x="5274275" y="3116900"/>
              <a:ext cx="40175" cy="39700"/>
            </a:xfrm>
            <a:custGeom>
              <a:avLst/>
              <a:gdLst/>
              <a:ahLst/>
              <a:cxnLst/>
              <a:rect l="l" t="t" r="r" b="b"/>
              <a:pathLst>
                <a:path w="1607" h="1588" extrusionOk="0">
                  <a:moveTo>
                    <a:pt x="803" y="0"/>
                  </a:moveTo>
                  <a:cubicBezTo>
                    <a:pt x="592" y="3"/>
                    <a:pt x="392" y="86"/>
                    <a:pt x="242" y="233"/>
                  </a:cubicBezTo>
                  <a:cubicBezTo>
                    <a:pt x="103" y="370"/>
                    <a:pt x="0" y="596"/>
                    <a:pt x="9" y="794"/>
                  </a:cubicBezTo>
                  <a:cubicBezTo>
                    <a:pt x="29" y="1224"/>
                    <a:pt x="358" y="1587"/>
                    <a:pt x="803" y="1587"/>
                  </a:cubicBezTo>
                  <a:cubicBezTo>
                    <a:pt x="1013" y="1584"/>
                    <a:pt x="1214" y="1501"/>
                    <a:pt x="1364" y="1356"/>
                  </a:cubicBezTo>
                  <a:cubicBezTo>
                    <a:pt x="1502" y="1217"/>
                    <a:pt x="1606" y="991"/>
                    <a:pt x="1596" y="794"/>
                  </a:cubicBezTo>
                  <a:cubicBezTo>
                    <a:pt x="1578" y="363"/>
                    <a:pt x="1247" y="0"/>
                    <a:pt x="803"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444;p39">
            <a:extLst>
              <a:ext uri="{FF2B5EF4-FFF2-40B4-BE49-F238E27FC236}">
                <a16:creationId xmlns:a16="http://schemas.microsoft.com/office/drawing/2014/main" id="{D133B8CD-16A7-794F-8462-0872B59322FF}"/>
              </a:ext>
            </a:extLst>
          </p:cNvPr>
          <p:cNvSpPr txBox="1">
            <a:spLocks/>
          </p:cNvSpPr>
          <p:nvPr/>
        </p:nvSpPr>
        <p:spPr>
          <a:xfrm>
            <a:off x="3929163" y="4750089"/>
            <a:ext cx="1694203" cy="45272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3"/>
              </a:buClr>
              <a:buSzPts val="2000"/>
              <a:buFont typeface="Fira Sans Condensed"/>
              <a:buNone/>
              <a:defRPr sz="2000" b="0" i="0" u="none" strike="noStrike" cap="none">
                <a:solidFill>
                  <a:schemeClr val="accent3"/>
                </a:solidFill>
                <a:latin typeface="Fira Sans Condensed"/>
                <a:ea typeface="Fira Sans Condensed"/>
                <a:cs typeface="Fira Sans Condensed"/>
                <a:sym typeface="Fira Sans Condensed"/>
              </a:defRPr>
            </a:lvl1pPr>
            <a:lvl2pPr marL="914400" marR="0" lvl="1" indent="-317500" algn="ctr" rtl="0">
              <a:lnSpc>
                <a:spcPct val="100000"/>
              </a:lnSpc>
              <a:spcBef>
                <a:spcPts val="0"/>
              </a:spcBef>
              <a:spcAft>
                <a:spcPts val="0"/>
              </a:spcAft>
              <a:buClr>
                <a:srgbClr val="E1A101"/>
              </a:buClr>
              <a:buSzPts val="2800"/>
              <a:buFont typeface="Fira Sans Condensed"/>
              <a:buNone/>
              <a:defRPr sz="2800" b="0" i="0" u="none" strike="noStrike" cap="none">
                <a:solidFill>
                  <a:srgbClr val="E1A101"/>
                </a:solidFill>
                <a:latin typeface="Fira Sans Condensed"/>
                <a:ea typeface="Fira Sans Condensed"/>
                <a:cs typeface="Fira Sans Condensed"/>
                <a:sym typeface="Fira Sans Condensed"/>
              </a:defRPr>
            </a:lvl2pPr>
            <a:lvl3pPr marL="1371600" marR="0" lvl="2" indent="-317500" algn="ctr" rtl="0">
              <a:lnSpc>
                <a:spcPct val="100000"/>
              </a:lnSpc>
              <a:spcBef>
                <a:spcPts val="0"/>
              </a:spcBef>
              <a:spcAft>
                <a:spcPts val="0"/>
              </a:spcAft>
              <a:buClr>
                <a:srgbClr val="E1A101"/>
              </a:buClr>
              <a:buSzPts val="2800"/>
              <a:buFont typeface="Fira Sans Condensed"/>
              <a:buNone/>
              <a:defRPr sz="2800" b="0" i="0" u="none" strike="noStrike" cap="none">
                <a:solidFill>
                  <a:srgbClr val="E1A101"/>
                </a:solidFill>
                <a:latin typeface="Fira Sans Condensed"/>
                <a:ea typeface="Fira Sans Condensed"/>
                <a:cs typeface="Fira Sans Condensed"/>
                <a:sym typeface="Fira Sans Condensed"/>
              </a:defRPr>
            </a:lvl3pPr>
            <a:lvl4pPr marL="1828800" marR="0" lvl="3" indent="-317500" algn="ctr" rtl="0">
              <a:lnSpc>
                <a:spcPct val="100000"/>
              </a:lnSpc>
              <a:spcBef>
                <a:spcPts val="0"/>
              </a:spcBef>
              <a:spcAft>
                <a:spcPts val="0"/>
              </a:spcAft>
              <a:buClr>
                <a:srgbClr val="E1A101"/>
              </a:buClr>
              <a:buSzPts val="2800"/>
              <a:buFont typeface="Fira Sans Condensed"/>
              <a:buNone/>
              <a:defRPr sz="2800" b="0" i="0" u="none" strike="noStrike" cap="none">
                <a:solidFill>
                  <a:srgbClr val="E1A101"/>
                </a:solidFill>
                <a:latin typeface="Fira Sans Condensed"/>
                <a:ea typeface="Fira Sans Condensed"/>
                <a:cs typeface="Fira Sans Condensed"/>
                <a:sym typeface="Fira Sans Condensed"/>
              </a:defRPr>
            </a:lvl4pPr>
            <a:lvl5pPr marL="2286000" marR="0" lvl="4" indent="-317500" algn="ctr" rtl="0">
              <a:lnSpc>
                <a:spcPct val="100000"/>
              </a:lnSpc>
              <a:spcBef>
                <a:spcPts val="0"/>
              </a:spcBef>
              <a:spcAft>
                <a:spcPts val="0"/>
              </a:spcAft>
              <a:buClr>
                <a:srgbClr val="E1A101"/>
              </a:buClr>
              <a:buSzPts val="2800"/>
              <a:buFont typeface="Fira Sans Condensed"/>
              <a:buNone/>
              <a:defRPr sz="2800" b="0" i="0" u="none" strike="noStrike" cap="none">
                <a:solidFill>
                  <a:srgbClr val="E1A101"/>
                </a:solidFill>
                <a:latin typeface="Fira Sans Condensed"/>
                <a:ea typeface="Fira Sans Condensed"/>
                <a:cs typeface="Fira Sans Condensed"/>
                <a:sym typeface="Fira Sans Condensed"/>
              </a:defRPr>
            </a:lvl5pPr>
            <a:lvl6pPr marL="2743200" marR="0" lvl="5" indent="-317500" algn="ctr" rtl="0">
              <a:lnSpc>
                <a:spcPct val="100000"/>
              </a:lnSpc>
              <a:spcBef>
                <a:spcPts val="0"/>
              </a:spcBef>
              <a:spcAft>
                <a:spcPts val="0"/>
              </a:spcAft>
              <a:buClr>
                <a:srgbClr val="E1A101"/>
              </a:buClr>
              <a:buSzPts val="2800"/>
              <a:buFont typeface="Fira Sans Condensed"/>
              <a:buNone/>
              <a:defRPr sz="2800" b="0" i="0" u="none" strike="noStrike" cap="none">
                <a:solidFill>
                  <a:srgbClr val="E1A101"/>
                </a:solidFill>
                <a:latin typeface="Fira Sans Condensed"/>
                <a:ea typeface="Fira Sans Condensed"/>
                <a:cs typeface="Fira Sans Condensed"/>
                <a:sym typeface="Fira Sans Condensed"/>
              </a:defRPr>
            </a:lvl6pPr>
            <a:lvl7pPr marL="3200400" marR="0" lvl="6" indent="-317500" algn="ctr" rtl="0">
              <a:lnSpc>
                <a:spcPct val="100000"/>
              </a:lnSpc>
              <a:spcBef>
                <a:spcPts val="0"/>
              </a:spcBef>
              <a:spcAft>
                <a:spcPts val="0"/>
              </a:spcAft>
              <a:buClr>
                <a:srgbClr val="E1A101"/>
              </a:buClr>
              <a:buSzPts val="2800"/>
              <a:buFont typeface="Fira Sans Condensed"/>
              <a:buNone/>
              <a:defRPr sz="2800" b="0" i="0" u="none" strike="noStrike" cap="none">
                <a:solidFill>
                  <a:srgbClr val="E1A101"/>
                </a:solidFill>
                <a:latin typeface="Fira Sans Condensed"/>
                <a:ea typeface="Fira Sans Condensed"/>
                <a:cs typeface="Fira Sans Condensed"/>
                <a:sym typeface="Fira Sans Condensed"/>
              </a:defRPr>
            </a:lvl7pPr>
            <a:lvl8pPr marL="3657600" marR="0" lvl="7" indent="-317500" algn="ctr" rtl="0">
              <a:lnSpc>
                <a:spcPct val="100000"/>
              </a:lnSpc>
              <a:spcBef>
                <a:spcPts val="0"/>
              </a:spcBef>
              <a:spcAft>
                <a:spcPts val="0"/>
              </a:spcAft>
              <a:buClr>
                <a:srgbClr val="E1A101"/>
              </a:buClr>
              <a:buSzPts val="2800"/>
              <a:buFont typeface="Fira Sans Condensed"/>
              <a:buNone/>
              <a:defRPr sz="2800" b="0" i="0" u="none" strike="noStrike" cap="none">
                <a:solidFill>
                  <a:srgbClr val="E1A101"/>
                </a:solidFill>
                <a:latin typeface="Fira Sans Condensed"/>
                <a:ea typeface="Fira Sans Condensed"/>
                <a:cs typeface="Fira Sans Condensed"/>
                <a:sym typeface="Fira Sans Condensed"/>
              </a:defRPr>
            </a:lvl8pPr>
            <a:lvl9pPr marL="4114800" marR="0" lvl="8" indent="-317500" algn="ctr" rtl="0">
              <a:lnSpc>
                <a:spcPct val="100000"/>
              </a:lnSpc>
              <a:spcBef>
                <a:spcPts val="0"/>
              </a:spcBef>
              <a:spcAft>
                <a:spcPts val="0"/>
              </a:spcAft>
              <a:buClr>
                <a:srgbClr val="E1A101"/>
              </a:buClr>
              <a:buSzPts val="2800"/>
              <a:buFont typeface="Fira Sans Condensed"/>
              <a:buNone/>
              <a:defRPr sz="2800" b="0" i="0" u="none" strike="noStrike" cap="none">
                <a:solidFill>
                  <a:srgbClr val="E1A101"/>
                </a:solidFill>
                <a:latin typeface="Fira Sans Condensed"/>
                <a:ea typeface="Fira Sans Condensed"/>
                <a:cs typeface="Fira Sans Condensed"/>
                <a:sym typeface="Fira Sans Condensed"/>
              </a:defRPr>
            </a:lvl9pPr>
          </a:lstStyle>
          <a:p>
            <a:r>
              <a:rPr lang="en-US" sz="1000" dirty="0">
                <a:latin typeface="Abadi MT Condensed Light" panose="020B0306030101010103" pitchFamily="34" charset="77"/>
              </a:rPr>
              <a:t>© USU Extension</a:t>
            </a:r>
          </a:p>
          <a:p>
            <a:r>
              <a:rPr lang="en-US" sz="1000" dirty="0" err="1">
                <a:latin typeface="Abadi MT Condensed Light" panose="020B0306030101010103" pitchFamily="34" charset="77"/>
              </a:rPr>
              <a:t>extension.usu.edu</a:t>
            </a:r>
            <a:endParaRPr lang="en-US" sz="1000" dirty="0">
              <a:latin typeface="Abadi MT Condensed Light" panose="020B0306030101010103" pitchFamily="34" charset="77"/>
            </a:endParaRPr>
          </a:p>
          <a:p>
            <a:pPr marL="0" indent="0" algn="l">
              <a:spcAft>
                <a:spcPts val="1600"/>
              </a:spcAft>
            </a:pPr>
            <a:endParaRPr lang="en-US" dirty="0">
              <a:latin typeface="Abadi MT Condensed Light" panose="020B0306030101010103" pitchFamily="34" charset="77"/>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EE807-270E-4259-A1F2-12174C493DDA}"/>
              </a:ext>
            </a:extLst>
          </p:cNvPr>
          <p:cNvSpPr>
            <a:spLocks noGrp="1"/>
          </p:cNvSpPr>
          <p:nvPr>
            <p:ph type="title"/>
          </p:nvPr>
        </p:nvSpPr>
        <p:spPr>
          <a:xfrm>
            <a:off x="88565" y="600685"/>
            <a:ext cx="3228600" cy="877241"/>
          </a:xfrm>
        </p:spPr>
        <p:txBody>
          <a:bodyPr/>
          <a:lstStyle/>
          <a:p>
            <a:r>
              <a:rPr lang="en-US" sz="4000" dirty="0">
                <a:solidFill>
                  <a:schemeClr val="accent1"/>
                </a:solidFill>
                <a:latin typeface="Abadi MT Condensed Light" panose="020B0306030101010103" pitchFamily="34" charset="77"/>
              </a:rPr>
              <a:t>Natural Gas</a:t>
            </a:r>
          </a:p>
        </p:txBody>
      </p:sp>
      <p:pic>
        <p:nvPicPr>
          <p:cNvPr id="6" name="Picture 5">
            <a:extLst>
              <a:ext uri="{FF2B5EF4-FFF2-40B4-BE49-F238E27FC236}">
                <a16:creationId xmlns:a16="http://schemas.microsoft.com/office/drawing/2014/main" id="{CD46F3C4-AB16-3F4F-850B-A2AD3B6499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62470" y="1477926"/>
            <a:ext cx="4277832" cy="32083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0872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EA93E-5317-458B-9D3B-04D45CD2E95C}"/>
              </a:ext>
            </a:extLst>
          </p:cNvPr>
          <p:cNvSpPr>
            <a:spLocks noGrp="1"/>
          </p:cNvSpPr>
          <p:nvPr>
            <p:ph type="ctrTitle"/>
          </p:nvPr>
        </p:nvSpPr>
        <p:spPr>
          <a:xfrm>
            <a:off x="-987950" y="2041009"/>
            <a:ext cx="6586832" cy="970533"/>
          </a:xfrm>
        </p:spPr>
        <p:txBody>
          <a:bodyPr/>
          <a:lstStyle/>
          <a:p>
            <a:pPr algn="r"/>
            <a:r>
              <a:rPr lang="en-US" sz="4000" dirty="0">
                <a:latin typeface="Abadi MT Condensed Light" panose="020B0306030101010103" pitchFamily="34" charset="77"/>
              </a:rPr>
              <a:t>What is it?</a:t>
            </a:r>
            <a:br>
              <a:rPr lang="en-US" sz="4000" dirty="0">
                <a:latin typeface="Abadi MT Condensed Light" panose="020B0306030101010103" pitchFamily="34" charset="77"/>
              </a:rPr>
            </a:br>
            <a:r>
              <a:rPr lang="en-US" sz="4000" dirty="0">
                <a:latin typeface="Abadi MT Condensed Light" panose="020B0306030101010103" pitchFamily="34" charset="77"/>
              </a:rPr>
              <a:t>Where does it come from?</a:t>
            </a:r>
          </a:p>
        </p:txBody>
      </p:sp>
      <p:pic>
        <p:nvPicPr>
          <p:cNvPr id="7" name="Picture 6">
            <a:extLst>
              <a:ext uri="{FF2B5EF4-FFF2-40B4-BE49-F238E27FC236}">
                <a16:creationId xmlns:a16="http://schemas.microsoft.com/office/drawing/2014/main" id="{C1E73B6F-763E-2B46-BDD2-833178AED4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69488" y="0"/>
            <a:ext cx="3428650" cy="5143500"/>
          </a:xfrm>
          <a:prstGeom prst="rect">
            <a:avLst/>
          </a:prstGeom>
        </p:spPr>
      </p:pic>
    </p:spTree>
    <p:extLst>
      <p:ext uri="{BB962C8B-B14F-4D97-AF65-F5344CB8AC3E}">
        <p14:creationId xmlns:p14="http://schemas.microsoft.com/office/powerpoint/2010/main" val="514077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5E12F-4063-464C-B046-5CBA9A1A0A31}"/>
              </a:ext>
            </a:extLst>
          </p:cNvPr>
          <p:cNvSpPr>
            <a:spLocks noGrp="1"/>
          </p:cNvSpPr>
          <p:nvPr>
            <p:ph type="title"/>
          </p:nvPr>
        </p:nvSpPr>
        <p:spPr>
          <a:xfrm>
            <a:off x="5295014" y="161365"/>
            <a:ext cx="3646967" cy="2868914"/>
          </a:xfrm>
        </p:spPr>
        <p:txBody>
          <a:bodyPr/>
          <a:lstStyle/>
          <a:p>
            <a:r>
              <a:rPr lang="en-US" sz="4000" dirty="0">
                <a:solidFill>
                  <a:schemeClr val="accent1"/>
                </a:solidFill>
                <a:latin typeface="Abadi MT Condensed Light" panose="020B0306030101010103" pitchFamily="34" charset="77"/>
              </a:rPr>
              <a:t>As of 2018, Utah generates 16% of its power from Natural Gas</a:t>
            </a:r>
          </a:p>
        </p:txBody>
      </p:sp>
      <p:pic>
        <p:nvPicPr>
          <p:cNvPr id="6" name="Picture 5">
            <a:extLst>
              <a:ext uri="{FF2B5EF4-FFF2-40B4-BE49-F238E27FC236}">
                <a16:creationId xmlns:a16="http://schemas.microsoft.com/office/drawing/2014/main" id="{89A524C9-EAE5-C146-94D5-64FD07E485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3838" y="1520454"/>
            <a:ext cx="4844460" cy="3229640"/>
          </a:xfrm>
          <a:prstGeom prst="rect">
            <a:avLst/>
          </a:prstGeom>
        </p:spPr>
      </p:pic>
    </p:spTree>
    <p:extLst>
      <p:ext uri="{BB962C8B-B14F-4D97-AF65-F5344CB8AC3E}">
        <p14:creationId xmlns:p14="http://schemas.microsoft.com/office/powerpoint/2010/main" val="1157814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F01081-778F-F44B-A32E-A8677DB868AF}"/>
              </a:ext>
            </a:extLst>
          </p:cNvPr>
          <p:cNvSpPr/>
          <p:nvPr/>
        </p:nvSpPr>
        <p:spPr>
          <a:xfrm>
            <a:off x="4087061" y="871870"/>
            <a:ext cx="4876186" cy="416796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Abadi MT Condensed Light" panose="020B0306030101010103" pitchFamily="34" charset="77"/>
            </a:endParaRPr>
          </a:p>
        </p:txBody>
      </p:sp>
      <p:sp>
        <p:nvSpPr>
          <p:cNvPr id="2" name="Title 1">
            <a:extLst>
              <a:ext uri="{FF2B5EF4-FFF2-40B4-BE49-F238E27FC236}">
                <a16:creationId xmlns:a16="http://schemas.microsoft.com/office/drawing/2014/main" id="{5D7AD232-AA9B-44BE-98AB-8AF34B970B73}"/>
              </a:ext>
            </a:extLst>
          </p:cNvPr>
          <p:cNvSpPr>
            <a:spLocks noGrp="1"/>
          </p:cNvSpPr>
          <p:nvPr>
            <p:ph type="title"/>
          </p:nvPr>
        </p:nvSpPr>
        <p:spPr>
          <a:xfrm>
            <a:off x="330231" y="-84153"/>
            <a:ext cx="4611672" cy="1003500"/>
          </a:xfrm>
        </p:spPr>
        <p:txBody>
          <a:bodyPr/>
          <a:lstStyle/>
          <a:p>
            <a:r>
              <a:rPr lang="en-US" sz="4000" dirty="0">
                <a:latin typeface="Abadi MT Condensed Light" panose="020B0306030101010103" pitchFamily="34" charset="77"/>
              </a:rPr>
              <a:t>Lets get back to pizza…</a:t>
            </a:r>
          </a:p>
        </p:txBody>
      </p:sp>
      <p:sp>
        <p:nvSpPr>
          <p:cNvPr id="3" name="Text Placeholder 2">
            <a:extLst>
              <a:ext uri="{FF2B5EF4-FFF2-40B4-BE49-F238E27FC236}">
                <a16:creationId xmlns:a16="http://schemas.microsoft.com/office/drawing/2014/main" id="{12F48DC9-8EB9-4999-98EC-4D349CF391A6}"/>
              </a:ext>
            </a:extLst>
          </p:cNvPr>
          <p:cNvSpPr>
            <a:spLocks noGrp="1"/>
          </p:cNvSpPr>
          <p:nvPr>
            <p:ph type="body" idx="1"/>
          </p:nvPr>
        </p:nvSpPr>
        <p:spPr>
          <a:xfrm>
            <a:off x="330231" y="1410450"/>
            <a:ext cx="2808000" cy="1161300"/>
          </a:xfrm>
        </p:spPr>
        <p:txBody>
          <a:bodyPr/>
          <a:lstStyle/>
          <a:p>
            <a:r>
              <a:rPr lang="en-US" sz="2000" dirty="0">
                <a:latin typeface="Abadi MT Condensed Light" panose="020B0306030101010103" pitchFamily="34" charset="77"/>
              </a:rPr>
              <a:t>So 6 slices are coal, and almost 2 are natural gas.</a:t>
            </a:r>
          </a:p>
          <a:p>
            <a:endParaRPr lang="en-US" sz="2000" dirty="0">
              <a:latin typeface="Abadi MT Condensed Light" panose="020B0306030101010103" pitchFamily="34" charset="77"/>
            </a:endParaRPr>
          </a:p>
        </p:txBody>
      </p:sp>
      <p:pic>
        <p:nvPicPr>
          <p:cNvPr id="6" name="Picture 5">
            <a:extLst>
              <a:ext uri="{FF2B5EF4-FFF2-40B4-BE49-F238E27FC236}">
                <a16:creationId xmlns:a16="http://schemas.microsoft.com/office/drawing/2014/main" id="{25974ED4-081E-476D-9BA8-BAA6BE5E4A52}"/>
              </a:ext>
            </a:extLst>
          </p:cNvPr>
          <p:cNvPicPr>
            <a:picLocks noChangeAspect="1"/>
          </p:cNvPicPr>
          <p:nvPr/>
        </p:nvPicPr>
        <p:blipFill>
          <a:blip r:embed="rId2"/>
          <a:stretch>
            <a:fillRect/>
          </a:stretch>
        </p:blipFill>
        <p:spPr>
          <a:xfrm>
            <a:off x="4500575" y="1205500"/>
            <a:ext cx="4298053" cy="3548180"/>
          </a:xfrm>
          <a:prstGeom prst="rect">
            <a:avLst/>
          </a:prstGeom>
        </p:spPr>
      </p:pic>
      <p:sp>
        <p:nvSpPr>
          <p:cNvPr id="7" name="Isosceles Triangle 6">
            <a:extLst>
              <a:ext uri="{FF2B5EF4-FFF2-40B4-BE49-F238E27FC236}">
                <a16:creationId xmlns:a16="http://schemas.microsoft.com/office/drawing/2014/main" id="{11563D06-377A-457F-9E4B-59DBC667EFF0}"/>
              </a:ext>
            </a:extLst>
          </p:cNvPr>
          <p:cNvSpPr/>
          <p:nvPr/>
        </p:nvSpPr>
        <p:spPr>
          <a:xfrm>
            <a:off x="6177963" y="3150454"/>
            <a:ext cx="975872" cy="1452282"/>
          </a:xfrm>
          <a:prstGeom prst="triangle">
            <a:avLst/>
          </a:prstGeom>
          <a:solidFill>
            <a:srgbClr val="C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MT Condensed Light" panose="020B0306030101010103" pitchFamily="34" charset="77"/>
            </a:endParaRPr>
          </a:p>
        </p:txBody>
      </p:sp>
      <p:sp>
        <p:nvSpPr>
          <p:cNvPr id="8" name="Isosceles Triangle 7">
            <a:extLst>
              <a:ext uri="{FF2B5EF4-FFF2-40B4-BE49-F238E27FC236}">
                <a16:creationId xmlns:a16="http://schemas.microsoft.com/office/drawing/2014/main" id="{24C4420E-8652-4400-A1E3-8937F2818223}"/>
              </a:ext>
            </a:extLst>
          </p:cNvPr>
          <p:cNvSpPr/>
          <p:nvPr/>
        </p:nvSpPr>
        <p:spPr>
          <a:xfrm rot="19464427">
            <a:off x="6692191" y="2946808"/>
            <a:ext cx="957501" cy="1481583"/>
          </a:xfrm>
          <a:prstGeom prst="triangle">
            <a:avLst/>
          </a:prstGeom>
          <a:solidFill>
            <a:srgbClr val="C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MT Condensed Light" panose="020B0306030101010103" pitchFamily="34" charset="77"/>
            </a:endParaRPr>
          </a:p>
        </p:txBody>
      </p:sp>
      <p:sp>
        <p:nvSpPr>
          <p:cNvPr id="9" name="Isosceles Triangle 8">
            <a:extLst>
              <a:ext uri="{FF2B5EF4-FFF2-40B4-BE49-F238E27FC236}">
                <a16:creationId xmlns:a16="http://schemas.microsoft.com/office/drawing/2014/main" id="{E46F165F-5DC1-4E67-8543-70CB48A5645B}"/>
              </a:ext>
            </a:extLst>
          </p:cNvPr>
          <p:cNvSpPr/>
          <p:nvPr/>
        </p:nvSpPr>
        <p:spPr>
          <a:xfrm rot="17305952">
            <a:off x="7015166" y="2508789"/>
            <a:ext cx="957501" cy="1481583"/>
          </a:xfrm>
          <a:prstGeom prst="triangle">
            <a:avLst/>
          </a:prstGeom>
          <a:solidFill>
            <a:srgbClr val="C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MT Condensed Light" panose="020B0306030101010103" pitchFamily="34" charset="77"/>
            </a:endParaRPr>
          </a:p>
        </p:txBody>
      </p:sp>
      <p:sp>
        <p:nvSpPr>
          <p:cNvPr id="10" name="Isosceles Triangle 9">
            <a:extLst>
              <a:ext uri="{FF2B5EF4-FFF2-40B4-BE49-F238E27FC236}">
                <a16:creationId xmlns:a16="http://schemas.microsoft.com/office/drawing/2014/main" id="{3CECFDAE-CE5B-4E36-95A3-B3C7D2CEC823}"/>
              </a:ext>
            </a:extLst>
          </p:cNvPr>
          <p:cNvSpPr/>
          <p:nvPr/>
        </p:nvSpPr>
        <p:spPr>
          <a:xfrm rot="15109640">
            <a:off x="7003176" y="1970699"/>
            <a:ext cx="952314" cy="1504443"/>
          </a:xfrm>
          <a:prstGeom prst="triangle">
            <a:avLst/>
          </a:prstGeom>
          <a:solidFill>
            <a:srgbClr val="C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MT Condensed Light" panose="020B0306030101010103" pitchFamily="34" charset="77"/>
            </a:endParaRPr>
          </a:p>
        </p:txBody>
      </p:sp>
      <p:sp>
        <p:nvSpPr>
          <p:cNvPr id="11" name="Isosceles Triangle 10">
            <a:extLst>
              <a:ext uri="{FF2B5EF4-FFF2-40B4-BE49-F238E27FC236}">
                <a16:creationId xmlns:a16="http://schemas.microsoft.com/office/drawing/2014/main" id="{8082D988-AA66-4F23-84E9-A0A0D67462D7}"/>
              </a:ext>
            </a:extLst>
          </p:cNvPr>
          <p:cNvSpPr/>
          <p:nvPr/>
        </p:nvSpPr>
        <p:spPr>
          <a:xfrm rot="13023532">
            <a:off x="6667377" y="1512858"/>
            <a:ext cx="978397" cy="1489792"/>
          </a:xfrm>
          <a:prstGeom prst="triangle">
            <a:avLst/>
          </a:prstGeom>
          <a:solidFill>
            <a:srgbClr val="C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MT Condensed Light" panose="020B0306030101010103" pitchFamily="34" charset="77"/>
            </a:endParaRPr>
          </a:p>
        </p:txBody>
      </p:sp>
      <p:sp>
        <p:nvSpPr>
          <p:cNvPr id="12" name="Isosceles Triangle 11">
            <a:extLst>
              <a:ext uri="{FF2B5EF4-FFF2-40B4-BE49-F238E27FC236}">
                <a16:creationId xmlns:a16="http://schemas.microsoft.com/office/drawing/2014/main" id="{583D8389-01F7-4EE1-8CFF-A6C14D171DBB}"/>
              </a:ext>
            </a:extLst>
          </p:cNvPr>
          <p:cNvSpPr/>
          <p:nvPr/>
        </p:nvSpPr>
        <p:spPr>
          <a:xfrm rot="10800000">
            <a:off x="6158047" y="1334404"/>
            <a:ext cx="978397" cy="1497279"/>
          </a:xfrm>
          <a:prstGeom prst="triangle">
            <a:avLst/>
          </a:prstGeom>
          <a:solidFill>
            <a:srgbClr val="C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MT Condensed Light" panose="020B0306030101010103" pitchFamily="34" charset="77"/>
            </a:endParaRPr>
          </a:p>
        </p:txBody>
      </p:sp>
      <p:sp>
        <p:nvSpPr>
          <p:cNvPr id="13" name="Isosceles Triangle 12">
            <a:extLst>
              <a:ext uri="{FF2B5EF4-FFF2-40B4-BE49-F238E27FC236}">
                <a16:creationId xmlns:a16="http://schemas.microsoft.com/office/drawing/2014/main" id="{C2ED05B2-2FED-492A-B5D3-DAA2E9829BCC}"/>
              </a:ext>
            </a:extLst>
          </p:cNvPr>
          <p:cNvSpPr/>
          <p:nvPr/>
        </p:nvSpPr>
        <p:spPr>
          <a:xfrm rot="8639520">
            <a:off x="5638614" y="1503379"/>
            <a:ext cx="1010471" cy="1530394"/>
          </a:xfrm>
          <a:prstGeom prst="triangle">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MT Condensed Light" panose="020B0306030101010103" pitchFamily="34" charset="77"/>
            </a:endParaRPr>
          </a:p>
        </p:txBody>
      </p:sp>
      <p:sp>
        <p:nvSpPr>
          <p:cNvPr id="14" name="Isosceles Triangle 13">
            <a:extLst>
              <a:ext uri="{FF2B5EF4-FFF2-40B4-BE49-F238E27FC236}">
                <a16:creationId xmlns:a16="http://schemas.microsoft.com/office/drawing/2014/main" id="{07878216-8E6E-4AE1-BC37-919090E53AEF}"/>
              </a:ext>
            </a:extLst>
          </p:cNvPr>
          <p:cNvSpPr/>
          <p:nvPr/>
        </p:nvSpPr>
        <p:spPr>
          <a:xfrm rot="6860973">
            <a:off x="5500670" y="1841604"/>
            <a:ext cx="605465" cy="1510145"/>
          </a:xfrm>
          <a:prstGeom prst="triangle">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MT Condensed Light" panose="020B0306030101010103" pitchFamily="34" charset="77"/>
            </a:endParaRPr>
          </a:p>
        </p:txBody>
      </p:sp>
      <p:sp>
        <p:nvSpPr>
          <p:cNvPr id="15" name="TextBox 14">
            <a:extLst>
              <a:ext uri="{FF2B5EF4-FFF2-40B4-BE49-F238E27FC236}">
                <a16:creationId xmlns:a16="http://schemas.microsoft.com/office/drawing/2014/main" id="{79FA3EED-F58C-45BF-A6DE-9BD6D454BC52}"/>
              </a:ext>
            </a:extLst>
          </p:cNvPr>
          <p:cNvSpPr txBox="1"/>
          <p:nvPr/>
        </p:nvSpPr>
        <p:spPr>
          <a:xfrm>
            <a:off x="6414275" y="1005974"/>
            <a:ext cx="526733" cy="307777"/>
          </a:xfrm>
          <a:prstGeom prst="rect">
            <a:avLst/>
          </a:prstGeom>
          <a:noFill/>
        </p:spPr>
        <p:txBody>
          <a:bodyPr wrap="square" rtlCol="0">
            <a:spAutoFit/>
          </a:bodyPr>
          <a:lstStyle/>
          <a:p>
            <a:r>
              <a:rPr lang="en-US" dirty="0">
                <a:latin typeface="Abadi MT Condensed Light" panose="020B0306030101010103" pitchFamily="34" charset="77"/>
              </a:rPr>
              <a:t>Coal</a:t>
            </a:r>
          </a:p>
        </p:txBody>
      </p:sp>
      <p:sp>
        <p:nvSpPr>
          <p:cNvPr id="16" name="TextBox 15">
            <a:extLst>
              <a:ext uri="{FF2B5EF4-FFF2-40B4-BE49-F238E27FC236}">
                <a16:creationId xmlns:a16="http://schemas.microsoft.com/office/drawing/2014/main" id="{58AF95E0-F8BB-40F5-BFCB-18213E1680C5}"/>
              </a:ext>
            </a:extLst>
          </p:cNvPr>
          <p:cNvSpPr txBox="1"/>
          <p:nvPr/>
        </p:nvSpPr>
        <p:spPr>
          <a:xfrm>
            <a:off x="7552018" y="1376882"/>
            <a:ext cx="646303" cy="307777"/>
          </a:xfrm>
          <a:prstGeom prst="rect">
            <a:avLst/>
          </a:prstGeom>
          <a:noFill/>
        </p:spPr>
        <p:txBody>
          <a:bodyPr wrap="square" rtlCol="0">
            <a:spAutoFit/>
          </a:bodyPr>
          <a:lstStyle/>
          <a:p>
            <a:r>
              <a:rPr lang="en-US" dirty="0">
                <a:latin typeface="Abadi MT Condensed Light" panose="020B0306030101010103" pitchFamily="34" charset="77"/>
              </a:rPr>
              <a:t>Coal</a:t>
            </a:r>
          </a:p>
        </p:txBody>
      </p:sp>
      <p:sp>
        <p:nvSpPr>
          <p:cNvPr id="17" name="TextBox 16">
            <a:extLst>
              <a:ext uri="{FF2B5EF4-FFF2-40B4-BE49-F238E27FC236}">
                <a16:creationId xmlns:a16="http://schemas.microsoft.com/office/drawing/2014/main" id="{22C3594D-3714-43F8-A891-4FCB77BD6D2F}"/>
              </a:ext>
            </a:extLst>
          </p:cNvPr>
          <p:cNvSpPr txBox="1"/>
          <p:nvPr/>
        </p:nvSpPr>
        <p:spPr>
          <a:xfrm>
            <a:off x="8212186" y="2253385"/>
            <a:ext cx="625474" cy="307777"/>
          </a:xfrm>
          <a:prstGeom prst="rect">
            <a:avLst/>
          </a:prstGeom>
          <a:noFill/>
        </p:spPr>
        <p:txBody>
          <a:bodyPr wrap="square" rtlCol="0">
            <a:spAutoFit/>
          </a:bodyPr>
          <a:lstStyle/>
          <a:p>
            <a:r>
              <a:rPr lang="en-US" dirty="0">
                <a:latin typeface="Abadi MT Condensed Light" panose="020B0306030101010103" pitchFamily="34" charset="77"/>
              </a:rPr>
              <a:t>Coal</a:t>
            </a:r>
          </a:p>
        </p:txBody>
      </p:sp>
      <p:sp>
        <p:nvSpPr>
          <p:cNvPr id="18" name="TextBox 17">
            <a:extLst>
              <a:ext uri="{FF2B5EF4-FFF2-40B4-BE49-F238E27FC236}">
                <a16:creationId xmlns:a16="http://schemas.microsoft.com/office/drawing/2014/main" id="{3B0AD033-D3CD-4199-8677-D87C40A9932D}"/>
              </a:ext>
            </a:extLst>
          </p:cNvPr>
          <p:cNvSpPr txBox="1"/>
          <p:nvPr/>
        </p:nvSpPr>
        <p:spPr>
          <a:xfrm>
            <a:off x="8195182" y="3442513"/>
            <a:ext cx="550362" cy="307777"/>
          </a:xfrm>
          <a:prstGeom prst="rect">
            <a:avLst/>
          </a:prstGeom>
          <a:noFill/>
        </p:spPr>
        <p:txBody>
          <a:bodyPr wrap="square" rtlCol="0">
            <a:spAutoFit/>
          </a:bodyPr>
          <a:lstStyle/>
          <a:p>
            <a:r>
              <a:rPr lang="en-US" dirty="0">
                <a:latin typeface="Abadi MT Condensed Light" panose="020B0306030101010103" pitchFamily="34" charset="77"/>
              </a:rPr>
              <a:t>Coal</a:t>
            </a:r>
          </a:p>
        </p:txBody>
      </p:sp>
      <p:sp>
        <p:nvSpPr>
          <p:cNvPr id="19" name="TextBox 18">
            <a:extLst>
              <a:ext uri="{FF2B5EF4-FFF2-40B4-BE49-F238E27FC236}">
                <a16:creationId xmlns:a16="http://schemas.microsoft.com/office/drawing/2014/main" id="{054D40E3-148C-41F6-A237-AC2B1AA10B75}"/>
              </a:ext>
            </a:extLst>
          </p:cNvPr>
          <p:cNvSpPr txBox="1"/>
          <p:nvPr/>
        </p:nvSpPr>
        <p:spPr>
          <a:xfrm>
            <a:off x="7592700" y="4255171"/>
            <a:ext cx="564937" cy="307777"/>
          </a:xfrm>
          <a:prstGeom prst="rect">
            <a:avLst/>
          </a:prstGeom>
          <a:noFill/>
        </p:spPr>
        <p:txBody>
          <a:bodyPr wrap="square" rtlCol="0">
            <a:spAutoFit/>
          </a:bodyPr>
          <a:lstStyle/>
          <a:p>
            <a:r>
              <a:rPr lang="en-US" dirty="0">
                <a:latin typeface="Abadi MT Condensed Light" panose="020B0306030101010103" pitchFamily="34" charset="77"/>
              </a:rPr>
              <a:t>Coal</a:t>
            </a:r>
          </a:p>
        </p:txBody>
      </p:sp>
      <p:sp>
        <p:nvSpPr>
          <p:cNvPr id="20" name="TextBox 19">
            <a:extLst>
              <a:ext uri="{FF2B5EF4-FFF2-40B4-BE49-F238E27FC236}">
                <a16:creationId xmlns:a16="http://schemas.microsoft.com/office/drawing/2014/main" id="{636F6CE7-3BF8-46DF-8E00-3AA271686210}"/>
              </a:ext>
            </a:extLst>
          </p:cNvPr>
          <p:cNvSpPr txBox="1"/>
          <p:nvPr/>
        </p:nvSpPr>
        <p:spPr>
          <a:xfrm>
            <a:off x="6401021" y="4640729"/>
            <a:ext cx="564937" cy="307777"/>
          </a:xfrm>
          <a:prstGeom prst="rect">
            <a:avLst/>
          </a:prstGeom>
          <a:noFill/>
        </p:spPr>
        <p:txBody>
          <a:bodyPr wrap="square" rtlCol="0">
            <a:spAutoFit/>
          </a:bodyPr>
          <a:lstStyle/>
          <a:p>
            <a:r>
              <a:rPr lang="en-US" dirty="0">
                <a:latin typeface="Abadi MT Condensed Light" panose="020B0306030101010103" pitchFamily="34" charset="77"/>
              </a:rPr>
              <a:t>Coal</a:t>
            </a:r>
          </a:p>
        </p:txBody>
      </p:sp>
      <p:sp>
        <p:nvSpPr>
          <p:cNvPr id="21" name="TextBox 20">
            <a:extLst>
              <a:ext uri="{FF2B5EF4-FFF2-40B4-BE49-F238E27FC236}">
                <a16:creationId xmlns:a16="http://schemas.microsoft.com/office/drawing/2014/main" id="{30236D24-78C5-449E-83ED-0814402FC28C}"/>
              </a:ext>
            </a:extLst>
          </p:cNvPr>
          <p:cNvSpPr txBox="1"/>
          <p:nvPr/>
        </p:nvSpPr>
        <p:spPr>
          <a:xfrm>
            <a:off x="4663761" y="1397601"/>
            <a:ext cx="1116670" cy="307777"/>
          </a:xfrm>
          <a:prstGeom prst="rect">
            <a:avLst/>
          </a:prstGeom>
          <a:noFill/>
        </p:spPr>
        <p:txBody>
          <a:bodyPr wrap="square" rtlCol="0">
            <a:spAutoFit/>
          </a:bodyPr>
          <a:lstStyle/>
          <a:p>
            <a:r>
              <a:rPr lang="en-US" dirty="0">
                <a:latin typeface="Abadi MT Condensed Light" panose="020B0306030101010103" pitchFamily="34" charset="77"/>
              </a:rPr>
              <a:t>Natural Gas</a:t>
            </a:r>
          </a:p>
        </p:txBody>
      </p:sp>
      <p:sp>
        <p:nvSpPr>
          <p:cNvPr id="22" name="TextBox 21">
            <a:extLst>
              <a:ext uri="{FF2B5EF4-FFF2-40B4-BE49-F238E27FC236}">
                <a16:creationId xmlns:a16="http://schemas.microsoft.com/office/drawing/2014/main" id="{93B6C68E-3738-4576-86D2-80ADFDA7A8A1}"/>
              </a:ext>
            </a:extLst>
          </p:cNvPr>
          <p:cNvSpPr txBox="1"/>
          <p:nvPr/>
        </p:nvSpPr>
        <p:spPr>
          <a:xfrm>
            <a:off x="4213975" y="2008755"/>
            <a:ext cx="1071842" cy="307777"/>
          </a:xfrm>
          <a:prstGeom prst="rect">
            <a:avLst/>
          </a:prstGeom>
          <a:noFill/>
        </p:spPr>
        <p:txBody>
          <a:bodyPr wrap="square" rtlCol="0">
            <a:spAutoFit/>
          </a:bodyPr>
          <a:lstStyle/>
          <a:p>
            <a:r>
              <a:rPr lang="en-US" dirty="0">
                <a:latin typeface="Abadi MT Condensed Light" panose="020B0306030101010103" pitchFamily="34" charset="77"/>
              </a:rPr>
              <a:t>Natural Gas</a:t>
            </a:r>
          </a:p>
        </p:txBody>
      </p:sp>
      <p:sp>
        <p:nvSpPr>
          <p:cNvPr id="23" name="Isosceles Triangle 66">
            <a:extLst>
              <a:ext uri="{FF2B5EF4-FFF2-40B4-BE49-F238E27FC236}">
                <a16:creationId xmlns:a16="http://schemas.microsoft.com/office/drawing/2014/main" id="{25052460-8DB8-8F47-801A-CC7CFC42A234}"/>
              </a:ext>
            </a:extLst>
          </p:cNvPr>
          <p:cNvSpPr/>
          <p:nvPr/>
        </p:nvSpPr>
        <p:spPr>
          <a:xfrm rot="1732677">
            <a:off x="5873682" y="3022665"/>
            <a:ext cx="628314" cy="1490363"/>
          </a:xfrm>
          <a:prstGeom prst="triangle">
            <a:avLst>
              <a:gd name="adj" fmla="val 51514"/>
            </a:avLst>
          </a:prstGeom>
          <a:solidFill>
            <a:srgbClr val="FF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MT Condensed Light" panose="020B0306030101010103" pitchFamily="34" charset="77"/>
            </a:endParaRPr>
          </a:p>
        </p:txBody>
      </p:sp>
      <p:sp>
        <p:nvSpPr>
          <p:cNvPr id="24" name="TextBox 23">
            <a:extLst>
              <a:ext uri="{FF2B5EF4-FFF2-40B4-BE49-F238E27FC236}">
                <a16:creationId xmlns:a16="http://schemas.microsoft.com/office/drawing/2014/main" id="{93496B35-655F-4541-9833-FF6B00EF66D1}"/>
              </a:ext>
            </a:extLst>
          </p:cNvPr>
          <p:cNvSpPr txBox="1"/>
          <p:nvPr/>
        </p:nvSpPr>
        <p:spPr>
          <a:xfrm>
            <a:off x="5509794" y="4442174"/>
            <a:ext cx="564937" cy="307777"/>
          </a:xfrm>
          <a:prstGeom prst="rect">
            <a:avLst/>
          </a:prstGeom>
          <a:noFill/>
        </p:spPr>
        <p:txBody>
          <a:bodyPr wrap="square" rtlCol="0">
            <a:spAutoFit/>
          </a:bodyPr>
          <a:lstStyle/>
          <a:p>
            <a:r>
              <a:rPr lang="en-US" dirty="0">
                <a:latin typeface="Abadi MT Condensed Light" panose="020B0306030101010103" pitchFamily="34" charset="77"/>
              </a:rPr>
              <a:t>Coal</a:t>
            </a:r>
          </a:p>
        </p:txBody>
      </p:sp>
    </p:spTree>
    <p:extLst>
      <p:ext uri="{BB962C8B-B14F-4D97-AF65-F5344CB8AC3E}">
        <p14:creationId xmlns:p14="http://schemas.microsoft.com/office/powerpoint/2010/main" val="2220448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12B13-5C13-4F1D-917D-0F70893FDA65}"/>
              </a:ext>
            </a:extLst>
          </p:cNvPr>
          <p:cNvSpPr>
            <a:spLocks noGrp="1"/>
          </p:cNvSpPr>
          <p:nvPr>
            <p:ph type="title"/>
          </p:nvPr>
        </p:nvSpPr>
        <p:spPr>
          <a:xfrm>
            <a:off x="1099813" y="1352850"/>
            <a:ext cx="2568420" cy="713400"/>
          </a:xfrm>
        </p:spPr>
        <p:txBody>
          <a:bodyPr/>
          <a:lstStyle/>
          <a:p>
            <a:r>
              <a:rPr lang="en-US" sz="2000" dirty="0">
                <a:latin typeface="Abadi MT Condensed Light" panose="020B0306030101010103" pitchFamily="34" charset="77"/>
              </a:rPr>
              <a:t>Carbon Dioxide (Greenhouse Gas)</a:t>
            </a:r>
          </a:p>
        </p:txBody>
      </p:sp>
      <p:sp>
        <p:nvSpPr>
          <p:cNvPr id="4" name="Title 3">
            <a:extLst>
              <a:ext uri="{FF2B5EF4-FFF2-40B4-BE49-F238E27FC236}">
                <a16:creationId xmlns:a16="http://schemas.microsoft.com/office/drawing/2014/main" id="{A28CB3C7-5F37-45FA-BC1E-1B4FC5423C0C}"/>
              </a:ext>
            </a:extLst>
          </p:cNvPr>
          <p:cNvSpPr>
            <a:spLocks noGrp="1"/>
          </p:cNvSpPr>
          <p:nvPr>
            <p:ph type="title" idx="2"/>
          </p:nvPr>
        </p:nvSpPr>
        <p:spPr/>
        <p:txBody>
          <a:bodyPr/>
          <a:lstStyle/>
          <a:p>
            <a:r>
              <a:rPr lang="en-US" sz="2000" dirty="0">
                <a:latin typeface="Abadi MT Condensed Light" panose="020B0306030101010103" pitchFamily="34" charset="77"/>
              </a:rPr>
              <a:t>Methane (Greenhouse Gas- more potent) </a:t>
            </a:r>
          </a:p>
        </p:txBody>
      </p:sp>
      <p:sp>
        <p:nvSpPr>
          <p:cNvPr id="6" name="TextBox 5">
            <a:extLst>
              <a:ext uri="{FF2B5EF4-FFF2-40B4-BE49-F238E27FC236}">
                <a16:creationId xmlns:a16="http://schemas.microsoft.com/office/drawing/2014/main" id="{0CADA943-4536-4BD2-ACCD-9213F6FB86B3}"/>
              </a:ext>
            </a:extLst>
          </p:cNvPr>
          <p:cNvSpPr txBox="1"/>
          <p:nvPr/>
        </p:nvSpPr>
        <p:spPr>
          <a:xfrm>
            <a:off x="2124635" y="453358"/>
            <a:ext cx="4894729" cy="707886"/>
          </a:xfrm>
          <a:prstGeom prst="rect">
            <a:avLst/>
          </a:prstGeom>
          <a:noFill/>
        </p:spPr>
        <p:txBody>
          <a:bodyPr wrap="square" rtlCol="0">
            <a:spAutoFit/>
          </a:bodyPr>
          <a:lstStyle/>
          <a:p>
            <a:pPr algn="ctr"/>
            <a:r>
              <a:rPr lang="en-US" sz="4000" b="1" dirty="0">
                <a:latin typeface="Abadi MT Condensed Light" panose="020B0306030101010103" pitchFamily="34" charset="77"/>
              </a:rPr>
              <a:t>By-Products of Natural Gas</a:t>
            </a:r>
          </a:p>
        </p:txBody>
      </p:sp>
      <p:pic>
        <p:nvPicPr>
          <p:cNvPr id="5" name="Picture 4">
            <a:extLst>
              <a:ext uri="{FF2B5EF4-FFF2-40B4-BE49-F238E27FC236}">
                <a16:creationId xmlns:a16="http://schemas.microsoft.com/office/drawing/2014/main" id="{F21255B3-35B0-524D-AC72-020CB0AB21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0852" y="2120588"/>
            <a:ext cx="3326341" cy="2217363"/>
          </a:xfrm>
          <a:prstGeom prst="rect">
            <a:avLst/>
          </a:prstGeom>
        </p:spPr>
      </p:pic>
      <p:pic>
        <p:nvPicPr>
          <p:cNvPr id="12" name="Picture 11">
            <a:extLst>
              <a:ext uri="{FF2B5EF4-FFF2-40B4-BE49-F238E27FC236}">
                <a16:creationId xmlns:a16="http://schemas.microsoft.com/office/drawing/2014/main" id="{F97625CB-D73C-F945-9853-230F49CD1B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47093" y="2120588"/>
            <a:ext cx="3537686" cy="2276424"/>
          </a:xfrm>
          <a:prstGeom prst="rect">
            <a:avLst/>
          </a:prstGeom>
        </p:spPr>
      </p:pic>
    </p:spTree>
    <p:extLst>
      <p:ext uri="{BB962C8B-B14F-4D97-AF65-F5344CB8AC3E}">
        <p14:creationId xmlns:p14="http://schemas.microsoft.com/office/powerpoint/2010/main" val="4142855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C403D20-0BD6-4314-BCCF-0126B2C1B943}"/>
              </a:ext>
            </a:extLst>
          </p:cNvPr>
          <p:cNvSpPr txBox="1"/>
          <p:nvPr/>
        </p:nvSpPr>
        <p:spPr>
          <a:xfrm>
            <a:off x="6946992" y="753115"/>
            <a:ext cx="1775011" cy="830997"/>
          </a:xfrm>
          <a:prstGeom prst="rect">
            <a:avLst/>
          </a:prstGeom>
          <a:noFill/>
        </p:spPr>
        <p:txBody>
          <a:bodyPr wrap="square" rtlCol="0">
            <a:spAutoFit/>
          </a:bodyPr>
          <a:lstStyle/>
          <a:p>
            <a:r>
              <a:rPr lang="en-US" sz="4800" b="1" dirty="0">
                <a:solidFill>
                  <a:schemeClr val="accent1"/>
                </a:solidFill>
                <a:latin typeface="Abadi MT Condensed Light" panose="020B0306030101010103" pitchFamily="34" charset="77"/>
              </a:rPr>
              <a:t>Wind</a:t>
            </a:r>
          </a:p>
        </p:txBody>
      </p:sp>
      <p:pic>
        <p:nvPicPr>
          <p:cNvPr id="3" name="Picture 2">
            <a:extLst>
              <a:ext uri="{FF2B5EF4-FFF2-40B4-BE49-F238E27FC236}">
                <a16:creationId xmlns:a16="http://schemas.microsoft.com/office/drawing/2014/main" id="{87FA0995-CBC8-804F-8E74-D34C8CA9381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8377" y="607385"/>
            <a:ext cx="5842000" cy="3886200"/>
          </a:xfrm>
          <a:prstGeom prst="rect">
            <a:avLst/>
          </a:prstGeom>
        </p:spPr>
      </p:pic>
    </p:spTree>
    <p:extLst>
      <p:ext uri="{BB962C8B-B14F-4D97-AF65-F5344CB8AC3E}">
        <p14:creationId xmlns:p14="http://schemas.microsoft.com/office/powerpoint/2010/main" val="1961890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7BBC19-352D-4DDC-960A-164ECFAA408B}"/>
              </a:ext>
            </a:extLst>
          </p:cNvPr>
          <p:cNvSpPr>
            <a:spLocks noGrp="1"/>
          </p:cNvSpPr>
          <p:nvPr>
            <p:ph type="body" idx="1"/>
          </p:nvPr>
        </p:nvSpPr>
        <p:spPr>
          <a:xfrm>
            <a:off x="3872753" y="1607850"/>
            <a:ext cx="4356797" cy="2677500"/>
          </a:xfrm>
        </p:spPr>
        <p:txBody>
          <a:bodyPr/>
          <a:lstStyle/>
          <a:p>
            <a:r>
              <a:rPr lang="en-US" sz="1800" dirty="0">
                <a:latin typeface="Abadi MT Condensed Light" panose="020B0306030101010103" pitchFamily="34" charset="77"/>
              </a:rPr>
              <a:t>Wind contacts blades. These blades then spin. The spinning motion turns a turbine.</a:t>
            </a:r>
          </a:p>
          <a:p>
            <a:r>
              <a:rPr lang="en-US" sz="1800" dirty="0">
                <a:latin typeface="Abadi MT Condensed Light" panose="020B0306030101010103" pitchFamily="34" charset="77"/>
              </a:rPr>
              <a:t>The turbine spins a generator.</a:t>
            </a:r>
          </a:p>
          <a:p>
            <a:r>
              <a:rPr lang="en-US" sz="1800" dirty="0">
                <a:latin typeface="Abadi MT Condensed Light" panose="020B0306030101010103" pitchFamily="34" charset="77"/>
              </a:rPr>
              <a:t>The generator is able to create a flow of electrons.</a:t>
            </a:r>
          </a:p>
          <a:p>
            <a:r>
              <a:rPr lang="en-US" sz="1800" dirty="0">
                <a:latin typeface="Abadi MT Condensed Light" panose="020B0306030101010103" pitchFamily="34" charset="77"/>
              </a:rPr>
              <a:t>This is electricity!</a:t>
            </a:r>
          </a:p>
          <a:p>
            <a:endParaRPr lang="en-US" dirty="0">
              <a:latin typeface="Abadi MT Condensed Light" panose="020B0306030101010103" pitchFamily="34" charset="77"/>
            </a:endParaRPr>
          </a:p>
        </p:txBody>
      </p:sp>
      <p:sp>
        <p:nvSpPr>
          <p:cNvPr id="4" name="Subtitle 3">
            <a:extLst>
              <a:ext uri="{FF2B5EF4-FFF2-40B4-BE49-F238E27FC236}">
                <a16:creationId xmlns:a16="http://schemas.microsoft.com/office/drawing/2014/main" id="{2104F0DB-50CA-4636-83DA-631DC65194C6}"/>
              </a:ext>
            </a:extLst>
          </p:cNvPr>
          <p:cNvSpPr>
            <a:spLocks noGrp="1"/>
          </p:cNvSpPr>
          <p:nvPr>
            <p:ph type="subTitle" idx="2"/>
          </p:nvPr>
        </p:nvSpPr>
        <p:spPr>
          <a:xfrm>
            <a:off x="3334871" y="222837"/>
            <a:ext cx="4489979" cy="1308763"/>
          </a:xfrm>
        </p:spPr>
        <p:txBody>
          <a:bodyPr/>
          <a:lstStyle/>
          <a:p>
            <a:r>
              <a:rPr lang="en-US" sz="4000" dirty="0">
                <a:latin typeface="Abadi MT Condensed Light" panose="020B0306030101010103" pitchFamily="34" charset="77"/>
              </a:rPr>
              <a:t>How it works</a:t>
            </a:r>
          </a:p>
        </p:txBody>
      </p:sp>
      <p:pic>
        <p:nvPicPr>
          <p:cNvPr id="5" name="Picture 4">
            <a:extLst>
              <a:ext uri="{FF2B5EF4-FFF2-40B4-BE49-F238E27FC236}">
                <a16:creationId xmlns:a16="http://schemas.microsoft.com/office/drawing/2014/main" id="{22C8A2FF-18CD-C843-8735-0646EAFC19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1575" y="1607850"/>
            <a:ext cx="2613615" cy="1742410"/>
          </a:xfrm>
          <a:prstGeom prst="rect">
            <a:avLst/>
          </a:prstGeom>
        </p:spPr>
      </p:pic>
    </p:spTree>
    <p:extLst>
      <p:ext uri="{BB962C8B-B14F-4D97-AF65-F5344CB8AC3E}">
        <p14:creationId xmlns:p14="http://schemas.microsoft.com/office/powerpoint/2010/main" val="2669770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05759-1B18-45DB-848D-42554FC42FEE}"/>
              </a:ext>
            </a:extLst>
          </p:cNvPr>
          <p:cNvSpPr>
            <a:spLocks noGrp="1"/>
          </p:cNvSpPr>
          <p:nvPr>
            <p:ph type="title"/>
          </p:nvPr>
        </p:nvSpPr>
        <p:spPr>
          <a:xfrm>
            <a:off x="4997303" y="191386"/>
            <a:ext cx="3727724" cy="2411197"/>
          </a:xfrm>
        </p:spPr>
        <p:txBody>
          <a:bodyPr/>
          <a:lstStyle/>
          <a:p>
            <a:r>
              <a:rPr lang="en-US" sz="4000" dirty="0">
                <a:latin typeface="Abadi MT Condensed Light" panose="020B0306030101010103" pitchFamily="34" charset="77"/>
              </a:rPr>
              <a:t>11% of Utah’s electricity generation is from renewable energy.</a:t>
            </a:r>
            <a:br>
              <a:rPr lang="en-US" sz="4000" dirty="0">
                <a:latin typeface="Abadi MT Condensed Light" panose="020B0306030101010103" pitchFamily="34" charset="77"/>
              </a:rPr>
            </a:br>
            <a:r>
              <a:rPr lang="en-US" sz="4000" dirty="0">
                <a:latin typeface="Abadi MT Condensed Light" panose="020B0306030101010103" pitchFamily="34" charset="77"/>
              </a:rPr>
              <a:t>18% of this is from wind.</a:t>
            </a:r>
          </a:p>
        </p:txBody>
      </p:sp>
      <p:pic>
        <p:nvPicPr>
          <p:cNvPr id="7" name="Picture 6">
            <a:extLst>
              <a:ext uri="{FF2B5EF4-FFF2-40B4-BE49-F238E27FC236}">
                <a16:creationId xmlns:a16="http://schemas.microsoft.com/office/drawing/2014/main" id="{14C5D4C4-57DE-D840-8C77-ABE9652697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4282" y="826945"/>
            <a:ext cx="4104473" cy="2732303"/>
          </a:xfrm>
          <a:prstGeom prst="rect">
            <a:avLst/>
          </a:prstGeom>
        </p:spPr>
      </p:pic>
    </p:spTree>
    <p:extLst>
      <p:ext uri="{BB962C8B-B14F-4D97-AF65-F5344CB8AC3E}">
        <p14:creationId xmlns:p14="http://schemas.microsoft.com/office/powerpoint/2010/main" val="2288339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8F649F-2CCF-F449-95CD-83A00C6F53B0}"/>
              </a:ext>
            </a:extLst>
          </p:cNvPr>
          <p:cNvSpPr/>
          <p:nvPr/>
        </p:nvSpPr>
        <p:spPr>
          <a:xfrm>
            <a:off x="3721395" y="305304"/>
            <a:ext cx="5092996" cy="434808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Abadi MT Condensed Light" panose="020B0306030101010103" pitchFamily="34" charset="77"/>
            </a:endParaRPr>
          </a:p>
        </p:txBody>
      </p:sp>
      <p:pic>
        <p:nvPicPr>
          <p:cNvPr id="5" name="Picture 4">
            <a:extLst>
              <a:ext uri="{FF2B5EF4-FFF2-40B4-BE49-F238E27FC236}">
                <a16:creationId xmlns:a16="http://schemas.microsoft.com/office/drawing/2014/main" id="{BE552E2E-5C28-4A01-8057-12DABCCB2DEE}"/>
              </a:ext>
            </a:extLst>
          </p:cNvPr>
          <p:cNvPicPr>
            <a:picLocks noChangeAspect="1"/>
          </p:cNvPicPr>
          <p:nvPr/>
        </p:nvPicPr>
        <p:blipFill>
          <a:blip r:embed="rId2"/>
          <a:stretch>
            <a:fillRect/>
          </a:stretch>
        </p:blipFill>
        <p:spPr>
          <a:xfrm>
            <a:off x="4267557" y="728504"/>
            <a:ext cx="4298053" cy="3548180"/>
          </a:xfrm>
          <a:prstGeom prst="rect">
            <a:avLst/>
          </a:prstGeom>
        </p:spPr>
      </p:pic>
      <p:sp>
        <p:nvSpPr>
          <p:cNvPr id="2" name="Title 1">
            <a:extLst>
              <a:ext uri="{FF2B5EF4-FFF2-40B4-BE49-F238E27FC236}">
                <a16:creationId xmlns:a16="http://schemas.microsoft.com/office/drawing/2014/main" id="{41E763D1-A6F4-4E12-83BB-B4E6E4C094D7}"/>
              </a:ext>
            </a:extLst>
          </p:cNvPr>
          <p:cNvSpPr>
            <a:spLocks noGrp="1"/>
          </p:cNvSpPr>
          <p:nvPr>
            <p:ph type="title"/>
          </p:nvPr>
        </p:nvSpPr>
        <p:spPr>
          <a:xfrm>
            <a:off x="578390" y="305304"/>
            <a:ext cx="2808000" cy="1003500"/>
          </a:xfrm>
        </p:spPr>
        <p:txBody>
          <a:bodyPr/>
          <a:lstStyle/>
          <a:p>
            <a:r>
              <a:rPr lang="en-US" sz="4000" dirty="0">
                <a:latin typeface="Abadi MT Condensed Light" panose="020B0306030101010103" pitchFamily="34" charset="77"/>
              </a:rPr>
              <a:t>Back to Pie</a:t>
            </a:r>
          </a:p>
        </p:txBody>
      </p:sp>
      <p:sp>
        <p:nvSpPr>
          <p:cNvPr id="3" name="Text Placeholder 2">
            <a:extLst>
              <a:ext uri="{FF2B5EF4-FFF2-40B4-BE49-F238E27FC236}">
                <a16:creationId xmlns:a16="http://schemas.microsoft.com/office/drawing/2014/main" id="{EAF99FD6-5349-452D-93C2-60072D963874}"/>
              </a:ext>
            </a:extLst>
          </p:cNvPr>
          <p:cNvSpPr>
            <a:spLocks noGrp="1"/>
          </p:cNvSpPr>
          <p:nvPr>
            <p:ph type="body" idx="1"/>
          </p:nvPr>
        </p:nvSpPr>
        <p:spPr>
          <a:xfrm>
            <a:off x="345650" y="1391951"/>
            <a:ext cx="3255943" cy="3261442"/>
          </a:xfrm>
        </p:spPr>
        <p:txBody>
          <a:bodyPr/>
          <a:lstStyle/>
          <a:p>
            <a:r>
              <a:rPr lang="en-US" sz="1800" dirty="0">
                <a:latin typeface="Abadi MT Condensed Light" panose="020B0306030101010103" pitchFamily="34" charset="77"/>
              </a:rPr>
              <a:t>So far, out of 10 slices, 6 are coal and 2 are natural gas, which make 8.</a:t>
            </a:r>
          </a:p>
          <a:p>
            <a:r>
              <a:rPr lang="en-US" sz="1800" dirty="0">
                <a:latin typeface="Abadi MT Condensed Light" panose="020B0306030101010103" pitchFamily="34" charset="77"/>
              </a:rPr>
              <a:t>We have 2 slices of pizza left in our pie.</a:t>
            </a:r>
          </a:p>
          <a:p>
            <a:r>
              <a:rPr lang="en-US" sz="1800" dirty="0">
                <a:latin typeface="Abadi MT Condensed Light" panose="020B0306030101010103" pitchFamily="34" charset="77"/>
              </a:rPr>
              <a:t>Renewable energy accounts for just over 1 piece of pie. </a:t>
            </a:r>
          </a:p>
          <a:p>
            <a:r>
              <a:rPr lang="en-US" sz="1800" dirty="0">
                <a:latin typeface="Abadi MT Condensed Light" panose="020B0306030101010103" pitchFamily="34" charset="77"/>
              </a:rPr>
              <a:t>Wind accounts for about 1/5 of that piece of pie or 18%. </a:t>
            </a:r>
          </a:p>
          <a:p>
            <a:endParaRPr lang="en-US" dirty="0">
              <a:latin typeface="Abadi MT Condensed Light" panose="020B0306030101010103" pitchFamily="34" charset="77"/>
            </a:endParaRPr>
          </a:p>
        </p:txBody>
      </p:sp>
      <p:sp>
        <p:nvSpPr>
          <p:cNvPr id="6" name="Isosceles Triangle 5">
            <a:extLst>
              <a:ext uri="{FF2B5EF4-FFF2-40B4-BE49-F238E27FC236}">
                <a16:creationId xmlns:a16="http://schemas.microsoft.com/office/drawing/2014/main" id="{5391CAFC-B5EA-46D0-A91D-3B1225B2CED5}"/>
              </a:ext>
            </a:extLst>
          </p:cNvPr>
          <p:cNvSpPr/>
          <p:nvPr/>
        </p:nvSpPr>
        <p:spPr>
          <a:xfrm>
            <a:off x="5932074" y="2627939"/>
            <a:ext cx="968188" cy="1513755"/>
          </a:xfrm>
          <a:prstGeom prst="triangle">
            <a:avLst/>
          </a:prstGeom>
          <a:solidFill>
            <a:srgbClr val="C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MT Condensed Light" panose="020B0306030101010103" pitchFamily="34" charset="77"/>
            </a:endParaRPr>
          </a:p>
        </p:txBody>
      </p:sp>
      <p:sp>
        <p:nvSpPr>
          <p:cNvPr id="7" name="Isosceles Triangle 6">
            <a:extLst>
              <a:ext uri="{FF2B5EF4-FFF2-40B4-BE49-F238E27FC236}">
                <a16:creationId xmlns:a16="http://schemas.microsoft.com/office/drawing/2014/main" id="{ED7145E8-501D-44F2-842B-962DA342014C}"/>
              </a:ext>
            </a:extLst>
          </p:cNvPr>
          <p:cNvSpPr/>
          <p:nvPr/>
        </p:nvSpPr>
        <p:spPr>
          <a:xfrm rot="19473996">
            <a:off x="6457732" y="2428961"/>
            <a:ext cx="968188" cy="1554507"/>
          </a:xfrm>
          <a:prstGeom prst="triangle">
            <a:avLst/>
          </a:prstGeom>
          <a:solidFill>
            <a:srgbClr val="C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MT Condensed Light" panose="020B0306030101010103" pitchFamily="34" charset="77"/>
            </a:endParaRPr>
          </a:p>
        </p:txBody>
      </p:sp>
      <p:sp>
        <p:nvSpPr>
          <p:cNvPr id="8" name="Isosceles Triangle 7">
            <a:extLst>
              <a:ext uri="{FF2B5EF4-FFF2-40B4-BE49-F238E27FC236}">
                <a16:creationId xmlns:a16="http://schemas.microsoft.com/office/drawing/2014/main" id="{38D6C660-6DE9-4BE7-A2B2-ACBB17547516}"/>
              </a:ext>
            </a:extLst>
          </p:cNvPr>
          <p:cNvSpPr/>
          <p:nvPr/>
        </p:nvSpPr>
        <p:spPr>
          <a:xfrm rot="17253211">
            <a:off x="6770033" y="2000250"/>
            <a:ext cx="968188" cy="1554507"/>
          </a:xfrm>
          <a:prstGeom prst="triangle">
            <a:avLst/>
          </a:prstGeom>
          <a:solidFill>
            <a:srgbClr val="C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MT Condensed Light" panose="020B0306030101010103" pitchFamily="34" charset="77"/>
            </a:endParaRPr>
          </a:p>
        </p:txBody>
      </p:sp>
      <p:sp>
        <p:nvSpPr>
          <p:cNvPr id="9" name="Isosceles Triangle 8">
            <a:extLst>
              <a:ext uri="{FF2B5EF4-FFF2-40B4-BE49-F238E27FC236}">
                <a16:creationId xmlns:a16="http://schemas.microsoft.com/office/drawing/2014/main" id="{3E944D58-5A9E-44A9-A964-ECA1AB25DC7A}"/>
              </a:ext>
            </a:extLst>
          </p:cNvPr>
          <p:cNvSpPr/>
          <p:nvPr/>
        </p:nvSpPr>
        <p:spPr>
          <a:xfrm rot="15152695">
            <a:off x="6757536" y="1464905"/>
            <a:ext cx="977029" cy="1518039"/>
          </a:xfrm>
          <a:prstGeom prst="triangle">
            <a:avLst/>
          </a:prstGeom>
          <a:solidFill>
            <a:srgbClr val="C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MT Condensed Light" panose="020B0306030101010103" pitchFamily="34" charset="77"/>
            </a:endParaRPr>
          </a:p>
        </p:txBody>
      </p:sp>
      <p:sp>
        <p:nvSpPr>
          <p:cNvPr id="10" name="Isosceles Triangle 9">
            <a:extLst>
              <a:ext uri="{FF2B5EF4-FFF2-40B4-BE49-F238E27FC236}">
                <a16:creationId xmlns:a16="http://schemas.microsoft.com/office/drawing/2014/main" id="{64EB7363-1766-43BC-ABEB-B061F4E43DBC}"/>
              </a:ext>
            </a:extLst>
          </p:cNvPr>
          <p:cNvSpPr/>
          <p:nvPr/>
        </p:nvSpPr>
        <p:spPr>
          <a:xfrm rot="12967523">
            <a:off x="6434178" y="1014788"/>
            <a:ext cx="977029" cy="1518039"/>
          </a:xfrm>
          <a:prstGeom prst="triangle">
            <a:avLst/>
          </a:prstGeom>
          <a:solidFill>
            <a:srgbClr val="C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MT Condensed Light" panose="020B0306030101010103" pitchFamily="34" charset="77"/>
            </a:endParaRPr>
          </a:p>
        </p:txBody>
      </p:sp>
      <p:sp>
        <p:nvSpPr>
          <p:cNvPr id="11" name="Isosceles Triangle 10">
            <a:extLst>
              <a:ext uri="{FF2B5EF4-FFF2-40B4-BE49-F238E27FC236}">
                <a16:creationId xmlns:a16="http://schemas.microsoft.com/office/drawing/2014/main" id="{9DEE82C9-ECB1-4AFD-9088-0E166E87ABF7}"/>
              </a:ext>
            </a:extLst>
          </p:cNvPr>
          <p:cNvSpPr/>
          <p:nvPr/>
        </p:nvSpPr>
        <p:spPr>
          <a:xfrm rot="10800000">
            <a:off x="5904222" y="862204"/>
            <a:ext cx="1020138" cy="1518039"/>
          </a:xfrm>
          <a:prstGeom prst="triangle">
            <a:avLst/>
          </a:prstGeom>
          <a:solidFill>
            <a:srgbClr val="C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MT Condensed Light" panose="020B0306030101010103" pitchFamily="34" charset="77"/>
            </a:endParaRPr>
          </a:p>
        </p:txBody>
      </p:sp>
      <p:sp>
        <p:nvSpPr>
          <p:cNvPr id="12" name="Isosceles Triangle 11">
            <a:extLst>
              <a:ext uri="{FF2B5EF4-FFF2-40B4-BE49-F238E27FC236}">
                <a16:creationId xmlns:a16="http://schemas.microsoft.com/office/drawing/2014/main" id="{C5B2E1E0-E362-4877-A775-43F69C84A8FB}"/>
              </a:ext>
            </a:extLst>
          </p:cNvPr>
          <p:cNvSpPr/>
          <p:nvPr/>
        </p:nvSpPr>
        <p:spPr>
          <a:xfrm rot="2188904">
            <a:off x="5390057" y="2465184"/>
            <a:ext cx="969040" cy="1506801"/>
          </a:xfrm>
          <a:prstGeom prst="triangle">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MT Condensed Light" panose="020B0306030101010103" pitchFamily="34" charset="77"/>
            </a:endParaRPr>
          </a:p>
        </p:txBody>
      </p:sp>
      <p:sp>
        <p:nvSpPr>
          <p:cNvPr id="26" name="TextBox 25">
            <a:extLst>
              <a:ext uri="{FF2B5EF4-FFF2-40B4-BE49-F238E27FC236}">
                <a16:creationId xmlns:a16="http://schemas.microsoft.com/office/drawing/2014/main" id="{91D128EA-85CA-42BC-AE31-E76F271D4C77}"/>
              </a:ext>
            </a:extLst>
          </p:cNvPr>
          <p:cNvSpPr txBox="1"/>
          <p:nvPr/>
        </p:nvSpPr>
        <p:spPr>
          <a:xfrm>
            <a:off x="6116295" y="532904"/>
            <a:ext cx="687819" cy="307777"/>
          </a:xfrm>
          <a:prstGeom prst="rect">
            <a:avLst/>
          </a:prstGeom>
          <a:noFill/>
        </p:spPr>
        <p:txBody>
          <a:bodyPr wrap="square" rtlCol="0">
            <a:spAutoFit/>
          </a:bodyPr>
          <a:lstStyle/>
          <a:p>
            <a:r>
              <a:rPr lang="en-US" dirty="0">
                <a:latin typeface="Abadi MT Condensed Light" panose="020B0306030101010103" pitchFamily="34" charset="77"/>
              </a:rPr>
              <a:t>Coal</a:t>
            </a:r>
          </a:p>
        </p:txBody>
      </p:sp>
      <p:sp>
        <p:nvSpPr>
          <p:cNvPr id="27" name="TextBox 26">
            <a:extLst>
              <a:ext uri="{FF2B5EF4-FFF2-40B4-BE49-F238E27FC236}">
                <a16:creationId xmlns:a16="http://schemas.microsoft.com/office/drawing/2014/main" id="{23554069-8309-47AE-B94D-C5185BBEE7AA}"/>
              </a:ext>
            </a:extLst>
          </p:cNvPr>
          <p:cNvSpPr txBox="1"/>
          <p:nvPr/>
        </p:nvSpPr>
        <p:spPr>
          <a:xfrm>
            <a:off x="7312511" y="890130"/>
            <a:ext cx="650444" cy="307777"/>
          </a:xfrm>
          <a:prstGeom prst="rect">
            <a:avLst/>
          </a:prstGeom>
          <a:noFill/>
        </p:spPr>
        <p:txBody>
          <a:bodyPr wrap="square" rtlCol="0">
            <a:spAutoFit/>
          </a:bodyPr>
          <a:lstStyle/>
          <a:p>
            <a:r>
              <a:rPr lang="en-US" dirty="0">
                <a:latin typeface="Abadi MT Condensed Light" panose="020B0306030101010103" pitchFamily="34" charset="77"/>
              </a:rPr>
              <a:t>Coal</a:t>
            </a:r>
          </a:p>
        </p:txBody>
      </p:sp>
      <p:sp>
        <p:nvSpPr>
          <p:cNvPr id="28" name="TextBox 27">
            <a:extLst>
              <a:ext uri="{FF2B5EF4-FFF2-40B4-BE49-F238E27FC236}">
                <a16:creationId xmlns:a16="http://schemas.microsoft.com/office/drawing/2014/main" id="{6F806186-56FF-497E-B679-4648A3649BD8}"/>
              </a:ext>
            </a:extLst>
          </p:cNvPr>
          <p:cNvSpPr txBox="1"/>
          <p:nvPr/>
        </p:nvSpPr>
        <p:spPr>
          <a:xfrm>
            <a:off x="7941162" y="1751960"/>
            <a:ext cx="576756" cy="307777"/>
          </a:xfrm>
          <a:prstGeom prst="rect">
            <a:avLst/>
          </a:prstGeom>
          <a:noFill/>
        </p:spPr>
        <p:txBody>
          <a:bodyPr wrap="square" rtlCol="0">
            <a:spAutoFit/>
          </a:bodyPr>
          <a:lstStyle/>
          <a:p>
            <a:r>
              <a:rPr lang="en-US" dirty="0">
                <a:latin typeface="Abadi MT Condensed Light" panose="020B0306030101010103" pitchFamily="34" charset="77"/>
              </a:rPr>
              <a:t>Coal</a:t>
            </a:r>
          </a:p>
        </p:txBody>
      </p:sp>
      <p:sp>
        <p:nvSpPr>
          <p:cNvPr id="29" name="TextBox 28">
            <a:extLst>
              <a:ext uri="{FF2B5EF4-FFF2-40B4-BE49-F238E27FC236}">
                <a16:creationId xmlns:a16="http://schemas.microsoft.com/office/drawing/2014/main" id="{AC16398A-4893-43C3-B730-1C82D35DDDF6}"/>
              </a:ext>
            </a:extLst>
          </p:cNvPr>
          <p:cNvSpPr txBox="1"/>
          <p:nvPr/>
        </p:nvSpPr>
        <p:spPr>
          <a:xfrm>
            <a:off x="7989039" y="2898437"/>
            <a:ext cx="576755" cy="307777"/>
          </a:xfrm>
          <a:prstGeom prst="rect">
            <a:avLst/>
          </a:prstGeom>
          <a:noFill/>
        </p:spPr>
        <p:txBody>
          <a:bodyPr wrap="square" rtlCol="0">
            <a:spAutoFit/>
          </a:bodyPr>
          <a:lstStyle/>
          <a:p>
            <a:r>
              <a:rPr lang="en-US" dirty="0">
                <a:latin typeface="Abadi MT Condensed Light" panose="020B0306030101010103" pitchFamily="34" charset="77"/>
              </a:rPr>
              <a:t>Coal</a:t>
            </a:r>
          </a:p>
        </p:txBody>
      </p:sp>
      <p:sp>
        <p:nvSpPr>
          <p:cNvPr id="30" name="TextBox 29">
            <a:extLst>
              <a:ext uri="{FF2B5EF4-FFF2-40B4-BE49-F238E27FC236}">
                <a16:creationId xmlns:a16="http://schemas.microsoft.com/office/drawing/2014/main" id="{B1215C18-1F9C-4F70-A398-7D35E8D5EA40}"/>
              </a:ext>
            </a:extLst>
          </p:cNvPr>
          <p:cNvSpPr txBox="1"/>
          <p:nvPr/>
        </p:nvSpPr>
        <p:spPr>
          <a:xfrm>
            <a:off x="7363267" y="3804656"/>
            <a:ext cx="566263" cy="307777"/>
          </a:xfrm>
          <a:prstGeom prst="rect">
            <a:avLst/>
          </a:prstGeom>
          <a:noFill/>
        </p:spPr>
        <p:txBody>
          <a:bodyPr wrap="square" rtlCol="0">
            <a:spAutoFit/>
          </a:bodyPr>
          <a:lstStyle/>
          <a:p>
            <a:r>
              <a:rPr lang="en-US" dirty="0">
                <a:latin typeface="Abadi MT Condensed Light" panose="020B0306030101010103" pitchFamily="34" charset="77"/>
              </a:rPr>
              <a:t>Coal</a:t>
            </a:r>
          </a:p>
        </p:txBody>
      </p:sp>
      <p:sp>
        <p:nvSpPr>
          <p:cNvPr id="31" name="TextBox 30">
            <a:extLst>
              <a:ext uri="{FF2B5EF4-FFF2-40B4-BE49-F238E27FC236}">
                <a16:creationId xmlns:a16="http://schemas.microsoft.com/office/drawing/2014/main" id="{77E9BA73-65A0-41C7-AEE0-7E997E0F7136}"/>
              </a:ext>
            </a:extLst>
          </p:cNvPr>
          <p:cNvSpPr txBox="1"/>
          <p:nvPr/>
        </p:nvSpPr>
        <p:spPr>
          <a:xfrm>
            <a:off x="6162301" y="4149139"/>
            <a:ext cx="595806" cy="307777"/>
          </a:xfrm>
          <a:prstGeom prst="rect">
            <a:avLst/>
          </a:prstGeom>
          <a:noFill/>
        </p:spPr>
        <p:txBody>
          <a:bodyPr wrap="square" rtlCol="0">
            <a:spAutoFit/>
          </a:bodyPr>
          <a:lstStyle/>
          <a:p>
            <a:r>
              <a:rPr lang="en-US" dirty="0">
                <a:latin typeface="Abadi MT Condensed Light" panose="020B0306030101010103" pitchFamily="34" charset="77"/>
              </a:rPr>
              <a:t>Coal</a:t>
            </a:r>
          </a:p>
        </p:txBody>
      </p:sp>
      <p:sp>
        <p:nvSpPr>
          <p:cNvPr id="33" name="TextBox 32">
            <a:extLst>
              <a:ext uri="{FF2B5EF4-FFF2-40B4-BE49-F238E27FC236}">
                <a16:creationId xmlns:a16="http://schemas.microsoft.com/office/drawing/2014/main" id="{11984D03-8F62-418F-9D7B-6E8FBBA9D2A3}"/>
              </a:ext>
            </a:extLst>
          </p:cNvPr>
          <p:cNvSpPr txBox="1"/>
          <p:nvPr/>
        </p:nvSpPr>
        <p:spPr>
          <a:xfrm>
            <a:off x="3974911" y="1518521"/>
            <a:ext cx="1090814" cy="307777"/>
          </a:xfrm>
          <a:prstGeom prst="rect">
            <a:avLst/>
          </a:prstGeom>
          <a:noFill/>
        </p:spPr>
        <p:txBody>
          <a:bodyPr wrap="square" rtlCol="0">
            <a:spAutoFit/>
          </a:bodyPr>
          <a:lstStyle/>
          <a:p>
            <a:r>
              <a:rPr lang="en-US" dirty="0">
                <a:latin typeface="Abadi MT Condensed Light" panose="020B0306030101010103" pitchFamily="34" charset="77"/>
              </a:rPr>
              <a:t>Renewables</a:t>
            </a:r>
          </a:p>
        </p:txBody>
      </p:sp>
      <p:sp>
        <p:nvSpPr>
          <p:cNvPr id="35" name="TextBox 34">
            <a:extLst>
              <a:ext uri="{FF2B5EF4-FFF2-40B4-BE49-F238E27FC236}">
                <a16:creationId xmlns:a16="http://schemas.microsoft.com/office/drawing/2014/main" id="{B5B6E369-D64D-4835-94C2-F69DE5FA6209}"/>
              </a:ext>
            </a:extLst>
          </p:cNvPr>
          <p:cNvSpPr txBox="1"/>
          <p:nvPr/>
        </p:nvSpPr>
        <p:spPr>
          <a:xfrm>
            <a:off x="4014486" y="3086317"/>
            <a:ext cx="1196239" cy="307777"/>
          </a:xfrm>
          <a:prstGeom prst="rect">
            <a:avLst/>
          </a:prstGeom>
          <a:noFill/>
        </p:spPr>
        <p:txBody>
          <a:bodyPr wrap="square" rtlCol="0">
            <a:spAutoFit/>
          </a:bodyPr>
          <a:lstStyle/>
          <a:p>
            <a:r>
              <a:rPr lang="en-US" dirty="0">
                <a:latin typeface="Abadi MT Condensed Light" panose="020B0306030101010103" pitchFamily="34" charset="77"/>
              </a:rPr>
              <a:t>Natural Gas</a:t>
            </a:r>
          </a:p>
        </p:txBody>
      </p:sp>
      <p:sp>
        <p:nvSpPr>
          <p:cNvPr id="36" name="TextBox 35">
            <a:extLst>
              <a:ext uri="{FF2B5EF4-FFF2-40B4-BE49-F238E27FC236}">
                <a16:creationId xmlns:a16="http://schemas.microsoft.com/office/drawing/2014/main" id="{B3F00303-D618-4BA0-947D-40D18B62399C}"/>
              </a:ext>
            </a:extLst>
          </p:cNvPr>
          <p:cNvSpPr txBox="1"/>
          <p:nvPr/>
        </p:nvSpPr>
        <p:spPr>
          <a:xfrm>
            <a:off x="4525979" y="3799155"/>
            <a:ext cx="1279560" cy="307777"/>
          </a:xfrm>
          <a:prstGeom prst="rect">
            <a:avLst/>
          </a:prstGeom>
          <a:noFill/>
        </p:spPr>
        <p:txBody>
          <a:bodyPr wrap="square" rtlCol="0">
            <a:spAutoFit/>
          </a:bodyPr>
          <a:lstStyle/>
          <a:p>
            <a:r>
              <a:rPr lang="en-US" dirty="0">
                <a:latin typeface="Abadi MT Condensed Light" panose="020B0306030101010103" pitchFamily="34" charset="77"/>
              </a:rPr>
              <a:t>Natural Gas</a:t>
            </a:r>
          </a:p>
        </p:txBody>
      </p:sp>
      <p:sp>
        <p:nvSpPr>
          <p:cNvPr id="32" name="TextBox 31">
            <a:extLst>
              <a:ext uri="{FF2B5EF4-FFF2-40B4-BE49-F238E27FC236}">
                <a16:creationId xmlns:a16="http://schemas.microsoft.com/office/drawing/2014/main" id="{96C87E2F-E17F-944F-A772-85E82BF0574F}"/>
              </a:ext>
            </a:extLst>
          </p:cNvPr>
          <p:cNvSpPr txBox="1"/>
          <p:nvPr/>
        </p:nvSpPr>
        <p:spPr>
          <a:xfrm>
            <a:off x="4238441" y="1711534"/>
            <a:ext cx="646299" cy="307777"/>
          </a:xfrm>
          <a:prstGeom prst="rect">
            <a:avLst/>
          </a:prstGeom>
          <a:noFill/>
        </p:spPr>
        <p:txBody>
          <a:bodyPr wrap="square" rtlCol="0">
            <a:spAutoFit/>
          </a:bodyPr>
          <a:lstStyle/>
          <a:p>
            <a:pPr marL="115888" indent="-115888">
              <a:buFont typeface="Arial" panose="020B0604020202020204" pitchFamily="34" charset="0"/>
              <a:buChar char="•"/>
            </a:pPr>
            <a:r>
              <a:rPr lang="en-US" dirty="0">
                <a:latin typeface="Abadi MT Condensed Light" panose="020B0306030101010103" pitchFamily="34" charset="77"/>
              </a:rPr>
              <a:t>Wind</a:t>
            </a:r>
          </a:p>
        </p:txBody>
      </p:sp>
      <p:sp>
        <p:nvSpPr>
          <p:cNvPr id="37" name="Isosceles Triangle 13">
            <a:extLst>
              <a:ext uri="{FF2B5EF4-FFF2-40B4-BE49-F238E27FC236}">
                <a16:creationId xmlns:a16="http://schemas.microsoft.com/office/drawing/2014/main" id="{33EA1950-CAAC-0047-8109-2241DFAB2779}"/>
              </a:ext>
            </a:extLst>
          </p:cNvPr>
          <p:cNvSpPr/>
          <p:nvPr/>
        </p:nvSpPr>
        <p:spPr>
          <a:xfrm rot="3969655">
            <a:off x="5300870" y="2098009"/>
            <a:ext cx="605465" cy="1510145"/>
          </a:xfrm>
          <a:prstGeom prst="triangle">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MT Condensed Light" panose="020B0306030101010103" pitchFamily="34" charset="77"/>
            </a:endParaRPr>
          </a:p>
        </p:txBody>
      </p:sp>
      <p:sp>
        <p:nvSpPr>
          <p:cNvPr id="38" name="Isosceles Triangle 66">
            <a:extLst>
              <a:ext uri="{FF2B5EF4-FFF2-40B4-BE49-F238E27FC236}">
                <a16:creationId xmlns:a16="http://schemas.microsoft.com/office/drawing/2014/main" id="{7ACBB870-C700-E947-ABAA-9D3860259DF1}"/>
              </a:ext>
            </a:extLst>
          </p:cNvPr>
          <p:cNvSpPr/>
          <p:nvPr/>
        </p:nvSpPr>
        <p:spPr>
          <a:xfrm rot="8912792">
            <a:off x="5660721" y="969147"/>
            <a:ext cx="628314" cy="1490363"/>
          </a:xfrm>
          <a:prstGeom prst="triangle">
            <a:avLst>
              <a:gd name="adj" fmla="val 51514"/>
            </a:avLst>
          </a:prstGeom>
          <a:solidFill>
            <a:srgbClr val="FF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MT Condensed Light" panose="020B0306030101010103" pitchFamily="34" charset="77"/>
            </a:endParaRPr>
          </a:p>
        </p:txBody>
      </p:sp>
      <p:sp>
        <p:nvSpPr>
          <p:cNvPr id="39" name="TextBox 38">
            <a:extLst>
              <a:ext uri="{FF2B5EF4-FFF2-40B4-BE49-F238E27FC236}">
                <a16:creationId xmlns:a16="http://schemas.microsoft.com/office/drawing/2014/main" id="{E782BF5A-1846-7841-BDE6-1C2A87BBC5A4}"/>
              </a:ext>
            </a:extLst>
          </p:cNvPr>
          <p:cNvSpPr txBox="1"/>
          <p:nvPr/>
        </p:nvSpPr>
        <p:spPr>
          <a:xfrm>
            <a:off x="5301568" y="759038"/>
            <a:ext cx="687819" cy="307777"/>
          </a:xfrm>
          <a:prstGeom prst="rect">
            <a:avLst/>
          </a:prstGeom>
          <a:noFill/>
        </p:spPr>
        <p:txBody>
          <a:bodyPr wrap="square" rtlCol="0">
            <a:spAutoFit/>
          </a:bodyPr>
          <a:lstStyle/>
          <a:p>
            <a:r>
              <a:rPr lang="en-US" dirty="0">
                <a:latin typeface="Abadi MT Condensed Light" panose="020B0306030101010103" pitchFamily="34" charset="77"/>
              </a:rPr>
              <a:t>Coal</a:t>
            </a:r>
          </a:p>
        </p:txBody>
      </p:sp>
      <p:sp>
        <p:nvSpPr>
          <p:cNvPr id="40" name="Isosceles Triangle 9">
            <a:extLst>
              <a:ext uri="{FF2B5EF4-FFF2-40B4-BE49-F238E27FC236}">
                <a16:creationId xmlns:a16="http://schemas.microsoft.com/office/drawing/2014/main" id="{B93E96DE-0A67-564D-99B1-21C228E014A1}"/>
              </a:ext>
            </a:extLst>
          </p:cNvPr>
          <p:cNvSpPr/>
          <p:nvPr/>
        </p:nvSpPr>
        <p:spPr>
          <a:xfrm rot="6542452">
            <a:off x="5074363" y="1463310"/>
            <a:ext cx="977029" cy="1518039"/>
          </a:xfrm>
          <a:prstGeom prst="triangle">
            <a:avLst/>
          </a:prstGeom>
          <a:solidFill>
            <a:srgbClr val="0070C0">
              <a:alpha val="7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MT Condensed Light" panose="020B0306030101010103" pitchFamily="34" charset="77"/>
            </a:endParaRPr>
          </a:p>
        </p:txBody>
      </p:sp>
      <p:sp>
        <p:nvSpPr>
          <p:cNvPr id="41" name="Isosceles Triangle 66">
            <a:extLst>
              <a:ext uri="{FF2B5EF4-FFF2-40B4-BE49-F238E27FC236}">
                <a16:creationId xmlns:a16="http://schemas.microsoft.com/office/drawing/2014/main" id="{E5F9CE14-23E7-5F4C-AE1C-A79239C51397}"/>
              </a:ext>
            </a:extLst>
          </p:cNvPr>
          <p:cNvSpPr/>
          <p:nvPr/>
        </p:nvSpPr>
        <p:spPr>
          <a:xfrm rot="7738208">
            <a:off x="5617572" y="1160666"/>
            <a:ext cx="136592" cy="1490363"/>
          </a:xfrm>
          <a:prstGeom prst="triangle">
            <a:avLst>
              <a:gd name="adj" fmla="val 51514"/>
            </a:avLst>
          </a:prstGeom>
          <a:solidFill>
            <a:srgbClr val="0070C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MT Condensed Light" panose="020B0306030101010103" pitchFamily="34" charset="77"/>
            </a:endParaRPr>
          </a:p>
        </p:txBody>
      </p:sp>
    </p:spTree>
    <p:extLst>
      <p:ext uri="{BB962C8B-B14F-4D97-AF65-F5344CB8AC3E}">
        <p14:creationId xmlns:p14="http://schemas.microsoft.com/office/powerpoint/2010/main" val="1448410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22C069-BC27-4461-81F1-C7FB0998C5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8422" y="1329510"/>
            <a:ext cx="5280357" cy="3520238"/>
          </a:xfrm>
          <a:prstGeom prst="rect">
            <a:avLst/>
          </a:prstGeom>
        </p:spPr>
      </p:pic>
      <p:sp>
        <p:nvSpPr>
          <p:cNvPr id="2" name="Title 1">
            <a:extLst>
              <a:ext uri="{FF2B5EF4-FFF2-40B4-BE49-F238E27FC236}">
                <a16:creationId xmlns:a16="http://schemas.microsoft.com/office/drawing/2014/main" id="{EA80048A-561F-47C2-B9F4-C7BBDCF328BA}"/>
              </a:ext>
            </a:extLst>
          </p:cNvPr>
          <p:cNvSpPr>
            <a:spLocks noGrp="1"/>
          </p:cNvSpPr>
          <p:nvPr>
            <p:ph type="title"/>
          </p:nvPr>
        </p:nvSpPr>
        <p:spPr>
          <a:xfrm>
            <a:off x="5422605" y="0"/>
            <a:ext cx="3367929" cy="1748400"/>
          </a:xfrm>
        </p:spPr>
        <p:txBody>
          <a:bodyPr/>
          <a:lstStyle/>
          <a:p>
            <a:r>
              <a:rPr lang="en-US" sz="4000" dirty="0">
                <a:latin typeface="Abadi MT Condensed Light" panose="020B0306030101010103" pitchFamily="34" charset="77"/>
              </a:rPr>
              <a:t>What other things are used in Utah to generate electricity?</a:t>
            </a:r>
          </a:p>
        </p:txBody>
      </p:sp>
      <p:sp>
        <p:nvSpPr>
          <p:cNvPr id="4" name="TextBox 3">
            <a:extLst>
              <a:ext uri="{FF2B5EF4-FFF2-40B4-BE49-F238E27FC236}">
                <a16:creationId xmlns:a16="http://schemas.microsoft.com/office/drawing/2014/main" id="{2B45319B-925D-4788-A3F9-21B13E58CF23}"/>
              </a:ext>
            </a:extLst>
          </p:cNvPr>
          <p:cNvSpPr txBox="1"/>
          <p:nvPr/>
        </p:nvSpPr>
        <p:spPr>
          <a:xfrm>
            <a:off x="541801" y="4835142"/>
            <a:ext cx="4475356" cy="246221"/>
          </a:xfrm>
          <a:prstGeom prst="rect">
            <a:avLst/>
          </a:prstGeom>
          <a:noFill/>
        </p:spPr>
        <p:txBody>
          <a:bodyPr wrap="square" rtlCol="0">
            <a:spAutoFit/>
          </a:bodyPr>
          <a:lstStyle/>
          <a:p>
            <a:r>
              <a:rPr lang="en-US" sz="1000" dirty="0">
                <a:latin typeface="Abadi MT Condensed Light" panose="020B0306030101010103" pitchFamily="34" charset="77"/>
              </a:rPr>
              <a:t>https://www.rd.com/home/6-electricity-myths-that-can-kill/</a:t>
            </a:r>
          </a:p>
        </p:txBody>
      </p:sp>
    </p:spTree>
    <p:extLst>
      <p:ext uri="{BB962C8B-B14F-4D97-AF65-F5344CB8AC3E}">
        <p14:creationId xmlns:p14="http://schemas.microsoft.com/office/powerpoint/2010/main" val="4222984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C85754-4623-C544-9364-3CFFBFD5D7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94340" y="0"/>
            <a:ext cx="6149660" cy="5209760"/>
          </a:xfrm>
          <a:prstGeom prst="rect">
            <a:avLst/>
          </a:prstGeom>
        </p:spPr>
      </p:pic>
      <p:sp>
        <p:nvSpPr>
          <p:cNvPr id="2" name="Title 1">
            <a:extLst>
              <a:ext uri="{FF2B5EF4-FFF2-40B4-BE49-F238E27FC236}">
                <a16:creationId xmlns:a16="http://schemas.microsoft.com/office/drawing/2014/main" id="{76C5550A-ADB6-4222-9666-649034B0389C}"/>
              </a:ext>
            </a:extLst>
          </p:cNvPr>
          <p:cNvSpPr>
            <a:spLocks noGrp="1"/>
          </p:cNvSpPr>
          <p:nvPr>
            <p:ph type="title"/>
          </p:nvPr>
        </p:nvSpPr>
        <p:spPr>
          <a:xfrm>
            <a:off x="0" y="2171495"/>
            <a:ext cx="2922421" cy="1003500"/>
          </a:xfrm>
        </p:spPr>
        <p:txBody>
          <a:bodyPr/>
          <a:lstStyle/>
          <a:p>
            <a:pPr algn="ctr"/>
            <a:r>
              <a:rPr lang="en-US" sz="4800" dirty="0">
                <a:latin typeface="Abadi MT Condensed Light" panose="020B0306030101010103" pitchFamily="34" charset="77"/>
              </a:rPr>
              <a:t>What is </a:t>
            </a:r>
            <a:br>
              <a:rPr lang="en-US" sz="4800" dirty="0">
                <a:latin typeface="Abadi MT Condensed Light" panose="020B0306030101010103" pitchFamily="34" charset="77"/>
              </a:rPr>
            </a:br>
            <a:r>
              <a:rPr lang="en-US" sz="4800" dirty="0">
                <a:latin typeface="Abadi MT Condensed Light" panose="020B0306030101010103" pitchFamily="34" charset="77"/>
              </a:rPr>
              <a:t>Energy?</a:t>
            </a:r>
          </a:p>
        </p:txBody>
      </p:sp>
    </p:spTree>
    <p:extLst>
      <p:ext uri="{BB962C8B-B14F-4D97-AF65-F5344CB8AC3E}">
        <p14:creationId xmlns:p14="http://schemas.microsoft.com/office/powerpoint/2010/main" val="107642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B0F5CE-5469-4330-B22C-D0518E818136}"/>
              </a:ext>
            </a:extLst>
          </p:cNvPr>
          <p:cNvSpPr>
            <a:spLocks noGrp="1"/>
          </p:cNvSpPr>
          <p:nvPr>
            <p:ph type="body" idx="1"/>
          </p:nvPr>
        </p:nvSpPr>
        <p:spPr>
          <a:xfrm>
            <a:off x="5470203" y="487667"/>
            <a:ext cx="2913600" cy="2107800"/>
          </a:xfrm>
        </p:spPr>
        <p:txBody>
          <a:bodyPr/>
          <a:lstStyle/>
          <a:p>
            <a:r>
              <a:rPr lang="en-US" sz="4000" b="1" dirty="0">
                <a:solidFill>
                  <a:schemeClr val="accent1"/>
                </a:solidFill>
                <a:latin typeface="Abadi MT Condensed Light" panose="020B0306030101010103" pitchFamily="34" charset="77"/>
              </a:rPr>
              <a:t>Solar Power</a:t>
            </a:r>
          </a:p>
        </p:txBody>
      </p:sp>
      <p:sp>
        <p:nvSpPr>
          <p:cNvPr id="4" name="TextBox 3">
            <a:extLst>
              <a:ext uri="{FF2B5EF4-FFF2-40B4-BE49-F238E27FC236}">
                <a16:creationId xmlns:a16="http://schemas.microsoft.com/office/drawing/2014/main" id="{9AED9626-7D0C-492A-AD5F-5C4CC714D44F}"/>
              </a:ext>
            </a:extLst>
          </p:cNvPr>
          <p:cNvSpPr txBox="1"/>
          <p:nvPr/>
        </p:nvSpPr>
        <p:spPr>
          <a:xfrm>
            <a:off x="384202" y="1493067"/>
            <a:ext cx="4177165" cy="282109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latin typeface="Abadi MT Condensed Light" panose="020B0306030101010103" pitchFamily="34" charset="77"/>
              </a:rPr>
              <a:t>Zero emissions!</a:t>
            </a:r>
          </a:p>
          <a:p>
            <a:pPr marL="285750" indent="-285750">
              <a:lnSpc>
                <a:spcPct val="150000"/>
              </a:lnSpc>
              <a:buFont typeface="Arial" panose="020B0604020202020204" pitchFamily="34" charset="0"/>
              <a:buChar char="•"/>
            </a:pPr>
            <a:r>
              <a:rPr lang="en-US" sz="2000" dirty="0">
                <a:latin typeface="Abadi MT Condensed Light" panose="020B0306030101010103" pitchFamily="34" charset="77"/>
              </a:rPr>
              <a:t>Energy from the sun creates electricity using photovoltaic cells. These are what solar panels are made out of.</a:t>
            </a:r>
          </a:p>
          <a:p>
            <a:pPr marL="285750" indent="-285750">
              <a:lnSpc>
                <a:spcPct val="150000"/>
              </a:lnSpc>
              <a:buFont typeface="Arial" panose="020B0604020202020204" pitchFamily="34" charset="0"/>
              <a:buChar char="•"/>
            </a:pPr>
            <a:r>
              <a:rPr lang="en-US" sz="2000" dirty="0">
                <a:latin typeface="Abadi MT Condensed Light" panose="020B0306030101010103" pitchFamily="34" charset="77"/>
              </a:rPr>
              <a:t>Solar panels are becoming more efficient and less expensive every year.</a:t>
            </a:r>
          </a:p>
        </p:txBody>
      </p:sp>
      <p:pic>
        <p:nvPicPr>
          <p:cNvPr id="5" name="Picture 4">
            <a:extLst>
              <a:ext uri="{FF2B5EF4-FFF2-40B4-BE49-F238E27FC236}">
                <a16:creationId xmlns:a16="http://schemas.microsoft.com/office/drawing/2014/main" id="{9278C136-06FD-D84D-AF05-39979A1AD35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80857" y="1435395"/>
            <a:ext cx="4377356" cy="2878765"/>
          </a:xfrm>
          <a:prstGeom prst="rect">
            <a:avLst/>
          </a:prstGeom>
        </p:spPr>
      </p:pic>
    </p:spTree>
    <p:extLst>
      <p:ext uri="{BB962C8B-B14F-4D97-AF65-F5344CB8AC3E}">
        <p14:creationId xmlns:p14="http://schemas.microsoft.com/office/powerpoint/2010/main" val="952972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AA6289-8569-49B7-9D5C-9EB7055DCEC0}"/>
              </a:ext>
            </a:extLst>
          </p:cNvPr>
          <p:cNvSpPr txBox="1"/>
          <p:nvPr/>
        </p:nvSpPr>
        <p:spPr>
          <a:xfrm>
            <a:off x="1878745" y="39204"/>
            <a:ext cx="5386507" cy="1938992"/>
          </a:xfrm>
          <a:prstGeom prst="rect">
            <a:avLst/>
          </a:prstGeom>
          <a:noFill/>
        </p:spPr>
        <p:txBody>
          <a:bodyPr wrap="square" rtlCol="0">
            <a:spAutoFit/>
          </a:bodyPr>
          <a:lstStyle/>
          <a:p>
            <a:pPr algn="ctr"/>
            <a:r>
              <a:rPr lang="en-US" sz="4000" b="1" dirty="0">
                <a:solidFill>
                  <a:schemeClr val="accent1"/>
                </a:solidFill>
                <a:latin typeface="Abadi MT Condensed Light" panose="020B0306030101010103" pitchFamily="34" charset="77"/>
              </a:rPr>
              <a:t>We can also use the sun’s energy to cook!	</a:t>
            </a:r>
          </a:p>
          <a:p>
            <a:pPr algn="ctr"/>
            <a:r>
              <a:rPr lang="en-US" sz="4000" b="1" dirty="0">
                <a:solidFill>
                  <a:schemeClr val="accent5">
                    <a:lumMod val="50000"/>
                  </a:schemeClr>
                </a:solidFill>
                <a:latin typeface="Abadi MT Condensed Light" panose="020B0306030101010103" pitchFamily="34" charset="77"/>
              </a:rPr>
              <a:t>How?</a:t>
            </a:r>
          </a:p>
        </p:txBody>
      </p:sp>
      <p:pic>
        <p:nvPicPr>
          <p:cNvPr id="5" name="Picture 4">
            <a:extLst>
              <a:ext uri="{FF2B5EF4-FFF2-40B4-BE49-F238E27FC236}">
                <a16:creationId xmlns:a16="http://schemas.microsoft.com/office/drawing/2014/main" id="{161D765F-3C00-4988-A287-1A50331A4423}"/>
              </a:ext>
            </a:extLst>
          </p:cNvPr>
          <p:cNvPicPr>
            <a:picLocks noChangeAspect="1"/>
          </p:cNvPicPr>
          <p:nvPr/>
        </p:nvPicPr>
        <p:blipFill>
          <a:blip r:embed="rId3"/>
          <a:stretch>
            <a:fillRect/>
          </a:stretch>
        </p:blipFill>
        <p:spPr>
          <a:xfrm>
            <a:off x="2150807" y="1978196"/>
            <a:ext cx="4842381" cy="2905428"/>
          </a:xfrm>
          <a:prstGeom prst="rect">
            <a:avLst/>
          </a:prstGeom>
        </p:spPr>
      </p:pic>
      <p:sp>
        <p:nvSpPr>
          <p:cNvPr id="6" name="TextBox 5">
            <a:extLst>
              <a:ext uri="{FF2B5EF4-FFF2-40B4-BE49-F238E27FC236}">
                <a16:creationId xmlns:a16="http://schemas.microsoft.com/office/drawing/2014/main" id="{6A2DC1A5-7E12-4BAD-AD26-76B3807248EA}"/>
              </a:ext>
            </a:extLst>
          </p:cNvPr>
          <p:cNvSpPr txBox="1"/>
          <p:nvPr/>
        </p:nvSpPr>
        <p:spPr>
          <a:xfrm>
            <a:off x="1878745" y="4909179"/>
            <a:ext cx="4298257" cy="246221"/>
          </a:xfrm>
          <a:prstGeom prst="rect">
            <a:avLst/>
          </a:prstGeom>
          <a:noFill/>
        </p:spPr>
        <p:txBody>
          <a:bodyPr wrap="square" rtlCol="0">
            <a:spAutoFit/>
          </a:bodyPr>
          <a:lstStyle/>
          <a:p>
            <a:r>
              <a:rPr lang="en-US" sz="1000" dirty="0">
                <a:latin typeface="Abadi MT Condensed Light" panose="020B0306030101010103" pitchFamily="34" charset="77"/>
              </a:rPr>
              <a:t>https://cleanenergysummit.org/best-solar-ovens/</a:t>
            </a:r>
          </a:p>
        </p:txBody>
      </p:sp>
    </p:spTree>
    <p:extLst>
      <p:ext uri="{BB962C8B-B14F-4D97-AF65-F5344CB8AC3E}">
        <p14:creationId xmlns:p14="http://schemas.microsoft.com/office/powerpoint/2010/main" val="1027169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390B8C2-BA64-254A-A7B4-3E3489D25E6F}"/>
              </a:ext>
            </a:extLst>
          </p:cNvPr>
          <p:cNvSpPr/>
          <p:nvPr/>
        </p:nvSpPr>
        <p:spPr>
          <a:xfrm>
            <a:off x="3721395" y="305304"/>
            <a:ext cx="5092996" cy="434808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BE552E2E-5C28-4A01-8057-12DABCCB2DEE}"/>
              </a:ext>
            </a:extLst>
          </p:cNvPr>
          <p:cNvPicPr>
            <a:picLocks noChangeAspect="1"/>
          </p:cNvPicPr>
          <p:nvPr/>
        </p:nvPicPr>
        <p:blipFill>
          <a:blip r:embed="rId2"/>
          <a:stretch>
            <a:fillRect/>
          </a:stretch>
        </p:blipFill>
        <p:spPr>
          <a:xfrm>
            <a:off x="4267557" y="728504"/>
            <a:ext cx="4298053" cy="3548180"/>
          </a:xfrm>
          <a:prstGeom prst="rect">
            <a:avLst/>
          </a:prstGeom>
        </p:spPr>
      </p:pic>
      <p:sp>
        <p:nvSpPr>
          <p:cNvPr id="2" name="Title 1">
            <a:extLst>
              <a:ext uri="{FF2B5EF4-FFF2-40B4-BE49-F238E27FC236}">
                <a16:creationId xmlns:a16="http://schemas.microsoft.com/office/drawing/2014/main" id="{41E763D1-A6F4-4E12-83BB-B4E6E4C094D7}"/>
              </a:ext>
            </a:extLst>
          </p:cNvPr>
          <p:cNvSpPr>
            <a:spLocks noGrp="1"/>
          </p:cNvSpPr>
          <p:nvPr>
            <p:ph type="title"/>
          </p:nvPr>
        </p:nvSpPr>
        <p:spPr>
          <a:xfrm>
            <a:off x="578390" y="305304"/>
            <a:ext cx="2808000" cy="1003500"/>
          </a:xfrm>
        </p:spPr>
        <p:txBody>
          <a:bodyPr/>
          <a:lstStyle/>
          <a:p>
            <a:r>
              <a:rPr lang="en-US" sz="4000" dirty="0">
                <a:latin typeface="Abadi MT Condensed Light" panose="020B0306030101010103" pitchFamily="34" charset="77"/>
              </a:rPr>
              <a:t>Back to the Pie</a:t>
            </a:r>
          </a:p>
        </p:txBody>
      </p:sp>
      <p:sp>
        <p:nvSpPr>
          <p:cNvPr id="3" name="Text Placeholder 2">
            <a:extLst>
              <a:ext uri="{FF2B5EF4-FFF2-40B4-BE49-F238E27FC236}">
                <a16:creationId xmlns:a16="http://schemas.microsoft.com/office/drawing/2014/main" id="{EAF99FD6-5349-452D-93C2-60072D963874}"/>
              </a:ext>
            </a:extLst>
          </p:cNvPr>
          <p:cNvSpPr>
            <a:spLocks noGrp="1"/>
          </p:cNvSpPr>
          <p:nvPr>
            <p:ph type="body" idx="1"/>
          </p:nvPr>
        </p:nvSpPr>
        <p:spPr>
          <a:xfrm>
            <a:off x="345650" y="1391951"/>
            <a:ext cx="3255943" cy="3261442"/>
          </a:xfrm>
        </p:spPr>
        <p:txBody>
          <a:bodyPr/>
          <a:lstStyle/>
          <a:p>
            <a:r>
              <a:rPr lang="en-US" sz="1800" dirty="0">
                <a:latin typeface="Abadi MT Condensed Light" panose="020B0306030101010103" pitchFamily="34" charset="77"/>
              </a:rPr>
              <a:t>6 slices are coal, 2 are natural gas.</a:t>
            </a:r>
          </a:p>
          <a:p>
            <a:r>
              <a:rPr lang="en-US" sz="1800" dirty="0">
                <a:latin typeface="Abadi MT Condensed Light" panose="020B0306030101010103" pitchFamily="34" charset="77"/>
              </a:rPr>
              <a:t>Renewable energy accounts for just over 1 piece of pie. </a:t>
            </a:r>
          </a:p>
          <a:p>
            <a:r>
              <a:rPr lang="en-US" sz="1800" dirty="0">
                <a:latin typeface="Abadi MT Condensed Light" panose="020B0306030101010103" pitchFamily="34" charset="77"/>
              </a:rPr>
              <a:t>Wind accounts for about 18% of that. </a:t>
            </a:r>
          </a:p>
          <a:p>
            <a:r>
              <a:rPr lang="en-US" sz="1800" dirty="0">
                <a:latin typeface="Abadi MT Condensed Light" panose="020B0306030101010103" pitchFamily="34" charset="77"/>
              </a:rPr>
              <a:t>Solar accounts for over 50% of Utah’s renewable energy. </a:t>
            </a:r>
          </a:p>
        </p:txBody>
      </p:sp>
      <p:sp>
        <p:nvSpPr>
          <p:cNvPr id="6" name="Isosceles Triangle 5">
            <a:extLst>
              <a:ext uri="{FF2B5EF4-FFF2-40B4-BE49-F238E27FC236}">
                <a16:creationId xmlns:a16="http://schemas.microsoft.com/office/drawing/2014/main" id="{5391CAFC-B5EA-46D0-A91D-3B1225B2CED5}"/>
              </a:ext>
            </a:extLst>
          </p:cNvPr>
          <p:cNvSpPr/>
          <p:nvPr/>
        </p:nvSpPr>
        <p:spPr>
          <a:xfrm>
            <a:off x="5932074" y="2627939"/>
            <a:ext cx="968188" cy="1513755"/>
          </a:xfrm>
          <a:prstGeom prst="triangle">
            <a:avLst/>
          </a:prstGeom>
          <a:solidFill>
            <a:srgbClr val="C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MT Condensed Light" panose="020B0306030101010103" pitchFamily="34" charset="77"/>
            </a:endParaRPr>
          </a:p>
        </p:txBody>
      </p:sp>
      <p:sp>
        <p:nvSpPr>
          <p:cNvPr id="7" name="Isosceles Triangle 6">
            <a:extLst>
              <a:ext uri="{FF2B5EF4-FFF2-40B4-BE49-F238E27FC236}">
                <a16:creationId xmlns:a16="http://schemas.microsoft.com/office/drawing/2014/main" id="{ED7145E8-501D-44F2-842B-962DA342014C}"/>
              </a:ext>
            </a:extLst>
          </p:cNvPr>
          <p:cNvSpPr/>
          <p:nvPr/>
        </p:nvSpPr>
        <p:spPr>
          <a:xfrm rot="19473996">
            <a:off x="6457732" y="2428961"/>
            <a:ext cx="968188" cy="1554507"/>
          </a:xfrm>
          <a:prstGeom prst="triangle">
            <a:avLst/>
          </a:prstGeom>
          <a:solidFill>
            <a:srgbClr val="C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MT Condensed Light" panose="020B0306030101010103" pitchFamily="34" charset="77"/>
            </a:endParaRPr>
          </a:p>
        </p:txBody>
      </p:sp>
      <p:sp>
        <p:nvSpPr>
          <p:cNvPr id="8" name="Isosceles Triangle 7">
            <a:extLst>
              <a:ext uri="{FF2B5EF4-FFF2-40B4-BE49-F238E27FC236}">
                <a16:creationId xmlns:a16="http://schemas.microsoft.com/office/drawing/2014/main" id="{38D6C660-6DE9-4BE7-A2B2-ACBB17547516}"/>
              </a:ext>
            </a:extLst>
          </p:cNvPr>
          <p:cNvSpPr/>
          <p:nvPr/>
        </p:nvSpPr>
        <p:spPr>
          <a:xfrm rot="17253211">
            <a:off x="6770033" y="2000250"/>
            <a:ext cx="968188" cy="1554507"/>
          </a:xfrm>
          <a:prstGeom prst="triangle">
            <a:avLst/>
          </a:prstGeom>
          <a:solidFill>
            <a:srgbClr val="C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MT Condensed Light" panose="020B0306030101010103" pitchFamily="34" charset="77"/>
            </a:endParaRPr>
          </a:p>
        </p:txBody>
      </p:sp>
      <p:sp>
        <p:nvSpPr>
          <p:cNvPr id="9" name="Isosceles Triangle 8">
            <a:extLst>
              <a:ext uri="{FF2B5EF4-FFF2-40B4-BE49-F238E27FC236}">
                <a16:creationId xmlns:a16="http://schemas.microsoft.com/office/drawing/2014/main" id="{3E944D58-5A9E-44A9-A964-ECA1AB25DC7A}"/>
              </a:ext>
            </a:extLst>
          </p:cNvPr>
          <p:cNvSpPr/>
          <p:nvPr/>
        </p:nvSpPr>
        <p:spPr>
          <a:xfrm rot="15152695">
            <a:off x="6757536" y="1464905"/>
            <a:ext cx="977029" cy="1518039"/>
          </a:xfrm>
          <a:prstGeom prst="triangle">
            <a:avLst/>
          </a:prstGeom>
          <a:solidFill>
            <a:srgbClr val="C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MT Condensed Light" panose="020B0306030101010103" pitchFamily="34" charset="77"/>
            </a:endParaRPr>
          </a:p>
        </p:txBody>
      </p:sp>
      <p:sp>
        <p:nvSpPr>
          <p:cNvPr id="10" name="Isosceles Triangle 9">
            <a:extLst>
              <a:ext uri="{FF2B5EF4-FFF2-40B4-BE49-F238E27FC236}">
                <a16:creationId xmlns:a16="http://schemas.microsoft.com/office/drawing/2014/main" id="{64EB7363-1766-43BC-ABEB-B061F4E43DBC}"/>
              </a:ext>
            </a:extLst>
          </p:cNvPr>
          <p:cNvSpPr/>
          <p:nvPr/>
        </p:nvSpPr>
        <p:spPr>
          <a:xfrm rot="12967523">
            <a:off x="6434178" y="1014788"/>
            <a:ext cx="977029" cy="1518039"/>
          </a:xfrm>
          <a:prstGeom prst="triangle">
            <a:avLst/>
          </a:prstGeom>
          <a:solidFill>
            <a:srgbClr val="C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MT Condensed Light" panose="020B0306030101010103" pitchFamily="34" charset="77"/>
            </a:endParaRPr>
          </a:p>
        </p:txBody>
      </p:sp>
      <p:sp>
        <p:nvSpPr>
          <p:cNvPr id="12" name="Isosceles Triangle 11">
            <a:extLst>
              <a:ext uri="{FF2B5EF4-FFF2-40B4-BE49-F238E27FC236}">
                <a16:creationId xmlns:a16="http://schemas.microsoft.com/office/drawing/2014/main" id="{C5B2E1E0-E362-4877-A775-43F69C84A8FB}"/>
              </a:ext>
            </a:extLst>
          </p:cNvPr>
          <p:cNvSpPr/>
          <p:nvPr/>
        </p:nvSpPr>
        <p:spPr>
          <a:xfrm rot="2188904">
            <a:off x="5390057" y="2465184"/>
            <a:ext cx="969040" cy="1506801"/>
          </a:xfrm>
          <a:prstGeom prst="triangle">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MT Condensed Light" panose="020B0306030101010103" pitchFamily="34" charset="77"/>
            </a:endParaRPr>
          </a:p>
        </p:txBody>
      </p:sp>
      <p:sp>
        <p:nvSpPr>
          <p:cNvPr id="26" name="TextBox 25">
            <a:extLst>
              <a:ext uri="{FF2B5EF4-FFF2-40B4-BE49-F238E27FC236}">
                <a16:creationId xmlns:a16="http://schemas.microsoft.com/office/drawing/2014/main" id="{91D128EA-85CA-42BC-AE31-E76F271D4C77}"/>
              </a:ext>
            </a:extLst>
          </p:cNvPr>
          <p:cNvSpPr txBox="1"/>
          <p:nvPr/>
        </p:nvSpPr>
        <p:spPr>
          <a:xfrm>
            <a:off x="6116295" y="532904"/>
            <a:ext cx="687819" cy="307777"/>
          </a:xfrm>
          <a:prstGeom prst="rect">
            <a:avLst/>
          </a:prstGeom>
          <a:noFill/>
        </p:spPr>
        <p:txBody>
          <a:bodyPr wrap="square" rtlCol="0">
            <a:spAutoFit/>
          </a:bodyPr>
          <a:lstStyle/>
          <a:p>
            <a:r>
              <a:rPr lang="en-US" dirty="0">
                <a:latin typeface="Abadi MT Condensed Light" panose="020B0306030101010103" pitchFamily="34" charset="77"/>
              </a:rPr>
              <a:t>Coal</a:t>
            </a:r>
          </a:p>
        </p:txBody>
      </p:sp>
      <p:sp>
        <p:nvSpPr>
          <p:cNvPr id="27" name="TextBox 26">
            <a:extLst>
              <a:ext uri="{FF2B5EF4-FFF2-40B4-BE49-F238E27FC236}">
                <a16:creationId xmlns:a16="http://schemas.microsoft.com/office/drawing/2014/main" id="{23554069-8309-47AE-B94D-C5185BBEE7AA}"/>
              </a:ext>
            </a:extLst>
          </p:cNvPr>
          <p:cNvSpPr txBox="1"/>
          <p:nvPr/>
        </p:nvSpPr>
        <p:spPr>
          <a:xfrm>
            <a:off x="7312511" y="890130"/>
            <a:ext cx="650444" cy="307777"/>
          </a:xfrm>
          <a:prstGeom prst="rect">
            <a:avLst/>
          </a:prstGeom>
          <a:noFill/>
        </p:spPr>
        <p:txBody>
          <a:bodyPr wrap="square" rtlCol="0">
            <a:spAutoFit/>
          </a:bodyPr>
          <a:lstStyle/>
          <a:p>
            <a:r>
              <a:rPr lang="en-US" dirty="0">
                <a:latin typeface="Abadi MT Condensed Light" panose="020B0306030101010103" pitchFamily="34" charset="77"/>
              </a:rPr>
              <a:t>Coal</a:t>
            </a:r>
          </a:p>
        </p:txBody>
      </p:sp>
      <p:sp>
        <p:nvSpPr>
          <p:cNvPr id="28" name="TextBox 27">
            <a:extLst>
              <a:ext uri="{FF2B5EF4-FFF2-40B4-BE49-F238E27FC236}">
                <a16:creationId xmlns:a16="http://schemas.microsoft.com/office/drawing/2014/main" id="{6F806186-56FF-497E-B679-4648A3649BD8}"/>
              </a:ext>
            </a:extLst>
          </p:cNvPr>
          <p:cNvSpPr txBox="1"/>
          <p:nvPr/>
        </p:nvSpPr>
        <p:spPr>
          <a:xfrm>
            <a:off x="7941162" y="1751960"/>
            <a:ext cx="576756" cy="307777"/>
          </a:xfrm>
          <a:prstGeom prst="rect">
            <a:avLst/>
          </a:prstGeom>
          <a:noFill/>
        </p:spPr>
        <p:txBody>
          <a:bodyPr wrap="square" rtlCol="0">
            <a:spAutoFit/>
          </a:bodyPr>
          <a:lstStyle/>
          <a:p>
            <a:r>
              <a:rPr lang="en-US" dirty="0">
                <a:latin typeface="Abadi MT Condensed Light" panose="020B0306030101010103" pitchFamily="34" charset="77"/>
              </a:rPr>
              <a:t>Coal</a:t>
            </a:r>
          </a:p>
        </p:txBody>
      </p:sp>
      <p:sp>
        <p:nvSpPr>
          <p:cNvPr id="29" name="TextBox 28">
            <a:extLst>
              <a:ext uri="{FF2B5EF4-FFF2-40B4-BE49-F238E27FC236}">
                <a16:creationId xmlns:a16="http://schemas.microsoft.com/office/drawing/2014/main" id="{AC16398A-4893-43C3-B730-1C82D35DDDF6}"/>
              </a:ext>
            </a:extLst>
          </p:cNvPr>
          <p:cNvSpPr txBox="1"/>
          <p:nvPr/>
        </p:nvSpPr>
        <p:spPr>
          <a:xfrm>
            <a:off x="7989039" y="2898437"/>
            <a:ext cx="576755" cy="307777"/>
          </a:xfrm>
          <a:prstGeom prst="rect">
            <a:avLst/>
          </a:prstGeom>
          <a:noFill/>
        </p:spPr>
        <p:txBody>
          <a:bodyPr wrap="square" rtlCol="0">
            <a:spAutoFit/>
          </a:bodyPr>
          <a:lstStyle/>
          <a:p>
            <a:r>
              <a:rPr lang="en-US" dirty="0">
                <a:latin typeface="Abadi MT Condensed Light" panose="020B0306030101010103" pitchFamily="34" charset="77"/>
              </a:rPr>
              <a:t>Coal</a:t>
            </a:r>
          </a:p>
        </p:txBody>
      </p:sp>
      <p:sp>
        <p:nvSpPr>
          <p:cNvPr id="30" name="TextBox 29">
            <a:extLst>
              <a:ext uri="{FF2B5EF4-FFF2-40B4-BE49-F238E27FC236}">
                <a16:creationId xmlns:a16="http://schemas.microsoft.com/office/drawing/2014/main" id="{B1215C18-1F9C-4F70-A398-7D35E8D5EA40}"/>
              </a:ext>
            </a:extLst>
          </p:cNvPr>
          <p:cNvSpPr txBox="1"/>
          <p:nvPr/>
        </p:nvSpPr>
        <p:spPr>
          <a:xfrm>
            <a:off x="7363267" y="3804656"/>
            <a:ext cx="566263" cy="307777"/>
          </a:xfrm>
          <a:prstGeom prst="rect">
            <a:avLst/>
          </a:prstGeom>
          <a:noFill/>
        </p:spPr>
        <p:txBody>
          <a:bodyPr wrap="square" rtlCol="0">
            <a:spAutoFit/>
          </a:bodyPr>
          <a:lstStyle/>
          <a:p>
            <a:r>
              <a:rPr lang="en-US" dirty="0">
                <a:latin typeface="Abadi MT Condensed Light" panose="020B0306030101010103" pitchFamily="34" charset="77"/>
              </a:rPr>
              <a:t>Coal</a:t>
            </a:r>
          </a:p>
        </p:txBody>
      </p:sp>
      <p:sp>
        <p:nvSpPr>
          <p:cNvPr id="31" name="TextBox 30">
            <a:extLst>
              <a:ext uri="{FF2B5EF4-FFF2-40B4-BE49-F238E27FC236}">
                <a16:creationId xmlns:a16="http://schemas.microsoft.com/office/drawing/2014/main" id="{77E9BA73-65A0-41C7-AEE0-7E997E0F7136}"/>
              </a:ext>
            </a:extLst>
          </p:cNvPr>
          <p:cNvSpPr txBox="1"/>
          <p:nvPr/>
        </p:nvSpPr>
        <p:spPr>
          <a:xfrm>
            <a:off x="6162301" y="4149139"/>
            <a:ext cx="595806" cy="307777"/>
          </a:xfrm>
          <a:prstGeom prst="rect">
            <a:avLst/>
          </a:prstGeom>
          <a:noFill/>
        </p:spPr>
        <p:txBody>
          <a:bodyPr wrap="square" rtlCol="0">
            <a:spAutoFit/>
          </a:bodyPr>
          <a:lstStyle/>
          <a:p>
            <a:r>
              <a:rPr lang="en-US" dirty="0">
                <a:latin typeface="Abadi MT Condensed Light" panose="020B0306030101010103" pitchFamily="34" charset="77"/>
              </a:rPr>
              <a:t>Coal</a:t>
            </a:r>
          </a:p>
        </p:txBody>
      </p:sp>
      <p:sp>
        <p:nvSpPr>
          <p:cNvPr id="33" name="TextBox 32">
            <a:extLst>
              <a:ext uri="{FF2B5EF4-FFF2-40B4-BE49-F238E27FC236}">
                <a16:creationId xmlns:a16="http://schemas.microsoft.com/office/drawing/2014/main" id="{11984D03-8F62-418F-9D7B-6E8FBBA9D2A3}"/>
              </a:ext>
            </a:extLst>
          </p:cNvPr>
          <p:cNvSpPr txBox="1"/>
          <p:nvPr/>
        </p:nvSpPr>
        <p:spPr>
          <a:xfrm>
            <a:off x="3859766" y="1413168"/>
            <a:ext cx="1090814" cy="307777"/>
          </a:xfrm>
          <a:prstGeom prst="rect">
            <a:avLst/>
          </a:prstGeom>
          <a:noFill/>
        </p:spPr>
        <p:txBody>
          <a:bodyPr wrap="square" rtlCol="0">
            <a:spAutoFit/>
          </a:bodyPr>
          <a:lstStyle/>
          <a:p>
            <a:r>
              <a:rPr lang="en-US" dirty="0">
                <a:latin typeface="Abadi MT Condensed Light" panose="020B0306030101010103" pitchFamily="34" charset="77"/>
              </a:rPr>
              <a:t>Renewables</a:t>
            </a:r>
          </a:p>
        </p:txBody>
      </p:sp>
      <p:sp>
        <p:nvSpPr>
          <p:cNvPr id="35" name="TextBox 34">
            <a:extLst>
              <a:ext uri="{FF2B5EF4-FFF2-40B4-BE49-F238E27FC236}">
                <a16:creationId xmlns:a16="http://schemas.microsoft.com/office/drawing/2014/main" id="{B5B6E369-D64D-4835-94C2-F69DE5FA6209}"/>
              </a:ext>
            </a:extLst>
          </p:cNvPr>
          <p:cNvSpPr txBox="1"/>
          <p:nvPr/>
        </p:nvSpPr>
        <p:spPr>
          <a:xfrm>
            <a:off x="3990166" y="3070327"/>
            <a:ext cx="1196239" cy="307777"/>
          </a:xfrm>
          <a:prstGeom prst="rect">
            <a:avLst/>
          </a:prstGeom>
          <a:noFill/>
        </p:spPr>
        <p:txBody>
          <a:bodyPr wrap="square" rtlCol="0">
            <a:spAutoFit/>
          </a:bodyPr>
          <a:lstStyle/>
          <a:p>
            <a:r>
              <a:rPr lang="en-US" dirty="0">
                <a:latin typeface="Abadi MT Condensed Light" panose="020B0306030101010103" pitchFamily="34" charset="77"/>
              </a:rPr>
              <a:t>Natural Gas</a:t>
            </a:r>
          </a:p>
        </p:txBody>
      </p:sp>
      <p:sp>
        <p:nvSpPr>
          <p:cNvPr id="36" name="TextBox 35">
            <a:extLst>
              <a:ext uri="{FF2B5EF4-FFF2-40B4-BE49-F238E27FC236}">
                <a16:creationId xmlns:a16="http://schemas.microsoft.com/office/drawing/2014/main" id="{B3F00303-D618-4BA0-947D-40D18B62399C}"/>
              </a:ext>
            </a:extLst>
          </p:cNvPr>
          <p:cNvSpPr txBox="1"/>
          <p:nvPr/>
        </p:nvSpPr>
        <p:spPr>
          <a:xfrm>
            <a:off x="4633146" y="3819286"/>
            <a:ext cx="1279560" cy="307777"/>
          </a:xfrm>
          <a:prstGeom prst="rect">
            <a:avLst/>
          </a:prstGeom>
          <a:noFill/>
        </p:spPr>
        <p:txBody>
          <a:bodyPr wrap="square" rtlCol="0">
            <a:spAutoFit/>
          </a:bodyPr>
          <a:lstStyle/>
          <a:p>
            <a:r>
              <a:rPr lang="en-US" dirty="0">
                <a:latin typeface="Abadi MT Condensed Light" panose="020B0306030101010103" pitchFamily="34" charset="77"/>
              </a:rPr>
              <a:t>Natural Gas</a:t>
            </a:r>
          </a:p>
        </p:txBody>
      </p:sp>
      <p:sp>
        <p:nvSpPr>
          <p:cNvPr id="41" name="Isosceles Triangle 10">
            <a:extLst>
              <a:ext uri="{FF2B5EF4-FFF2-40B4-BE49-F238E27FC236}">
                <a16:creationId xmlns:a16="http://schemas.microsoft.com/office/drawing/2014/main" id="{0F5087F8-D6DF-754B-8557-43B0F80CC8C8}"/>
              </a:ext>
            </a:extLst>
          </p:cNvPr>
          <p:cNvSpPr/>
          <p:nvPr/>
        </p:nvSpPr>
        <p:spPr>
          <a:xfrm rot="10800000">
            <a:off x="5904223" y="862205"/>
            <a:ext cx="977029" cy="1518039"/>
          </a:xfrm>
          <a:prstGeom prst="triangle">
            <a:avLst/>
          </a:prstGeom>
          <a:solidFill>
            <a:srgbClr val="C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MT Condensed Light" panose="020B0306030101010103" pitchFamily="34" charset="77"/>
            </a:endParaRPr>
          </a:p>
        </p:txBody>
      </p:sp>
      <p:sp>
        <p:nvSpPr>
          <p:cNvPr id="42" name="Isosceles Triangle 66">
            <a:extLst>
              <a:ext uri="{FF2B5EF4-FFF2-40B4-BE49-F238E27FC236}">
                <a16:creationId xmlns:a16="http://schemas.microsoft.com/office/drawing/2014/main" id="{66153DB3-F86F-B545-B1DC-538438AE07D7}"/>
              </a:ext>
            </a:extLst>
          </p:cNvPr>
          <p:cNvSpPr/>
          <p:nvPr/>
        </p:nvSpPr>
        <p:spPr>
          <a:xfrm rot="8912792">
            <a:off x="5660721" y="969147"/>
            <a:ext cx="628314" cy="1490363"/>
          </a:xfrm>
          <a:prstGeom prst="triangle">
            <a:avLst>
              <a:gd name="adj" fmla="val 51514"/>
            </a:avLst>
          </a:prstGeom>
          <a:solidFill>
            <a:srgbClr val="FF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MT Condensed Light" panose="020B0306030101010103" pitchFamily="34" charset="77"/>
            </a:endParaRPr>
          </a:p>
        </p:txBody>
      </p:sp>
      <p:sp>
        <p:nvSpPr>
          <p:cNvPr id="43" name="TextBox 42">
            <a:extLst>
              <a:ext uri="{FF2B5EF4-FFF2-40B4-BE49-F238E27FC236}">
                <a16:creationId xmlns:a16="http://schemas.microsoft.com/office/drawing/2014/main" id="{2F7CD9EC-9BD8-9F4A-BD20-EDF857622958}"/>
              </a:ext>
            </a:extLst>
          </p:cNvPr>
          <p:cNvSpPr txBox="1"/>
          <p:nvPr/>
        </p:nvSpPr>
        <p:spPr>
          <a:xfrm>
            <a:off x="5287982" y="779721"/>
            <a:ext cx="687819" cy="307777"/>
          </a:xfrm>
          <a:prstGeom prst="rect">
            <a:avLst/>
          </a:prstGeom>
          <a:noFill/>
        </p:spPr>
        <p:txBody>
          <a:bodyPr wrap="square" rtlCol="0">
            <a:spAutoFit/>
          </a:bodyPr>
          <a:lstStyle/>
          <a:p>
            <a:r>
              <a:rPr lang="en-US" dirty="0">
                <a:latin typeface="Abadi MT Condensed Light" panose="020B0306030101010103" pitchFamily="34" charset="77"/>
              </a:rPr>
              <a:t>Coal</a:t>
            </a:r>
          </a:p>
        </p:txBody>
      </p:sp>
      <p:sp>
        <p:nvSpPr>
          <p:cNvPr id="44" name="Isosceles Triangle 13">
            <a:extLst>
              <a:ext uri="{FF2B5EF4-FFF2-40B4-BE49-F238E27FC236}">
                <a16:creationId xmlns:a16="http://schemas.microsoft.com/office/drawing/2014/main" id="{4A8A4134-8D64-054F-AC96-BE677CA6C765}"/>
              </a:ext>
            </a:extLst>
          </p:cNvPr>
          <p:cNvSpPr/>
          <p:nvPr/>
        </p:nvSpPr>
        <p:spPr>
          <a:xfrm rot="3969655">
            <a:off x="5300870" y="2098009"/>
            <a:ext cx="605465" cy="1510145"/>
          </a:xfrm>
          <a:prstGeom prst="triangle">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MT Condensed Light" panose="020B0306030101010103" pitchFamily="34" charset="77"/>
            </a:endParaRPr>
          </a:p>
        </p:txBody>
      </p:sp>
      <p:sp>
        <p:nvSpPr>
          <p:cNvPr id="46" name="TextBox 45">
            <a:extLst>
              <a:ext uri="{FF2B5EF4-FFF2-40B4-BE49-F238E27FC236}">
                <a16:creationId xmlns:a16="http://schemas.microsoft.com/office/drawing/2014/main" id="{CAFAC030-0AD5-5B41-A9EA-B8171D7CBFB2}"/>
              </a:ext>
            </a:extLst>
          </p:cNvPr>
          <p:cNvSpPr txBox="1"/>
          <p:nvPr/>
        </p:nvSpPr>
        <p:spPr>
          <a:xfrm>
            <a:off x="4134548" y="1617273"/>
            <a:ext cx="646299" cy="523220"/>
          </a:xfrm>
          <a:prstGeom prst="rect">
            <a:avLst/>
          </a:prstGeom>
          <a:noFill/>
        </p:spPr>
        <p:txBody>
          <a:bodyPr wrap="square" rtlCol="0">
            <a:spAutoFit/>
          </a:bodyPr>
          <a:lstStyle/>
          <a:p>
            <a:pPr marL="115888" indent="-115888">
              <a:buFont typeface="Arial" panose="020B0604020202020204" pitchFamily="34" charset="0"/>
              <a:buChar char="•"/>
            </a:pPr>
            <a:r>
              <a:rPr lang="en-US" dirty="0">
                <a:latin typeface="Abadi MT Condensed Light" panose="020B0306030101010103" pitchFamily="34" charset="77"/>
              </a:rPr>
              <a:t>Solar</a:t>
            </a:r>
          </a:p>
          <a:p>
            <a:pPr marL="115888" indent="-115888">
              <a:buFont typeface="Arial" panose="020B0604020202020204" pitchFamily="34" charset="0"/>
              <a:buChar char="•"/>
            </a:pPr>
            <a:r>
              <a:rPr lang="en-US" dirty="0">
                <a:latin typeface="Abadi MT Condensed Light" panose="020B0306030101010103" pitchFamily="34" charset="77"/>
              </a:rPr>
              <a:t>Wind</a:t>
            </a:r>
          </a:p>
        </p:txBody>
      </p:sp>
      <p:sp>
        <p:nvSpPr>
          <p:cNvPr id="47" name="Isosceles Triangle 9">
            <a:extLst>
              <a:ext uri="{FF2B5EF4-FFF2-40B4-BE49-F238E27FC236}">
                <a16:creationId xmlns:a16="http://schemas.microsoft.com/office/drawing/2014/main" id="{BB0973A4-08F4-8C42-9F6E-8E38F5D13034}"/>
              </a:ext>
            </a:extLst>
          </p:cNvPr>
          <p:cNvSpPr/>
          <p:nvPr/>
        </p:nvSpPr>
        <p:spPr>
          <a:xfrm rot="6542452">
            <a:off x="5074363" y="1463310"/>
            <a:ext cx="977029" cy="1518039"/>
          </a:xfrm>
          <a:prstGeom prst="triangle">
            <a:avLst/>
          </a:prstGeom>
          <a:solidFill>
            <a:srgbClr val="0070C0">
              <a:alpha val="7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MT Condensed Light" panose="020B0306030101010103" pitchFamily="34" charset="77"/>
            </a:endParaRPr>
          </a:p>
        </p:txBody>
      </p:sp>
      <p:sp>
        <p:nvSpPr>
          <p:cNvPr id="48" name="Isosceles Triangle 66">
            <a:extLst>
              <a:ext uri="{FF2B5EF4-FFF2-40B4-BE49-F238E27FC236}">
                <a16:creationId xmlns:a16="http://schemas.microsoft.com/office/drawing/2014/main" id="{DEB9A861-CEEC-E548-A198-C6BCE3EE6880}"/>
              </a:ext>
            </a:extLst>
          </p:cNvPr>
          <p:cNvSpPr/>
          <p:nvPr/>
        </p:nvSpPr>
        <p:spPr>
          <a:xfrm rot="7738208">
            <a:off x="5617572" y="1160666"/>
            <a:ext cx="136592" cy="1490363"/>
          </a:xfrm>
          <a:prstGeom prst="triangle">
            <a:avLst>
              <a:gd name="adj" fmla="val 51514"/>
            </a:avLst>
          </a:prstGeom>
          <a:solidFill>
            <a:srgbClr val="0070C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MT Condensed Light" panose="020B0306030101010103" pitchFamily="34" charset="77"/>
            </a:endParaRPr>
          </a:p>
        </p:txBody>
      </p:sp>
    </p:spTree>
    <p:extLst>
      <p:ext uri="{BB962C8B-B14F-4D97-AF65-F5344CB8AC3E}">
        <p14:creationId xmlns:p14="http://schemas.microsoft.com/office/powerpoint/2010/main" val="1831652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E9A09-0A03-4D7C-98EC-EA39BA09578C}"/>
              </a:ext>
            </a:extLst>
          </p:cNvPr>
          <p:cNvSpPr>
            <a:spLocks noGrp="1"/>
          </p:cNvSpPr>
          <p:nvPr>
            <p:ph type="title"/>
          </p:nvPr>
        </p:nvSpPr>
        <p:spPr>
          <a:xfrm>
            <a:off x="601442" y="266885"/>
            <a:ext cx="2808000" cy="1003500"/>
          </a:xfrm>
        </p:spPr>
        <p:txBody>
          <a:bodyPr/>
          <a:lstStyle/>
          <a:p>
            <a:r>
              <a:rPr lang="en-US" sz="4000" dirty="0">
                <a:latin typeface="Abadi MT Condensed Light" panose="020B0306030101010103" pitchFamily="34" charset="77"/>
              </a:rPr>
              <a:t>Hydroelectric</a:t>
            </a:r>
          </a:p>
        </p:txBody>
      </p:sp>
      <p:sp>
        <p:nvSpPr>
          <p:cNvPr id="3" name="Text Placeholder 2">
            <a:extLst>
              <a:ext uri="{FF2B5EF4-FFF2-40B4-BE49-F238E27FC236}">
                <a16:creationId xmlns:a16="http://schemas.microsoft.com/office/drawing/2014/main" id="{A377EE21-B935-4808-96B5-3A72E134655B}"/>
              </a:ext>
            </a:extLst>
          </p:cNvPr>
          <p:cNvSpPr>
            <a:spLocks noGrp="1"/>
          </p:cNvSpPr>
          <p:nvPr>
            <p:ph type="body" idx="1"/>
          </p:nvPr>
        </p:nvSpPr>
        <p:spPr>
          <a:xfrm>
            <a:off x="378158" y="1566403"/>
            <a:ext cx="4508440" cy="2262518"/>
          </a:xfrm>
        </p:spPr>
        <p:txBody>
          <a:bodyPr/>
          <a:lstStyle/>
          <a:p>
            <a:r>
              <a:rPr lang="en-US" sz="1800" dirty="0">
                <a:latin typeface="Abadi MT Condensed Light" panose="020B0306030101010103" pitchFamily="34" charset="77"/>
              </a:rPr>
              <a:t>The movement of water turns a turbine…</a:t>
            </a:r>
          </a:p>
          <a:p>
            <a:r>
              <a:rPr lang="en-US" sz="1800" dirty="0">
                <a:latin typeface="Abadi MT Condensed Light" panose="020B0306030101010103" pitchFamily="34" charset="77"/>
              </a:rPr>
              <a:t>You know the rest!</a:t>
            </a:r>
          </a:p>
          <a:p>
            <a:pPr marL="465138" indent="0">
              <a:buNone/>
            </a:pPr>
            <a:r>
              <a:rPr lang="en-US" sz="1800" dirty="0">
                <a:latin typeface="Abadi MT Condensed Light" panose="020B0306030101010103" pitchFamily="34" charset="77"/>
              </a:rPr>
              <a:t>(Turbine turns a generator, which creates a flow of electrons=electricity)</a:t>
            </a:r>
          </a:p>
          <a:p>
            <a:r>
              <a:rPr lang="en-US" sz="1800" dirty="0">
                <a:latin typeface="Abadi MT Condensed Light" panose="020B0306030101010103" pitchFamily="34" charset="77"/>
              </a:rPr>
              <a:t>Hydroelectric power generation accounts for 21% of Utah’s renewable energy portfolio.</a:t>
            </a:r>
          </a:p>
          <a:p>
            <a:endParaRPr lang="en-US" dirty="0">
              <a:latin typeface="Abadi MT Condensed Light" panose="020B0306030101010103" pitchFamily="34" charset="77"/>
            </a:endParaRPr>
          </a:p>
        </p:txBody>
      </p:sp>
      <p:pic>
        <p:nvPicPr>
          <p:cNvPr id="9" name="Picture 8">
            <a:extLst>
              <a:ext uri="{FF2B5EF4-FFF2-40B4-BE49-F238E27FC236}">
                <a16:creationId xmlns:a16="http://schemas.microsoft.com/office/drawing/2014/main" id="{B01EF5A4-FC10-3041-B53C-1D2F3DD3AC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09882" y="1410450"/>
            <a:ext cx="3861636" cy="2574424"/>
          </a:xfrm>
          <a:prstGeom prst="rect">
            <a:avLst/>
          </a:prstGeom>
        </p:spPr>
      </p:pic>
    </p:spTree>
    <p:extLst>
      <p:ext uri="{BB962C8B-B14F-4D97-AF65-F5344CB8AC3E}">
        <p14:creationId xmlns:p14="http://schemas.microsoft.com/office/powerpoint/2010/main" val="689262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DED1E-8A07-46E8-ADC4-D7306043BD05}"/>
              </a:ext>
            </a:extLst>
          </p:cNvPr>
          <p:cNvSpPr>
            <a:spLocks noGrp="1"/>
          </p:cNvSpPr>
          <p:nvPr>
            <p:ph type="title"/>
          </p:nvPr>
        </p:nvSpPr>
        <p:spPr>
          <a:xfrm>
            <a:off x="105900" y="374840"/>
            <a:ext cx="2932500" cy="713400"/>
          </a:xfrm>
        </p:spPr>
        <p:txBody>
          <a:bodyPr/>
          <a:lstStyle/>
          <a:p>
            <a:r>
              <a:rPr lang="en-US" sz="4000" dirty="0">
                <a:latin typeface="Abadi MT Condensed Light" panose="020B0306030101010103" pitchFamily="34" charset="77"/>
              </a:rPr>
              <a:t>Geothermal</a:t>
            </a:r>
          </a:p>
        </p:txBody>
      </p:sp>
      <p:sp>
        <p:nvSpPr>
          <p:cNvPr id="6" name="TextBox 5">
            <a:extLst>
              <a:ext uri="{FF2B5EF4-FFF2-40B4-BE49-F238E27FC236}">
                <a16:creationId xmlns:a16="http://schemas.microsoft.com/office/drawing/2014/main" id="{2A969321-2CC3-429C-B5DE-8C394B10398C}"/>
              </a:ext>
            </a:extLst>
          </p:cNvPr>
          <p:cNvSpPr txBox="1"/>
          <p:nvPr/>
        </p:nvSpPr>
        <p:spPr>
          <a:xfrm>
            <a:off x="5040725" y="1280160"/>
            <a:ext cx="3634147" cy="264880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latin typeface="Abadi MT Condensed Light" panose="020B0306030101010103" pitchFamily="34" charset="77"/>
              </a:rPr>
              <a:t>Geothermal is the heat that comes out of the Earth; things like hot springs or geysers (think about Old Faithful in Yellowstone).</a:t>
            </a:r>
          </a:p>
          <a:p>
            <a:pPr marL="285750" indent="-285750">
              <a:lnSpc>
                <a:spcPct val="150000"/>
              </a:lnSpc>
              <a:buFont typeface="Arial" panose="020B0604020202020204" pitchFamily="34" charset="0"/>
              <a:buChar char="•"/>
            </a:pPr>
            <a:r>
              <a:rPr lang="en-US" dirty="0">
                <a:latin typeface="Abadi MT Condensed Light" panose="020B0306030101010103" pitchFamily="34" charset="77"/>
              </a:rPr>
              <a:t>The heat that comes out of the earth can be used to turn a turbine that then turns a generator…. ELECTRICITY!</a:t>
            </a:r>
          </a:p>
          <a:p>
            <a:pPr marL="285750" indent="-285750">
              <a:lnSpc>
                <a:spcPct val="150000"/>
              </a:lnSpc>
              <a:buFont typeface="Arial" panose="020B0604020202020204" pitchFamily="34" charset="0"/>
              <a:buChar char="•"/>
            </a:pPr>
            <a:r>
              <a:rPr lang="en-US" dirty="0">
                <a:latin typeface="Abadi MT Condensed Light" panose="020B0306030101010103" pitchFamily="34" charset="77"/>
              </a:rPr>
              <a:t>Geothermal accounts for 10% of Utah’s renewable electricity portfolio. </a:t>
            </a:r>
          </a:p>
        </p:txBody>
      </p:sp>
      <p:pic>
        <p:nvPicPr>
          <p:cNvPr id="3" name="Picture 2">
            <a:extLst>
              <a:ext uri="{FF2B5EF4-FFF2-40B4-BE49-F238E27FC236}">
                <a16:creationId xmlns:a16="http://schemas.microsoft.com/office/drawing/2014/main" id="{2FA86E11-B9E7-4363-A04D-558A0E952AA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8205" y="1280160"/>
            <a:ext cx="4546769" cy="3040652"/>
          </a:xfrm>
          <a:prstGeom prst="rect">
            <a:avLst/>
          </a:prstGeom>
        </p:spPr>
      </p:pic>
    </p:spTree>
    <p:extLst>
      <p:ext uri="{BB962C8B-B14F-4D97-AF65-F5344CB8AC3E}">
        <p14:creationId xmlns:p14="http://schemas.microsoft.com/office/powerpoint/2010/main" val="3337160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57E3C03-148E-40B8-B451-9C15ECDD0501}"/>
              </a:ext>
            </a:extLst>
          </p:cNvPr>
          <p:cNvSpPr txBox="1"/>
          <p:nvPr/>
        </p:nvSpPr>
        <p:spPr>
          <a:xfrm>
            <a:off x="6247119" y="215153"/>
            <a:ext cx="4395268" cy="707886"/>
          </a:xfrm>
          <a:prstGeom prst="rect">
            <a:avLst/>
          </a:prstGeom>
          <a:noFill/>
        </p:spPr>
        <p:txBody>
          <a:bodyPr wrap="square" rtlCol="0">
            <a:spAutoFit/>
          </a:bodyPr>
          <a:lstStyle/>
          <a:p>
            <a:r>
              <a:rPr lang="en-US" sz="4000" b="1" dirty="0">
                <a:solidFill>
                  <a:schemeClr val="accent1"/>
                </a:solidFill>
                <a:latin typeface="Abadi MT Condensed Light" panose="020B0306030101010103" pitchFamily="34" charset="77"/>
              </a:rPr>
              <a:t>How it Works</a:t>
            </a:r>
          </a:p>
        </p:txBody>
      </p:sp>
      <p:pic>
        <p:nvPicPr>
          <p:cNvPr id="8" name="Picture 7">
            <a:extLst>
              <a:ext uri="{FF2B5EF4-FFF2-40B4-BE49-F238E27FC236}">
                <a16:creationId xmlns:a16="http://schemas.microsoft.com/office/drawing/2014/main" id="{83954072-E67F-4105-9265-4BE9E8FC00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1573" y="251172"/>
            <a:ext cx="3992158" cy="4641156"/>
          </a:xfrm>
          <a:prstGeom prst="rect">
            <a:avLst/>
          </a:prstGeom>
        </p:spPr>
      </p:pic>
      <p:sp>
        <p:nvSpPr>
          <p:cNvPr id="9" name="TextBox 8">
            <a:extLst>
              <a:ext uri="{FF2B5EF4-FFF2-40B4-BE49-F238E27FC236}">
                <a16:creationId xmlns:a16="http://schemas.microsoft.com/office/drawing/2014/main" id="{76238477-C023-4498-880B-3F161AD52FE1}"/>
              </a:ext>
            </a:extLst>
          </p:cNvPr>
          <p:cNvSpPr txBox="1"/>
          <p:nvPr/>
        </p:nvSpPr>
        <p:spPr>
          <a:xfrm>
            <a:off x="1636699" y="4892328"/>
            <a:ext cx="5540188" cy="246221"/>
          </a:xfrm>
          <a:prstGeom prst="rect">
            <a:avLst/>
          </a:prstGeom>
          <a:noFill/>
        </p:spPr>
        <p:txBody>
          <a:bodyPr wrap="square" rtlCol="0">
            <a:spAutoFit/>
          </a:bodyPr>
          <a:lstStyle/>
          <a:p>
            <a:r>
              <a:rPr lang="en-US" sz="1000" dirty="0">
                <a:latin typeface="Abadi MT Condensed Light" panose="020B0306030101010103" pitchFamily="34" charset="77"/>
              </a:rPr>
              <a:t>http://gaci.biz/category/georgia-geothermal</a:t>
            </a:r>
          </a:p>
        </p:txBody>
      </p:sp>
    </p:spTree>
    <p:extLst>
      <p:ext uri="{BB962C8B-B14F-4D97-AF65-F5344CB8AC3E}">
        <p14:creationId xmlns:p14="http://schemas.microsoft.com/office/powerpoint/2010/main" val="1902019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E9A09-0A03-4D7C-98EC-EA39BA09578C}"/>
              </a:ext>
            </a:extLst>
          </p:cNvPr>
          <p:cNvSpPr>
            <a:spLocks noGrp="1"/>
          </p:cNvSpPr>
          <p:nvPr>
            <p:ph type="title"/>
          </p:nvPr>
        </p:nvSpPr>
        <p:spPr>
          <a:xfrm>
            <a:off x="601442" y="266885"/>
            <a:ext cx="2808000" cy="1003500"/>
          </a:xfrm>
        </p:spPr>
        <p:txBody>
          <a:bodyPr/>
          <a:lstStyle/>
          <a:p>
            <a:r>
              <a:rPr lang="en-US" sz="4000" dirty="0">
                <a:latin typeface="Abadi MT Condensed Light" panose="020B0306030101010103" pitchFamily="34" charset="77"/>
              </a:rPr>
              <a:t>Biomass</a:t>
            </a:r>
          </a:p>
        </p:txBody>
      </p:sp>
      <p:sp>
        <p:nvSpPr>
          <p:cNvPr id="3" name="Text Placeholder 2">
            <a:extLst>
              <a:ext uri="{FF2B5EF4-FFF2-40B4-BE49-F238E27FC236}">
                <a16:creationId xmlns:a16="http://schemas.microsoft.com/office/drawing/2014/main" id="{A377EE21-B935-4808-96B5-3A72E134655B}"/>
              </a:ext>
            </a:extLst>
          </p:cNvPr>
          <p:cNvSpPr>
            <a:spLocks noGrp="1"/>
          </p:cNvSpPr>
          <p:nvPr>
            <p:ph type="body" idx="1"/>
          </p:nvPr>
        </p:nvSpPr>
        <p:spPr>
          <a:xfrm>
            <a:off x="378158" y="1566403"/>
            <a:ext cx="4508440" cy="2262518"/>
          </a:xfrm>
        </p:spPr>
        <p:txBody>
          <a:bodyPr/>
          <a:lstStyle/>
          <a:p>
            <a:r>
              <a:rPr lang="en-US" sz="1800" dirty="0">
                <a:latin typeface="Abadi MT Condensed Light" panose="020B0306030101010103" pitchFamily="34" charset="77"/>
              </a:rPr>
              <a:t>Landfill Gas</a:t>
            </a:r>
          </a:p>
          <a:p>
            <a:r>
              <a:rPr lang="en-US" sz="1800" dirty="0">
                <a:latin typeface="Abadi MT Condensed Light" panose="020B0306030101010103" pitchFamily="34" charset="77"/>
              </a:rPr>
              <a:t>Wood pellet manufacturing</a:t>
            </a:r>
          </a:p>
          <a:p>
            <a:r>
              <a:rPr lang="en-US" sz="1800" dirty="0">
                <a:latin typeface="Abadi MT Condensed Light" panose="020B0306030101010103" pitchFamily="34" charset="77"/>
              </a:rPr>
              <a:t>Biomass accounts for 2% of Utah’s renewable energy portfolio.</a:t>
            </a:r>
          </a:p>
          <a:p>
            <a:endParaRPr lang="en-US" dirty="0">
              <a:latin typeface="Abadi MT Condensed Light" panose="020B0306030101010103" pitchFamily="34" charset="77"/>
            </a:endParaRPr>
          </a:p>
        </p:txBody>
      </p:sp>
      <p:pic>
        <p:nvPicPr>
          <p:cNvPr id="5" name="Picture 4">
            <a:extLst>
              <a:ext uri="{FF2B5EF4-FFF2-40B4-BE49-F238E27FC236}">
                <a16:creationId xmlns:a16="http://schemas.microsoft.com/office/drawing/2014/main" id="{93CC18DF-263D-4D47-AC15-F22321DB1CB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69640" y="1270385"/>
            <a:ext cx="4012853" cy="2259411"/>
          </a:xfrm>
          <a:prstGeom prst="rect">
            <a:avLst/>
          </a:prstGeom>
        </p:spPr>
      </p:pic>
    </p:spTree>
    <p:extLst>
      <p:ext uri="{BB962C8B-B14F-4D97-AF65-F5344CB8AC3E}">
        <p14:creationId xmlns:p14="http://schemas.microsoft.com/office/powerpoint/2010/main" val="1431245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390B8C2-BA64-254A-A7B4-3E3489D25E6F}"/>
              </a:ext>
            </a:extLst>
          </p:cNvPr>
          <p:cNvSpPr/>
          <p:nvPr/>
        </p:nvSpPr>
        <p:spPr>
          <a:xfrm>
            <a:off x="3721395" y="305304"/>
            <a:ext cx="5092996" cy="434808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BE552E2E-5C28-4A01-8057-12DABCCB2DEE}"/>
              </a:ext>
            </a:extLst>
          </p:cNvPr>
          <p:cNvPicPr>
            <a:picLocks noChangeAspect="1"/>
          </p:cNvPicPr>
          <p:nvPr/>
        </p:nvPicPr>
        <p:blipFill>
          <a:blip r:embed="rId3"/>
          <a:stretch>
            <a:fillRect/>
          </a:stretch>
        </p:blipFill>
        <p:spPr>
          <a:xfrm>
            <a:off x="4267557" y="728504"/>
            <a:ext cx="4298053" cy="3548180"/>
          </a:xfrm>
          <a:prstGeom prst="rect">
            <a:avLst/>
          </a:prstGeom>
        </p:spPr>
      </p:pic>
      <p:sp>
        <p:nvSpPr>
          <p:cNvPr id="2" name="Title 1">
            <a:extLst>
              <a:ext uri="{FF2B5EF4-FFF2-40B4-BE49-F238E27FC236}">
                <a16:creationId xmlns:a16="http://schemas.microsoft.com/office/drawing/2014/main" id="{41E763D1-A6F4-4E12-83BB-B4E6E4C094D7}"/>
              </a:ext>
            </a:extLst>
          </p:cNvPr>
          <p:cNvSpPr>
            <a:spLocks noGrp="1"/>
          </p:cNvSpPr>
          <p:nvPr>
            <p:ph type="title"/>
          </p:nvPr>
        </p:nvSpPr>
        <p:spPr>
          <a:xfrm>
            <a:off x="578390" y="305304"/>
            <a:ext cx="2808000" cy="1003500"/>
          </a:xfrm>
        </p:spPr>
        <p:txBody>
          <a:bodyPr/>
          <a:lstStyle/>
          <a:p>
            <a:r>
              <a:rPr lang="en-US" sz="4000" dirty="0">
                <a:latin typeface="Abadi MT Condensed Light" panose="020B0306030101010103" pitchFamily="34" charset="77"/>
              </a:rPr>
              <a:t>Back to the Pie</a:t>
            </a:r>
          </a:p>
        </p:txBody>
      </p:sp>
      <p:sp>
        <p:nvSpPr>
          <p:cNvPr id="3" name="Text Placeholder 2">
            <a:extLst>
              <a:ext uri="{FF2B5EF4-FFF2-40B4-BE49-F238E27FC236}">
                <a16:creationId xmlns:a16="http://schemas.microsoft.com/office/drawing/2014/main" id="{EAF99FD6-5349-452D-93C2-60072D963874}"/>
              </a:ext>
            </a:extLst>
          </p:cNvPr>
          <p:cNvSpPr>
            <a:spLocks noGrp="1"/>
          </p:cNvSpPr>
          <p:nvPr>
            <p:ph type="body" idx="1"/>
          </p:nvPr>
        </p:nvSpPr>
        <p:spPr>
          <a:xfrm>
            <a:off x="345650" y="1391951"/>
            <a:ext cx="3255943" cy="3261442"/>
          </a:xfrm>
        </p:spPr>
        <p:txBody>
          <a:bodyPr/>
          <a:lstStyle/>
          <a:p>
            <a:r>
              <a:rPr lang="en-US" sz="1800" dirty="0">
                <a:latin typeface="Abadi MT Condensed Light" panose="020B0306030101010103" pitchFamily="34" charset="77"/>
              </a:rPr>
              <a:t>6 slices are coal, 2 are natural gas.</a:t>
            </a:r>
          </a:p>
          <a:p>
            <a:r>
              <a:rPr lang="en-US" sz="1800" dirty="0">
                <a:latin typeface="Abadi MT Condensed Light" panose="020B0306030101010103" pitchFamily="34" charset="77"/>
              </a:rPr>
              <a:t>Renewable energy accounts for just over 1 piece of pie. </a:t>
            </a:r>
          </a:p>
          <a:p>
            <a:r>
              <a:rPr lang="en-US" sz="1800" dirty="0">
                <a:latin typeface="Abadi MT Condensed Light" panose="020B0306030101010103" pitchFamily="34" charset="77"/>
              </a:rPr>
              <a:t>Wind accounts for about 18% of that. </a:t>
            </a:r>
          </a:p>
          <a:p>
            <a:r>
              <a:rPr lang="en-US" sz="1800" dirty="0">
                <a:latin typeface="Abadi MT Condensed Light" panose="020B0306030101010103" pitchFamily="34" charset="77"/>
              </a:rPr>
              <a:t>Solar accounts for over 50% of Utah’s renewable energy. </a:t>
            </a:r>
          </a:p>
          <a:p>
            <a:r>
              <a:rPr lang="en-US" sz="1800" dirty="0">
                <a:latin typeface="Abadi MT Condensed Light" panose="020B0306030101010103" pitchFamily="34" charset="77"/>
              </a:rPr>
              <a:t>Hydroelectric is 20% of that portfolio.</a:t>
            </a:r>
          </a:p>
          <a:p>
            <a:r>
              <a:rPr lang="en-US" sz="1800" dirty="0">
                <a:latin typeface="Abadi MT Condensed Light" panose="020B0306030101010103" pitchFamily="34" charset="77"/>
              </a:rPr>
              <a:t>Geothermal is 10%</a:t>
            </a:r>
          </a:p>
          <a:p>
            <a:r>
              <a:rPr lang="en-US" sz="1800" dirty="0">
                <a:latin typeface="Abadi MT Condensed Light" panose="020B0306030101010103" pitchFamily="34" charset="77"/>
              </a:rPr>
              <a:t>Biomass is 2%</a:t>
            </a:r>
          </a:p>
        </p:txBody>
      </p:sp>
      <p:sp>
        <p:nvSpPr>
          <p:cNvPr id="6" name="Isosceles Triangle 5">
            <a:extLst>
              <a:ext uri="{FF2B5EF4-FFF2-40B4-BE49-F238E27FC236}">
                <a16:creationId xmlns:a16="http://schemas.microsoft.com/office/drawing/2014/main" id="{5391CAFC-B5EA-46D0-A91D-3B1225B2CED5}"/>
              </a:ext>
            </a:extLst>
          </p:cNvPr>
          <p:cNvSpPr/>
          <p:nvPr/>
        </p:nvSpPr>
        <p:spPr>
          <a:xfrm>
            <a:off x="5932074" y="2627939"/>
            <a:ext cx="968188" cy="1513755"/>
          </a:xfrm>
          <a:prstGeom prst="triangle">
            <a:avLst/>
          </a:prstGeom>
          <a:solidFill>
            <a:srgbClr val="C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MT Condensed Light" panose="020B0306030101010103" pitchFamily="34" charset="77"/>
            </a:endParaRPr>
          </a:p>
        </p:txBody>
      </p:sp>
      <p:sp>
        <p:nvSpPr>
          <p:cNvPr id="7" name="Isosceles Triangle 6">
            <a:extLst>
              <a:ext uri="{FF2B5EF4-FFF2-40B4-BE49-F238E27FC236}">
                <a16:creationId xmlns:a16="http://schemas.microsoft.com/office/drawing/2014/main" id="{ED7145E8-501D-44F2-842B-962DA342014C}"/>
              </a:ext>
            </a:extLst>
          </p:cNvPr>
          <p:cNvSpPr/>
          <p:nvPr/>
        </p:nvSpPr>
        <p:spPr>
          <a:xfrm rot="19473996">
            <a:off x="6457732" y="2428961"/>
            <a:ext cx="968188" cy="1554507"/>
          </a:xfrm>
          <a:prstGeom prst="triangle">
            <a:avLst/>
          </a:prstGeom>
          <a:solidFill>
            <a:srgbClr val="C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MT Condensed Light" panose="020B0306030101010103" pitchFamily="34" charset="77"/>
            </a:endParaRPr>
          </a:p>
        </p:txBody>
      </p:sp>
      <p:sp>
        <p:nvSpPr>
          <p:cNvPr id="8" name="Isosceles Triangle 7">
            <a:extLst>
              <a:ext uri="{FF2B5EF4-FFF2-40B4-BE49-F238E27FC236}">
                <a16:creationId xmlns:a16="http://schemas.microsoft.com/office/drawing/2014/main" id="{38D6C660-6DE9-4BE7-A2B2-ACBB17547516}"/>
              </a:ext>
            </a:extLst>
          </p:cNvPr>
          <p:cNvSpPr/>
          <p:nvPr/>
        </p:nvSpPr>
        <p:spPr>
          <a:xfrm rot="17253211">
            <a:off x="6770033" y="2000250"/>
            <a:ext cx="968188" cy="1554507"/>
          </a:xfrm>
          <a:prstGeom prst="triangle">
            <a:avLst/>
          </a:prstGeom>
          <a:solidFill>
            <a:srgbClr val="C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MT Condensed Light" panose="020B0306030101010103" pitchFamily="34" charset="77"/>
            </a:endParaRPr>
          </a:p>
        </p:txBody>
      </p:sp>
      <p:sp>
        <p:nvSpPr>
          <p:cNvPr id="9" name="Isosceles Triangle 8">
            <a:extLst>
              <a:ext uri="{FF2B5EF4-FFF2-40B4-BE49-F238E27FC236}">
                <a16:creationId xmlns:a16="http://schemas.microsoft.com/office/drawing/2014/main" id="{3E944D58-5A9E-44A9-A964-ECA1AB25DC7A}"/>
              </a:ext>
            </a:extLst>
          </p:cNvPr>
          <p:cNvSpPr/>
          <p:nvPr/>
        </p:nvSpPr>
        <p:spPr>
          <a:xfrm rot="15152695">
            <a:off x="6757536" y="1464905"/>
            <a:ext cx="977029" cy="1518039"/>
          </a:xfrm>
          <a:prstGeom prst="triangle">
            <a:avLst/>
          </a:prstGeom>
          <a:solidFill>
            <a:srgbClr val="C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MT Condensed Light" panose="020B0306030101010103" pitchFamily="34" charset="77"/>
            </a:endParaRPr>
          </a:p>
        </p:txBody>
      </p:sp>
      <p:sp>
        <p:nvSpPr>
          <p:cNvPr id="10" name="Isosceles Triangle 9">
            <a:extLst>
              <a:ext uri="{FF2B5EF4-FFF2-40B4-BE49-F238E27FC236}">
                <a16:creationId xmlns:a16="http://schemas.microsoft.com/office/drawing/2014/main" id="{64EB7363-1766-43BC-ABEB-B061F4E43DBC}"/>
              </a:ext>
            </a:extLst>
          </p:cNvPr>
          <p:cNvSpPr/>
          <p:nvPr/>
        </p:nvSpPr>
        <p:spPr>
          <a:xfrm rot="12967523">
            <a:off x="6434178" y="1014788"/>
            <a:ext cx="977029" cy="1518039"/>
          </a:xfrm>
          <a:prstGeom prst="triangle">
            <a:avLst/>
          </a:prstGeom>
          <a:solidFill>
            <a:srgbClr val="C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MT Condensed Light" panose="020B0306030101010103" pitchFamily="34" charset="77"/>
            </a:endParaRPr>
          </a:p>
        </p:txBody>
      </p:sp>
      <p:sp>
        <p:nvSpPr>
          <p:cNvPr id="12" name="Isosceles Triangle 11">
            <a:extLst>
              <a:ext uri="{FF2B5EF4-FFF2-40B4-BE49-F238E27FC236}">
                <a16:creationId xmlns:a16="http://schemas.microsoft.com/office/drawing/2014/main" id="{C5B2E1E0-E362-4877-A775-43F69C84A8FB}"/>
              </a:ext>
            </a:extLst>
          </p:cNvPr>
          <p:cNvSpPr/>
          <p:nvPr/>
        </p:nvSpPr>
        <p:spPr>
          <a:xfrm rot="2188904">
            <a:off x="5390057" y="2465184"/>
            <a:ext cx="969040" cy="1506801"/>
          </a:xfrm>
          <a:prstGeom prst="triangle">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MT Condensed Light" panose="020B0306030101010103" pitchFamily="34" charset="77"/>
            </a:endParaRPr>
          </a:p>
        </p:txBody>
      </p:sp>
      <p:sp>
        <p:nvSpPr>
          <p:cNvPr id="26" name="TextBox 25">
            <a:extLst>
              <a:ext uri="{FF2B5EF4-FFF2-40B4-BE49-F238E27FC236}">
                <a16:creationId xmlns:a16="http://schemas.microsoft.com/office/drawing/2014/main" id="{91D128EA-85CA-42BC-AE31-E76F271D4C77}"/>
              </a:ext>
            </a:extLst>
          </p:cNvPr>
          <p:cNvSpPr txBox="1"/>
          <p:nvPr/>
        </p:nvSpPr>
        <p:spPr>
          <a:xfrm>
            <a:off x="6116295" y="532904"/>
            <a:ext cx="687819" cy="307777"/>
          </a:xfrm>
          <a:prstGeom prst="rect">
            <a:avLst/>
          </a:prstGeom>
          <a:noFill/>
        </p:spPr>
        <p:txBody>
          <a:bodyPr wrap="square" rtlCol="0">
            <a:spAutoFit/>
          </a:bodyPr>
          <a:lstStyle/>
          <a:p>
            <a:r>
              <a:rPr lang="en-US" dirty="0">
                <a:latin typeface="Abadi MT Condensed Light" panose="020B0306030101010103" pitchFamily="34" charset="77"/>
              </a:rPr>
              <a:t>Coal</a:t>
            </a:r>
          </a:p>
        </p:txBody>
      </p:sp>
      <p:sp>
        <p:nvSpPr>
          <p:cNvPr id="27" name="TextBox 26">
            <a:extLst>
              <a:ext uri="{FF2B5EF4-FFF2-40B4-BE49-F238E27FC236}">
                <a16:creationId xmlns:a16="http://schemas.microsoft.com/office/drawing/2014/main" id="{23554069-8309-47AE-B94D-C5185BBEE7AA}"/>
              </a:ext>
            </a:extLst>
          </p:cNvPr>
          <p:cNvSpPr txBox="1"/>
          <p:nvPr/>
        </p:nvSpPr>
        <p:spPr>
          <a:xfrm>
            <a:off x="7312511" y="890130"/>
            <a:ext cx="650444" cy="307777"/>
          </a:xfrm>
          <a:prstGeom prst="rect">
            <a:avLst/>
          </a:prstGeom>
          <a:noFill/>
        </p:spPr>
        <p:txBody>
          <a:bodyPr wrap="square" rtlCol="0">
            <a:spAutoFit/>
          </a:bodyPr>
          <a:lstStyle/>
          <a:p>
            <a:r>
              <a:rPr lang="en-US" dirty="0">
                <a:latin typeface="Abadi MT Condensed Light" panose="020B0306030101010103" pitchFamily="34" charset="77"/>
              </a:rPr>
              <a:t>Coal</a:t>
            </a:r>
          </a:p>
        </p:txBody>
      </p:sp>
      <p:sp>
        <p:nvSpPr>
          <p:cNvPr id="28" name="TextBox 27">
            <a:extLst>
              <a:ext uri="{FF2B5EF4-FFF2-40B4-BE49-F238E27FC236}">
                <a16:creationId xmlns:a16="http://schemas.microsoft.com/office/drawing/2014/main" id="{6F806186-56FF-497E-B679-4648A3649BD8}"/>
              </a:ext>
            </a:extLst>
          </p:cNvPr>
          <p:cNvSpPr txBox="1"/>
          <p:nvPr/>
        </p:nvSpPr>
        <p:spPr>
          <a:xfrm>
            <a:off x="7941162" y="1751960"/>
            <a:ext cx="576756" cy="307777"/>
          </a:xfrm>
          <a:prstGeom prst="rect">
            <a:avLst/>
          </a:prstGeom>
          <a:noFill/>
        </p:spPr>
        <p:txBody>
          <a:bodyPr wrap="square" rtlCol="0">
            <a:spAutoFit/>
          </a:bodyPr>
          <a:lstStyle/>
          <a:p>
            <a:r>
              <a:rPr lang="en-US" dirty="0">
                <a:latin typeface="Abadi MT Condensed Light" panose="020B0306030101010103" pitchFamily="34" charset="77"/>
              </a:rPr>
              <a:t>Coal</a:t>
            </a:r>
          </a:p>
        </p:txBody>
      </p:sp>
      <p:sp>
        <p:nvSpPr>
          <p:cNvPr id="29" name="TextBox 28">
            <a:extLst>
              <a:ext uri="{FF2B5EF4-FFF2-40B4-BE49-F238E27FC236}">
                <a16:creationId xmlns:a16="http://schemas.microsoft.com/office/drawing/2014/main" id="{AC16398A-4893-43C3-B730-1C82D35DDDF6}"/>
              </a:ext>
            </a:extLst>
          </p:cNvPr>
          <p:cNvSpPr txBox="1"/>
          <p:nvPr/>
        </p:nvSpPr>
        <p:spPr>
          <a:xfrm>
            <a:off x="7989039" y="2898437"/>
            <a:ext cx="576755" cy="307777"/>
          </a:xfrm>
          <a:prstGeom prst="rect">
            <a:avLst/>
          </a:prstGeom>
          <a:noFill/>
        </p:spPr>
        <p:txBody>
          <a:bodyPr wrap="square" rtlCol="0">
            <a:spAutoFit/>
          </a:bodyPr>
          <a:lstStyle/>
          <a:p>
            <a:r>
              <a:rPr lang="en-US" dirty="0">
                <a:latin typeface="Abadi MT Condensed Light" panose="020B0306030101010103" pitchFamily="34" charset="77"/>
              </a:rPr>
              <a:t>Coal</a:t>
            </a:r>
          </a:p>
        </p:txBody>
      </p:sp>
      <p:sp>
        <p:nvSpPr>
          <p:cNvPr id="30" name="TextBox 29">
            <a:extLst>
              <a:ext uri="{FF2B5EF4-FFF2-40B4-BE49-F238E27FC236}">
                <a16:creationId xmlns:a16="http://schemas.microsoft.com/office/drawing/2014/main" id="{B1215C18-1F9C-4F70-A398-7D35E8D5EA40}"/>
              </a:ext>
            </a:extLst>
          </p:cNvPr>
          <p:cNvSpPr txBox="1"/>
          <p:nvPr/>
        </p:nvSpPr>
        <p:spPr>
          <a:xfrm>
            <a:off x="7363267" y="3804656"/>
            <a:ext cx="566263" cy="307777"/>
          </a:xfrm>
          <a:prstGeom prst="rect">
            <a:avLst/>
          </a:prstGeom>
          <a:noFill/>
        </p:spPr>
        <p:txBody>
          <a:bodyPr wrap="square" rtlCol="0">
            <a:spAutoFit/>
          </a:bodyPr>
          <a:lstStyle/>
          <a:p>
            <a:r>
              <a:rPr lang="en-US" dirty="0">
                <a:latin typeface="Abadi MT Condensed Light" panose="020B0306030101010103" pitchFamily="34" charset="77"/>
              </a:rPr>
              <a:t>Coal</a:t>
            </a:r>
          </a:p>
        </p:txBody>
      </p:sp>
      <p:sp>
        <p:nvSpPr>
          <p:cNvPr id="31" name="TextBox 30">
            <a:extLst>
              <a:ext uri="{FF2B5EF4-FFF2-40B4-BE49-F238E27FC236}">
                <a16:creationId xmlns:a16="http://schemas.microsoft.com/office/drawing/2014/main" id="{77E9BA73-65A0-41C7-AEE0-7E997E0F7136}"/>
              </a:ext>
            </a:extLst>
          </p:cNvPr>
          <p:cNvSpPr txBox="1"/>
          <p:nvPr/>
        </p:nvSpPr>
        <p:spPr>
          <a:xfrm>
            <a:off x="6162301" y="4149139"/>
            <a:ext cx="595806" cy="307777"/>
          </a:xfrm>
          <a:prstGeom prst="rect">
            <a:avLst/>
          </a:prstGeom>
          <a:noFill/>
        </p:spPr>
        <p:txBody>
          <a:bodyPr wrap="square" rtlCol="0">
            <a:spAutoFit/>
          </a:bodyPr>
          <a:lstStyle/>
          <a:p>
            <a:r>
              <a:rPr lang="en-US" dirty="0">
                <a:latin typeface="Abadi MT Condensed Light" panose="020B0306030101010103" pitchFamily="34" charset="77"/>
              </a:rPr>
              <a:t>Coal</a:t>
            </a:r>
          </a:p>
        </p:txBody>
      </p:sp>
      <p:sp>
        <p:nvSpPr>
          <p:cNvPr id="33" name="TextBox 32">
            <a:extLst>
              <a:ext uri="{FF2B5EF4-FFF2-40B4-BE49-F238E27FC236}">
                <a16:creationId xmlns:a16="http://schemas.microsoft.com/office/drawing/2014/main" id="{11984D03-8F62-418F-9D7B-6E8FBBA9D2A3}"/>
              </a:ext>
            </a:extLst>
          </p:cNvPr>
          <p:cNvSpPr txBox="1"/>
          <p:nvPr/>
        </p:nvSpPr>
        <p:spPr>
          <a:xfrm>
            <a:off x="3750141" y="1419400"/>
            <a:ext cx="1090814" cy="307777"/>
          </a:xfrm>
          <a:prstGeom prst="rect">
            <a:avLst/>
          </a:prstGeom>
          <a:noFill/>
        </p:spPr>
        <p:txBody>
          <a:bodyPr wrap="square" rtlCol="0">
            <a:spAutoFit/>
          </a:bodyPr>
          <a:lstStyle/>
          <a:p>
            <a:r>
              <a:rPr lang="en-US" dirty="0">
                <a:latin typeface="Abadi MT Condensed Light" panose="020B0306030101010103" pitchFamily="34" charset="77"/>
              </a:rPr>
              <a:t>Renewables</a:t>
            </a:r>
          </a:p>
        </p:txBody>
      </p:sp>
      <p:sp>
        <p:nvSpPr>
          <p:cNvPr id="35" name="TextBox 34">
            <a:extLst>
              <a:ext uri="{FF2B5EF4-FFF2-40B4-BE49-F238E27FC236}">
                <a16:creationId xmlns:a16="http://schemas.microsoft.com/office/drawing/2014/main" id="{B5B6E369-D64D-4835-94C2-F69DE5FA6209}"/>
              </a:ext>
            </a:extLst>
          </p:cNvPr>
          <p:cNvSpPr txBox="1"/>
          <p:nvPr/>
        </p:nvSpPr>
        <p:spPr>
          <a:xfrm>
            <a:off x="3990166" y="3070327"/>
            <a:ext cx="1196239" cy="307777"/>
          </a:xfrm>
          <a:prstGeom prst="rect">
            <a:avLst/>
          </a:prstGeom>
          <a:noFill/>
        </p:spPr>
        <p:txBody>
          <a:bodyPr wrap="square" rtlCol="0">
            <a:spAutoFit/>
          </a:bodyPr>
          <a:lstStyle/>
          <a:p>
            <a:r>
              <a:rPr lang="en-US" dirty="0">
                <a:latin typeface="Abadi MT Condensed Light" panose="020B0306030101010103" pitchFamily="34" charset="77"/>
              </a:rPr>
              <a:t>Natural Gas</a:t>
            </a:r>
          </a:p>
        </p:txBody>
      </p:sp>
      <p:sp>
        <p:nvSpPr>
          <p:cNvPr id="36" name="TextBox 35">
            <a:extLst>
              <a:ext uri="{FF2B5EF4-FFF2-40B4-BE49-F238E27FC236}">
                <a16:creationId xmlns:a16="http://schemas.microsoft.com/office/drawing/2014/main" id="{B3F00303-D618-4BA0-947D-40D18B62399C}"/>
              </a:ext>
            </a:extLst>
          </p:cNvPr>
          <p:cNvSpPr txBox="1"/>
          <p:nvPr/>
        </p:nvSpPr>
        <p:spPr>
          <a:xfrm>
            <a:off x="4633146" y="3819286"/>
            <a:ext cx="1279560" cy="307777"/>
          </a:xfrm>
          <a:prstGeom prst="rect">
            <a:avLst/>
          </a:prstGeom>
          <a:noFill/>
        </p:spPr>
        <p:txBody>
          <a:bodyPr wrap="square" rtlCol="0">
            <a:spAutoFit/>
          </a:bodyPr>
          <a:lstStyle/>
          <a:p>
            <a:r>
              <a:rPr lang="en-US" dirty="0">
                <a:latin typeface="Abadi MT Condensed Light" panose="020B0306030101010103" pitchFamily="34" charset="77"/>
              </a:rPr>
              <a:t>Natural Gas</a:t>
            </a:r>
          </a:p>
        </p:txBody>
      </p:sp>
      <p:sp>
        <p:nvSpPr>
          <p:cNvPr id="41" name="Isosceles Triangle 10">
            <a:extLst>
              <a:ext uri="{FF2B5EF4-FFF2-40B4-BE49-F238E27FC236}">
                <a16:creationId xmlns:a16="http://schemas.microsoft.com/office/drawing/2014/main" id="{0F5087F8-D6DF-754B-8557-43B0F80CC8C8}"/>
              </a:ext>
            </a:extLst>
          </p:cNvPr>
          <p:cNvSpPr/>
          <p:nvPr/>
        </p:nvSpPr>
        <p:spPr>
          <a:xfrm rot="10800000">
            <a:off x="5904223" y="862205"/>
            <a:ext cx="977029" cy="1518039"/>
          </a:xfrm>
          <a:prstGeom prst="triangle">
            <a:avLst/>
          </a:prstGeom>
          <a:solidFill>
            <a:srgbClr val="C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MT Condensed Light" panose="020B0306030101010103" pitchFamily="34" charset="77"/>
            </a:endParaRPr>
          </a:p>
        </p:txBody>
      </p:sp>
      <p:sp>
        <p:nvSpPr>
          <p:cNvPr id="42" name="Isosceles Triangle 66">
            <a:extLst>
              <a:ext uri="{FF2B5EF4-FFF2-40B4-BE49-F238E27FC236}">
                <a16:creationId xmlns:a16="http://schemas.microsoft.com/office/drawing/2014/main" id="{66153DB3-F86F-B545-B1DC-538438AE07D7}"/>
              </a:ext>
            </a:extLst>
          </p:cNvPr>
          <p:cNvSpPr/>
          <p:nvPr/>
        </p:nvSpPr>
        <p:spPr>
          <a:xfrm rot="8912792">
            <a:off x="5660721" y="969147"/>
            <a:ext cx="628314" cy="1490363"/>
          </a:xfrm>
          <a:prstGeom prst="triangle">
            <a:avLst>
              <a:gd name="adj" fmla="val 51514"/>
            </a:avLst>
          </a:prstGeom>
          <a:solidFill>
            <a:srgbClr val="FF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MT Condensed Light" panose="020B0306030101010103" pitchFamily="34" charset="77"/>
            </a:endParaRPr>
          </a:p>
        </p:txBody>
      </p:sp>
      <p:sp>
        <p:nvSpPr>
          <p:cNvPr id="43" name="TextBox 42">
            <a:extLst>
              <a:ext uri="{FF2B5EF4-FFF2-40B4-BE49-F238E27FC236}">
                <a16:creationId xmlns:a16="http://schemas.microsoft.com/office/drawing/2014/main" id="{2F7CD9EC-9BD8-9F4A-BD20-EDF857622958}"/>
              </a:ext>
            </a:extLst>
          </p:cNvPr>
          <p:cNvSpPr txBox="1"/>
          <p:nvPr/>
        </p:nvSpPr>
        <p:spPr>
          <a:xfrm>
            <a:off x="5287982" y="779721"/>
            <a:ext cx="687819" cy="307777"/>
          </a:xfrm>
          <a:prstGeom prst="rect">
            <a:avLst/>
          </a:prstGeom>
          <a:noFill/>
        </p:spPr>
        <p:txBody>
          <a:bodyPr wrap="square" rtlCol="0">
            <a:spAutoFit/>
          </a:bodyPr>
          <a:lstStyle/>
          <a:p>
            <a:r>
              <a:rPr lang="en-US" dirty="0">
                <a:latin typeface="Abadi MT Condensed Light" panose="020B0306030101010103" pitchFamily="34" charset="77"/>
              </a:rPr>
              <a:t>Coal</a:t>
            </a:r>
          </a:p>
        </p:txBody>
      </p:sp>
      <p:sp>
        <p:nvSpPr>
          <p:cNvPr id="44" name="Isosceles Triangle 13">
            <a:extLst>
              <a:ext uri="{FF2B5EF4-FFF2-40B4-BE49-F238E27FC236}">
                <a16:creationId xmlns:a16="http://schemas.microsoft.com/office/drawing/2014/main" id="{4A8A4134-8D64-054F-AC96-BE677CA6C765}"/>
              </a:ext>
            </a:extLst>
          </p:cNvPr>
          <p:cNvSpPr/>
          <p:nvPr/>
        </p:nvSpPr>
        <p:spPr>
          <a:xfrm rot="3969655">
            <a:off x="5300870" y="2098009"/>
            <a:ext cx="605465" cy="1510145"/>
          </a:xfrm>
          <a:prstGeom prst="triangle">
            <a:avLst/>
          </a:prstGeom>
          <a:solidFill>
            <a:srgbClr val="FFFF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MT Condensed Light" panose="020B0306030101010103" pitchFamily="34" charset="77"/>
            </a:endParaRPr>
          </a:p>
        </p:txBody>
      </p:sp>
      <p:sp>
        <p:nvSpPr>
          <p:cNvPr id="46" name="TextBox 45">
            <a:extLst>
              <a:ext uri="{FF2B5EF4-FFF2-40B4-BE49-F238E27FC236}">
                <a16:creationId xmlns:a16="http://schemas.microsoft.com/office/drawing/2014/main" id="{CAFAC030-0AD5-5B41-A9EA-B8171D7CBFB2}"/>
              </a:ext>
            </a:extLst>
          </p:cNvPr>
          <p:cNvSpPr txBox="1"/>
          <p:nvPr/>
        </p:nvSpPr>
        <p:spPr>
          <a:xfrm>
            <a:off x="3835229" y="1613546"/>
            <a:ext cx="988135" cy="1015663"/>
          </a:xfrm>
          <a:prstGeom prst="rect">
            <a:avLst/>
          </a:prstGeom>
          <a:noFill/>
        </p:spPr>
        <p:txBody>
          <a:bodyPr wrap="square" rtlCol="0">
            <a:spAutoFit/>
          </a:bodyPr>
          <a:lstStyle/>
          <a:p>
            <a:pPr marL="115888" indent="-115888">
              <a:buFont typeface="Arial" panose="020B0604020202020204" pitchFamily="34" charset="0"/>
              <a:buChar char="•"/>
            </a:pPr>
            <a:r>
              <a:rPr lang="en-US" sz="1200" dirty="0">
                <a:latin typeface="Abadi MT Condensed Light" panose="020B0306030101010103" pitchFamily="34" charset="77"/>
              </a:rPr>
              <a:t>Solar</a:t>
            </a:r>
          </a:p>
          <a:p>
            <a:pPr marL="115888" indent="-115888">
              <a:buFont typeface="Arial" panose="020B0604020202020204" pitchFamily="34" charset="0"/>
              <a:buChar char="•"/>
            </a:pPr>
            <a:r>
              <a:rPr lang="en-US" sz="1200" dirty="0">
                <a:latin typeface="Abadi MT Condensed Light" panose="020B0306030101010103" pitchFamily="34" charset="77"/>
              </a:rPr>
              <a:t>Wind</a:t>
            </a:r>
          </a:p>
          <a:p>
            <a:pPr marL="115888" indent="-115888">
              <a:buFont typeface="Arial" panose="020B0604020202020204" pitchFamily="34" charset="0"/>
              <a:buChar char="•"/>
            </a:pPr>
            <a:r>
              <a:rPr lang="en-US" sz="1200" dirty="0">
                <a:latin typeface="Abadi MT Condensed Light" panose="020B0306030101010103" pitchFamily="34" charset="77"/>
              </a:rPr>
              <a:t>Hydroelectric</a:t>
            </a:r>
          </a:p>
          <a:p>
            <a:pPr marL="115888" indent="-115888">
              <a:buFont typeface="Arial" panose="020B0604020202020204" pitchFamily="34" charset="0"/>
              <a:buChar char="•"/>
            </a:pPr>
            <a:r>
              <a:rPr lang="en-US" sz="1200" dirty="0">
                <a:latin typeface="Abadi MT Condensed Light" panose="020B0306030101010103" pitchFamily="34" charset="77"/>
              </a:rPr>
              <a:t>Geothermal</a:t>
            </a:r>
          </a:p>
          <a:p>
            <a:pPr marL="115888" indent="-115888">
              <a:buFont typeface="Arial" panose="020B0604020202020204" pitchFamily="34" charset="0"/>
              <a:buChar char="•"/>
            </a:pPr>
            <a:r>
              <a:rPr lang="en-US" sz="1200" dirty="0">
                <a:latin typeface="Abadi MT Condensed Light" panose="020B0306030101010103" pitchFamily="34" charset="77"/>
              </a:rPr>
              <a:t>Biomass</a:t>
            </a:r>
          </a:p>
        </p:txBody>
      </p:sp>
      <p:sp>
        <p:nvSpPr>
          <p:cNvPr id="47" name="Isosceles Triangle 9">
            <a:extLst>
              <a:ext uri="{FF2B5EF4-FFF2-40B4-BE49-F238E27FC236}">
                <a16:creationId xmlns:a16="http://schemas.microsoft.com/office/drawing/2014/main" id="{BB0973A4-08F4-8C42-9F6E-8E38F5D13034}"/>
              </a:ext>
            </a:extLst>
          </p:cNvPr>
          <p:cNvSpPr/>
          <p:nvPr/>
        </p:nvSpPr>
        <p:spPr>
          <a:xfrm rot="6542452">
            <a:off x="5074363" y="1463310"/>
            <a:ext cx="977029" cy="1518039"/>
          </a:xfrm>
          <a:prstGeom prst="triangle">
            <a:avLst/>
          </a:prstGeom>
          <a:solidFill>
            <a:srgbClr val="0070C0">
              <a:alpha val="7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MT Condensed Light" panose="020B0306030101010103" pitchFamily="34" charset="77"/>
            </a:endParaRPr>
          </a:p>
        </p:txBody>
      </p:sp>
      <p:sp>
        <p:nvSpPr>
          <p:cNvPr id="48" name="Isosceles Triangle 66">
            <a:extLst>
              <a:ext uri="{FF2B5EF4-FFF2-40B4-BE49-F238E27FC236}">
                <a16:creationId xmlns:a16="http://schemas.microsoft.com/office/drawing/2014/main" id="{DEB9A861-CEEC-E548-A198-C6BCE3EE6880}"/>
              </a:ext>
            </a:extLst>
          </p:cNvPr>
          <p:cNvSpPr/>
          <p:nvPr/>
        </p:nvSpPr>
        <p:spPr>
          <a:xfrm rot="7738208">
            <a:off x="5617572" y="1160666"/>
            <a:ext cx="136592" cy="1490363"/>
          </a:xfrm>
          <a:prstGeom prst="triangle">
            <a:avLst>
              <a:gd name="adj" fmla="val 51514"/>
            </a:avLst>
          </a:prstGeom>
          <a:solidFill>
            <a:srgbClr val="0070C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badi MT Condensed Light" panose="020B0306030101010103" pitchFamily="34" charset="77"/>
            </a:endParaRPr>
          </a:p>
        </p:txBody>
      </p:sp>
    </p:spTree>
    <p:extLst>
      <p:ext uri="{BB962C8B-B14F-4D97-AF65-F5344CB8AC3E}">
        <p14:creationId xmlns:p14="http://schemas.microsoft.com/office/powerpoint/2010/main" val="806371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E21F1-E44A-4041-8199-14137D4F95C5}"/>
              </a:ext>
            </a:extLst>
          </p:cNvPr>
          <p:cNvSpPr>
            <a:spLocks noGrp="1"/>
          </p:cNvSpPr>
          <p:nvPr>
            <p:ph type="title"/>
          </p:nvPr>
        </p:nvSpPr>
        <p:spPr>
          <a:xfrm>
            <a:off x="5778771" y="116785"/>
            <a:ext cx="3228600" cy="1748400"/>
          </a:xfrm>
        </p:spPr>
        <p:txBody>
          <a:bodyPr/>
          <a:lstStyle/>
          <a:p>
            <a:r>
              <a:rPr lang="en-US" sz="4000" dirty="0">
                <a:solidFill>
                  <a:schemeClr val="accent1"/>
                </a:solidFill>
                <a:latin typeface="Abadi MT Condensed Light" panose="020B0306030101010103" pitchFamily="34" charset="77"/>
              </a:rPr>
              <a:t>Petroleum (Oil)</a:t>
            </a:r>
          </a:p>
        </p:txBody>
      </p:sp>
      <p:sp>
        <p:nvSpPr>
          <p:cNvPr id="3" name="TextBox 2">
            <a:extLst>
              <a:ext uri="{FF2B5EF4-FFF2-40B4-BE49-F238E27FC236}">
                <a16:creationId xmlns:a16="http://schemas.microsoft.com/office/drawing/2014/main" id="{73710BF9-67AA-4BDD-9677-D7C1A2D1FF3B}"/>
              </a:ext>
            </a:extLst>
          </p:cNvPr>
          <p:cNvSpPr txBox="1"/>
          <p:nvPr/>
        </p:nvSpPr>
        <p:spPr>
          <a:xfrm>
            <a:off x="303356" y="889907"/>
            <a:ext cx="5748908" cy="2132700"/>
          </a:xfrm>
          <a:prstGeom prst="rect">
            <a:avLst/>
          </a:prstGeom>
          <a:noFill/>
        </p:spPr>
        <p:txBody>
          <a:bodyPr wrap="square" rtlCol="0">
            <a:spAutoFit/>
          </a:bodyPr>
          <a:lstStyle/>
          <a:p>
            <a:pPr>
              <a:lnSpc>
                <a:spcPct val="150000"/>
              </a:lnSpc>
            </a:pPr>
            <a:endParaRPr lang="en-US" sz="1800" dirty="0">
              <a:latin typeface="Abadi MT Condensed Light" panose="020B0306030101010103" pitchFamily="34" charset="77"/>
            </a:endParaRPr>
          </a:p>
          <a:p>
            <a:pPr marL="285750" indent="-285750">
              <a:lnSpc>
                <a:spcPct val="150000"/>
              </a:lnSpc>
              <a:buFont typeface="Arial" panose="020B0604020202020204" pitchFamily="34" charset="0"/>
              <a:buChar char="•"/>
            </a:pPr>
            <a:r>
              <a:rPr lang="en-US" sz="1800" dirty="0">
                <a:latin typeface="Abadi MT Condensed Light" panose="020B0306030101010103" pitchFamily="34" charset="77"/>
              </a:rPr>
              <a:t>Petroleum makes up the remainder of Utah’s power. Petroleum is VERY hard to clean up if it contaminates the environment.</a:t>
            </a:r>
          </a:p>
          <a:p>
            <a:pPr marL="285750" indent="-285750">
              <a:lnSpc>
                <a:spcPct val="150000"/>
              </a:lnSpc>
              <a:buFont typeface="Arial" panose="020B0604020202020204" pitchFamily="34" charset="0"/>
              <a:buChar char="•"/>
            </a:pPr>
            <a:r>
              <a:rPr lang="en-US" sz="1800" dirty="0">
                <a:latin typeface="Abadi MT Condensed Light" panose="020B0306030101010103" pitchFamily="34" charset="77"/>
              </a:rPr>
              <a:t>One gallon of motor oil can contaminate 1 MILLION gallons of water.</a:t>
            </a:r>
          </a:p>
          <a:p>
            <a:pPr marL="285750" indent="-285750">
              <a:lnSpc>
                <a:spcPct val="150000"/>
              </a:lnSpc>
              <a:buFont typeface="Arial" panose="020B0604020202020204" pitchFamily="34" charset="0"/>
              <a:buChar char="•"/>
            </a:pPr>
            <a:r>
              <a:rPr lang="en-US" sz="1800" dirty="0">
                <a:latin typeface="Abadi MT Condensed Light" panose="020B0306030101010103" pitchFamily="34" charset="77"/>
              </a:rPr>
              <a:t>One quart of motor oil can create an oil slick 2 acres in size.</a:t>
            </a:r>
          </a:p>
        </p:txBody>
      </p:sp>
      <p:pic>
        <p:nvPicPr>
          <p:cNvPr id="7" name="Picture 6">
            <a:extLst>
              <a:ext uri="{FF2B5EF4-FFF2-40B4-BE49-F238E27FC236}">
                <a16:creationId xmlns:a16="http://schemas.microsoft.com/office/drawing/2014/main" id="{9C1B6721-9FA5-7545-8A16-06D83B46F0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4303" y="1169581"/>
            <a:ext cx="3029697" cy="2338136"/>
          </a:xfrm>
          <a:prstGeom prst="rect">
            <a:avLst/>
          </a:prstGeom>
        </p:spPr>
      </p:pic>
    </p:spTree>
    <p:extLst>
      <p:ext uri="{BB962C8B-B14F-4D97-AF65-F5344CB8AC3E}">
        <p14:creationId xmlns:p14="http://schemas.microsoft.com/office/powerpoint/2010/main" val="4248748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E85DDA-362D-4F1E-BAE4-8935D01CC61D}"/>
              </a:ext>
            </a:extLst>
          </p:cNvPr>
          <p:cNvSpPr txBox="1"/>
          <p:nvPr/>
        </p:nvSpPr>
        <p:spPr>
          <a:xfrm>
            <a:off x="1073531" y="333540"/>
            <a:ext cx="2543415" cy="3046988"/>
          </a:xfrm>
          <a:prstGeom prst="rect">
            <a:avLst/>
          </a:prstGeom>
          <a:noFill/>
        </p:spPr>
        <p:txBody>
          <a:bodyPr wrap="square" rtlCol="0">
            <a:spAutoFit/>
          </a:bodyPr>
          <a:lstStyle/>
          <a:p>
            <a:r>
              <a:rPr lang="en-US" sz="4800" b="1" dirty="0">
                <a:solidFill>
                  <a:schemeClr val="accent1"/>
                </a:solidFill>
                <a:latin typeface="Abadi MT Condensed Light" panose="020B0306030101010103" pitchFamily="34" charset="77"/>
              </a:rPr>
              <a:t>If it is so harmful, why do we use it?</a:t>
            </a:r>
          </a:p>
        </p:txBody>
      </p:sp>
      <p:pic>
        <p:nvPicPr>
          <p:cNvPr id="2" name="Picture 1">
            <a:extLst>
              <a:ext uri="{FF2B5EF4-FFF2-40B4-BE49-F238E27FC236}">
                <a16:creationId xmlns:a16="http://schemas.microsoft.com/office/drawing/2014/main" id="{5651033A-A923-4C25-8116-5DA292F195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19723" y="276625"/>
            <a:ext cx="5072774" cy="3380528"/>
          </a:xfrm>
          <a:prstGeom prst="rect">
            <a:avLst/>
          </a:prstGeom>
        </p:spPr>
      </p:pic>
    </p:spTree>
    <p:extLst>
      <p:ext uri="{BB962C8B-B14F-4D97-AF65-F5344CB8AC3E}">
        <p14:creationId xmlns:p14="http://schemas.microsoft.com/office/powerpoint/2010/main" val="2487644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91" name="Google Shape;591;p42"/>
          <p:cNvSpPr txBox="1"/>
          <p:nvPr/>
        </p:nvSpPr>
        <p:spPr>
          <a:xfrm>
            <a:off x="1912298" y="191940"/>
            <a:ext cx="5009498" cy="61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b="1" dirty="0">
                <a:solidFill>
                  <a:schemeClr val="accent1"/>
                </a:solidFill>
                <a:latin typeface="Abadi MT Condensed Light" panose="020B0306030101010103" pitchFamily="34" charset="77"/>
                <a:ea typeface="Fira Sans Condensed"/>
                <a:cs typeface="Fira Sans Condensed"/>
                <a:sym typeface="Fira Sans Condensed"/>
              </a:rPr>
              <a:t>Coal Formation</a:t>
            </a:r>
            <a:endParaRPr sz="4000" b="1" dirty="0">
              <a:solidFill>
                <a:schemeClr val="accent1"/>
              </a:solidFill>
              <a:latin typeface="Abadi MT Condensed Light" panose="020B0306030101010103" pitchFamily="34" charset="77"/>
              <a:ea typeface="Fira Sans Condensed"/>
              <a:cs typeface="Fira Sans Condensed"/>
              <a:sym typeface="Fira Sans Condensed"/>
            </a:endParaRPr>
          </a:p>
        </p:txBody>
      </p:sp>
      <p:grpSp>
        <p:nvGrpSpPr>
          <p:cNvPr id="598" name="Google Shape;598;p42"/>
          <p:cNvGrpSpPr/>
          <p:nvPr/>
        </p:nvGrpSpPr>
        <p:grpSpPr>
          <a:xfrm>
            <a:off x="8199857" y="4003751"/>
            <a:ext cx="881370" cy="1090694"/>
            <a:chOff x="2821350" y="4078125"/>
            <a:chExt cx="317325" cy="392675"/>
          </a:xfrm>
        </p:grpSpPr>
        <p:sp>
          <p:nvSpPr>
            <p:cNvPr id="599" name="Google Shape;599;p42"/>
            <p:cNvSpPr/>
            <p:nvPr/>
          </p:nvSpPr>
          <p:spPr>
            <a:xfrm>
              <a:off x="2879675" y="4220750"/>
              <a:ext cx="87200" cy="44500"/>
            </a:xfrm>
            <a:custGeom>
              <a:avLst/>
              <a:gdLst/>
              <a:ahLst/>
              <a:cxnLst/>
              <a:rect l="l" t="t" r="r" b="b"/>
              <a:pathLst>
                <a:path w="3488" h="1780" extrusionOk="0">
                  <a:moveTo>
                    <a:pt x="2130" y="1"/>
                  </a:moveTo>
                  <a:cubicBezTo>
                    <a:pt x="1758" y="1"/>
                    <a:pt x="1355" y="97"/>
                    <a:pt x="1035" y="210"/>
                  </a:cubicBezTo>
                  <a:cubicBezTo>
                    <a:pt x="902" y="254"/>
                    <a:pt x="774" y="310"/>
                    <a:pt x="649" y="373"/>
                  </a:cubicBezTo>
                  <a:cubicBezTo>
                    <a:pt x="529" y="435"/>
                    <a:pt x="412" y="505"/>
                    <a:pt x="325" y="606"/>
                  </a:cubicBezTo>
                  <a:cubicBezTo>
                    <a:pt x="0" y="986"/>
                    <a:pt x="243" y="1574"/>
                    <a:pt x="741" y="1614"/>
                  </a:cubicBezTo>
                  <a:cubicBezTo>
                    <a:pt x="1117" y="1645"/>
                    <a:pt x="1735" y="1779"/>
                    <a:pt x="2264" y="1779"/>
                  </a:cubicBezTo>
                  <a:cubicBezTo>
                    <a:pt x="2952" y="1779"/>
                    <a:pt x="3488" y="1552"/>
                    <a:pt x="3140" y="572"/>
                  </a:cubicBezTo>
                  <a:cubicBezTo>
                    <a:pt x="2989" y="144"/>
                    <a:pt x="2583" y="1"/>
                    <a:pt x="213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2"/>
            <p:cNvSpPr/>
            <p:nvPr/>
          </p:nvSpPr>
          <p:spPr>
            <a:xfrm>
              <a:off x="2961775" y="4282500"/>
              <a:ext cx="68525" cy="43375"/>
            </a:xfrm>
            <a:custGeom>
              <a:avLst/>
              <a:gdLst/>
              <a:ahLst/>
              <a:cxnLst/>
              <a:rect l="l" t="t" r="r" b="b"/>
              <a:pathLst>
                <a:path w="2741" h="1735" extrusionOk="0">
                  <a:moveTo>
                    <a:pt x="536" y="0"/>
                  </a:moveTo>
                  <a:cubicBezTo>
                    <a:pt x="487" y="0"/>
                    <a:pt x="438" y="7"/>
                    <a:pt x="395" y="32"/>
                  </a:cubicBezTo>
                  <a:cubicBezTo>
                    <a:pt x="342" y="64"/>
                    <a:pt x="309" y="121"/>
                    <a:pt x="278" y="175"/>
                  </a:cubicBezTo>
                  <a:cubicBezTo>
                    <a:pt x="142" y="415"/>
                    <a:pt x="0" y="684"/>
                    <a:pt x="59" y="954"/>
                  </a:cubicBezTo>
                  <a:cubicBezTo>
                    <a:pt x="169" y="1473"/>
                    <a:pt x="784" y="1734"/>
                    <a:pt x="1391" y="1734"/>
                  </a:cubicBezTo>
                  <a:cubicBezTo>
                    <a:pt x="1921" y="1734"/>
                    <a:pt x="2444" y="1536"/>
                    <a:pt x="2621" y="1136"/>
                  </a:cubicBezTo>
                  <a:cubicBezTo>
                    <a:pt x="2626" y="1126"/>
                    <a:pt x="2630" y="1116"/>
                    <a:pt x="2634" y="1106"/>
                  </a:cubicBezTo>
                  <a:cubicBezTo>
                    <a:pt x="2740" y="826"/>
                    <a:pt x="2634" y="463"/>
                    <a:pt x="2364" y="335"/>
                  </a:cubicBezTo>
                  <a:cubicBezTo>
                    <a:pt x="1764" y="52"/>
                    <a:pt x="1270" y="45"/>
                    <a:pt x="607" y="4"/>
                  </a:cubicBezTo>
                  <a:cubicBezTo>
                    <a:pt x="584" y="2"/>
                    <a:pt x="560" y="0"/>
                    <a:pt x="53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2"/>
            <p:cNvSpPr/>
            <p:nvPr/>
          </p:nvSpPr>
          <p:spPr>
            <a:xfrm>
              <a:off x="3001300" y="4226900"/>
              <a:ext cx="70850" cy="44350"/>
            </a:xfrm>
            <a:custGeom>
              <a:avLst/>
              <a:gdLst/>
              <a:ahLst/>
              <a:cxnLst/>
              <a:rect l="l" t="t" r="r" b="b"/>
              <a:pathLst>
                <a:path w="2834" h="1774" extrusionOk="0">
                  <a:moveTo>
                    <a:pt x="1176" y="0"/>
                  </a:moveTo>
                  <a:cubicBezTo>
                    <a:pt x="673" y="0"/>
                    <a:pt x="214" y="131"/>
                    <a:pt x="91" y="437"/>
                  </a:cubicBezTo>
                  <a:cubicBezTo>
                    <a:pt x="1" y="662"/>
                    <a:pt x="77" y="928"/>
                    <a:pt x="233" y="1114"/>
                  </a:cubicBezTo>
                  <a:cubicBezTo>
                    <a:pt x="388" y="1298"/>
                    <a:pt x="613" y="1413"/>
                    <a:pt x="842" y="1491"/>
                  </a:cubicBezTo>
                  <a:cubicBezTo>
                    <a:pt x="1138" y="1594"/>
                    <a:pt x="1670" y="1773"/>
                    <a:pt x="2108" y="1773"/>
                  </a:cubicBezTo>
                  <a:cubicBezTo>
                    <a:pt x="2488" y="1773"/>
                    <a:pt x="2797" y="1638"/>
                    <a:pt x="2816" y="1198"/>
                  </a:cubicBezTo>
                  <a:cubicBezTo>
                    <a:pt x="2826" y="976"/>
                    <a:pt x="2834" y="742"/>
                    <a:pt x="2728" y="549"/>
                  </a:cubicBezTo>
                  <a:cubicBezTo>
                    <a:pt x="2544" y="215"/>
                    <a:pt x="1823" y="0"/>
                    <a:pt x="117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2"/>
            <p:cNvSpPr/>
            <p:nvPr/>
          </p:nvSpPr>
          <p:spPr>
            <a:xfrm>
              <a:off x="2840650" y="4289300"/>
              <a:ext cx="59550" cy="29250"/>
            </a:xfrm>
            <a:custGeom>
              <a:avLst/>
              <a:gdLst/>
              <a:ahLst/>
              <a:cxnLst/>
              <a:rect l="l" t="t" r="r" b="b"/>
              <a:pathLst>
                <a:path w="2382" h="1170" extrusionOk="0">
                  <a:moveTo>
                    <a:pt x="616" y="0"/>
                  </a:moveTo>
                  <a:cubicBezTo>
                    <a:pt x="507" y="0"/>
                    <a:pt x="397" y="12"/>
                    <a:pt x="304" y="66"/>
                  </a:cubicBezTo>
                  <a:cubicBezTo>
                    <a:pt x="14" y="236"/>
                    <a:pt x="1" y="757"/>
                    <a:pt x="266" y="956"/>
                  </a:cubicBezTo>
                  <a:cubicBezTo>
                    <a:pt x="386" y="1046"/>
                    <a:pt x="539" y="1079"/>
                    <a:pt x="687" y="1103"/>
                  </a:cubicBezTo>
                  <a:cubicBezTo>
                    <a:pt x="962" y="1147"/>
                    <a:pt x="1240" y="1170"/>
                    <a:pt x="1518" y="1170"/>
                  </a:cubicBezTo>
                  <a:cubicBezTo>
                    <a:pt x="1688" y="1170"/>
                    <a:pt x="1859" y="1161"/>
                    <a:pt x="2029" y="1144"/>
                  </a:cubicBezTo>
                  <a:cubicBezTo>
                    <a:pt x="2122" y="1136"/>
                    <a:pt x="2222" y="1121"/>
                    <a:pt x="2290" y="1059"/>
                  </a:cubicBezTo>
                  <a:cubicBezTo>
                    <a:pt x="2359" y="994"/>
                    <a:pt x="2382" y="890"/>
                    <a:pt x="2376" y="795"/>
                  </a:cubicBezTo>
                  <a:cubicBezTo>
                    <a:pt x="2357" y="545"/>
                    <a:pt x="2167" y="331"/>
                    <a:pt x="1941" y="219"/>
                  </a:cubicBezTo>
                  <a:cubicBezTo>
                    <a:pt x="1591" y="46"/>
                    <a:pt x="1081" y="12"/>
                    <a:pt x="692" y="2"/>
                  </a:cubicBezTo>
                  <a:cubicBezTo>
                    <a:pt x="667" y="1"/>
                    <a:pt x="641" y="0"/>
                    <a:pt x="61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2"/>
            <p:cNvSpPr/>
            <p:nvPr/>
          </p:nvSpPr>
          <p:spPr>
            <a:xfrm>
              <a:off x="2902675" y="4333750"/>
              <a:ext cx="59275" cy="35575"/>
            </a:xfrm>
            <a:custGeom>
              <a:avLst/>
              <a:gdLst/>
              <a:ahLst/>
              <a:cxnLst/>
              <a:rect l="l" t="t" r="r" b="b"/>
              <a:pathLst>
                <a:path w="2371" h="1423" extrusionOk="0">
                  <a:moveTo>
                    <a:pt x="655" y="0"/>
                  </a:moveTo>
                  <a:cubicBezTo>
                    <a:pt x="589" y="0"/>
                    <a:pt x="533" y="7"/>
                    <a:pt x="493" y="23"/>
                  </a:cubicBezTo>
                  <a:cubicBezTo>
                    <a:pt x="232" y="124"/>
                    <a:pt x="57" y="386"/>
                    <a:pt x="9" y="660"/>
                  </a:cubicBezTo>
                  <a:cubicBezTo>
                    <a:pt x="1" y="700"/>
                    <a:pt x="1" y="742"/>
                    <a:pt x="9" y="782"/>
                  </a:cubicBezTo>
                  <a:cubicBezTo>
                    <a:pt x="24" y="823"/>
                    <a:pt x="47" y="861"/>
                    <a:pt x="77" y="892"/>
                  </a:cubicBezTo>
                  <a:cubicBezTo>
                    <a:pt x="405" y="1275"/>
                    <a:pt x="814" y="1422"/>
                    <a:pt x="1267" y="1422"/>
                  </a:cubicBezTo>
                  <a:cubicBezTo>
                    <a:pt x="1388" y="1422"/>
                    <a:pt x="1512" y="1412"/>
                    <a:pt x="1638" y="1392"/>
                  </a:cubicBezTo>
                  <a:cubicBezTo>
                    <a:pt x="1810" y="1365"/>
                    <a:pt x="1991" y="1327"/>
                    <a:pt x="2113" y="1204"/>
                  </a:cubicBezTo>
                  <a:cubicBezTo>
                    <a:pt x="2370" y="946"/>
                    <a:pt x="2189" y="466"/>
                    <a:pt x="1864" y="299"/>
                  </a:cubicBezTo>
                  <a:cubicBezTo>
                    <a:pt x="1654" y="190"/>
                    <a:pt x="1007" y="0"/>
                    <a:pt x="655"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2"/>
            <p:cNvSpPr/>
            <p:nvPr/>
          </p:nvSpPr>
          <p:spPr>
            <a:xfrm>
              <a:off x="2992875" y="4172525"/>
              <a:ext cx="59250" cy="35525"/>
            </a:xfrm>
            <a:custGeom>
              <a:avLst/>
              <a:gdLst/>
              <a:ahLst/>
              <a:cxnLst/>
              <a:rect l="l" t="t" r="r" b="b"/>
              <a:pathLst>
                <a:path w="2370" h="1421" extrusionOk="0">
                  <a:moveTo>
                    <a:pt x="656" y="0"/>
                  </a:moveTo>
                  <a:cubicBezTo>
                    <a:pt x="588" y="0"/>
                    <a:pt x="532" y="7"/>
                    <a:pt x="491" y="23"/>
                  </a:cubicBezTo>
                  <a:cubicBezTo>
                    <a:pt x="231" y="123"/>
                    <a:pt x="55" y="385"/>
                    <a:pt x="9" y="659"/>
                  </a:cubicBezTo>
                  <a:cubicBezTo>
                    <a:pt x="0" y="699"/>
                    <a:pt x="0" y="742"/>
                    <a:pt x="9" y="782"/>
                  </a:cubicBezTo>
                  <a:cubicBezTo>
                    <a:pt x="23" y="824"/>
                    <a:pt x="46" y="861"/>
                    <a:pt x="76" y="892"/>
                  </a:cubicBezTo>
                  <a:cubicBezTo>
                    <a:pt x="405" y="1274"/>
                    <a:pt x="814" y="1421"/>
                    <a:pt x="1267" y="1421"/>
                  </a:cubicBezTo>
                  <a:cubicBezTo>
                    <a:pt x="1387" y="1421"/>
                    <a:pt x="1511" y="1410"/>
                    <a:pt x="1638" y="1391"/>
                  </a:cubicBezTo>
                  <a:cubicBezTo>
                    <a:pt x="1809" y="1365"/>
                    <a:pt x="1991" y="1327"/>
                    <a:pt x="2112" y="1204"/>
                  </a:cubicBezTo>
                  <a:cubicBezTo>
                    <a:pt x="2370" y="945"/>
                    <a:pt x="2188" y="465"/>
                    <a:pt x="1864" y="299"/>
                  </a:cubicBezTo>
                  <a:cubicBezTo>
                    <a:pt x="1654" y="191"/>
                    <a:pt x="1008" y="0"/>
                    <a:pt x="65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2"/>
            <p:cNvSpPr/>
            <p:nvPr/>
          </p:nvSpPr>
          <p:spPr>
            <a:xfrm>
              <a:off x="3004825" y="4332400"/>
              <a:ext cx="78875" cy="35675"/>
            </a:xfrm>
            <a:custGeom>
              <a:avLst/>
              <a:gdLst/>
              <a:ahLst/>
              <a:cxnLst/>
              <a:rect l="l" t="t" r="r" b="b"/>
              <a:pathLst>
                <a:path w="3155" h="1427" extrusionOk="0">
                  <a:moveTo>
                    <a:pt x="1869" y="1"/>
                  </a:moveTo>
                  <a:cubicBezTo>
                    <a:pt x="1855" y="1"/>
                    <a:pt x="1842" y="1"/>
                    <a:pt x="1829" y="2"/>
                  </a:cubicBezTo>
                  <a:cubicBezTo>
                    <a:pt x="1390" y="35"/>
                    <a:pt x="84" y="35"/>
                    <a:pt x="44" y="621"/>
                  </a:cubicBezTo>
                  <a:cubicBezTo>
                    <a:pt x="1" y="1268"/>
                    <a:pt x="797" y="1426"/>
                    <a:pt x="1473" y="1426"/>
                  </a:cubicBezTo>
                  <a:cubicBezTo>
                    <a:pt x="1797" y="1426"/>
                    <a:pt x="2093" y="1390"/>
                    <a:pt x="2258" y="1354"/>
                  </a:cubicBezTo>
                  <a:cubicBezTo>
                    <a:pt x="2357" y="1332"/>
                    <a:pt x="2457" y="1306"/>
                    <a:pt x="2537" y="1248"/>
                  </a:cubicBezTo>
                  <a:cubicBezTo>
                    <a:pt x="3155" y="797"/>
                    <a:pt x="2409" y="1"/>
                    <a:pt x="1869"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2"/>
            <p:cNvSpPr/>
            <p:nvPr/>
          </p:nvSpPr>
          <p:spPr>
            <a:xfrm>
              <a:off x="2907825" y="4160200"/>
              <a:ext cx="78875" cy="35700"/>
            </a:xfrm>
            <a:custGeom>
              <a:avLst/>
              <a:gdLst/>
              <a:ahLst/>
              <a:cxnLst/>
              <a:rect l="l" t="t" r="r" b="b"/>
              <a:pathLst>
                <a:path w="3155" h="1428" extrusionOk="0">
                  <a:moveTo>
                    <a:pt x="1870" y="1"/>
                  </a:moveTo>
                  <a:cubicBezTo>
                    <a:pt x="1856" y="1"/>
                    <a:pt x="1843" y="1"/>
                    <a:pt x="1830" y="2"/>
                  </a:cubicBezTo>
                  <a:cubicBezTo>
                    <a:pt x="1391" y="35"/>
                    <a:pt x="84" y="35"/>
                    <a:pt x="45" y="620"/>
                  </a:cubicBezTo>
                  <a:cubicBezTo>
                    <a:pt x="1" y="1269"/>
                    <a:pt x="798" y="1428"/>
                    <a:pt x="1475" y="1428"/>
                  </a:cubicBezTo>
                  <a:cubicBezTo>
                    <a:pt x="1798" y="1428"/>
                    <a:pt x="2094" y="1392"/>
                    <a:pt x="2259" y="1355"/>
                  </a:cubicBezTo>
                  <a:cubicBezTo>
                    <a:pt x="2356" y="1332"/>
                    <a:pt x="2456" y="1307"/>
                    <a:pt x="2537" y="1248"/>
                  </a:cubicBezTo>
                  <a:cubicBezTo>
                    <a:pt x="3154" y="797"/>
                    <a:pt x="2408" y="1"/>
                    <a:pt x="187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2"/>
            <p:cNvSpPr/>
            <p:nvPr/>
          </p:nvSpPr>
          <p:spPr>
            <a:xfrm>
              <a:off x="3062800" y="4282875"/>
              <a:ext cx="74825" cy="36950"/>
            </a:xfrm>
            <a:custGeom>
              <a:avLst/>
              <a:gdLst/>
              <a:ahLst/>
              <a:cxnLst/>
              <a:rect l="l" t="t" r="r" b="b"/>
              <a:pathLst>
                <a:path w="2993" h="1478" extrusionOk="0">
                  <a:moveTo>
                    <a:pt x="833" y="1"/>
                  </a:moveTo>
                  <a:cubicBezTo>
                    <a:pt x="731" y="1"/>
                    <a:pt x="648" y="9"/>
                    <a:pt x="592" y="26"/>
                  </a:cubicBezTo>
                  <a:cubicBezTo>
                    <a:pt x="282" y="119"/>
                    <a:pt x="0" y="386"/>
                    <a:pt x="0" y="708"/>
                  </a:cubicBezTo>
                  <a:cubicBezTo>
                    <a:pt x="0" y="935"/>
                    <a:pt x="140" y="1148"/>
                    <a:pt x="331" y="1275"/>
                  </a:cubicBezTo>
                  <a:cubicBezTo>
                    <a:pt x="519" y="1404"/>
                    <a:pt x="751" y="1457"/>
                    <a:pt x="978" y="1473"/>
                  </a:cubicBezTo>
                  <a:cubicBezTo>
                    <a:pt x="1030" y="1476"/>
                    <a:pt x="1082" y="1478"/>
                    <a:pt x="1134" y="1478"/>
                  </a:cubicBezTo>
                  <a:cubicBezTo>
                    <a:pt x="1489" y="1478"/>
                    <a:pt x="1840" y="1397"/>
                    <a:pt x="2161" y="1240"/>
                  </a:cubicBezTo>
                  <a:cubicBezTo>
                    <a:pt x="2254" y="1194"/>
                    <a:pt x="2345" y="1140"/>
                    <a:pt x="2413" y="1061"/>
                  </a:cubicBezTo>
                  <a:cubicBezTo>
                    <a:pt x="2992" y="367"/>
                    <a:pt x="1509" y="1"/>
                    <a:pt x="833"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2"/>
            <p:cNvSpPr/>
            <p:nvPr/>
          </p:nvSpPr>
          <p:spPr>
            <a:xfrm>
              <a:off x="2955925" y="4386250"/>
              <a:ext cx="67225" cy="31150"/>
            </a:xfrm>
            <a:custGeom>
              <a:avLst/>
              <a:gdLst/>
              <a:ahLst/>
              <a:cxnLst/>
              <a:rect l="l" t="t" r="r" b="b"/>
              <a:pathLst>
                <a:path w="2689" h="1246" extrusionOk="0">
                  <a:moveTo>
                    <a:pt x="1729" y="0"/>
                  </a:moveTo>
                  <a:cubicBezTo>
                    <a:pt x="1146" y="0"/>
                    <a:pt x="0" y="112"/>
                    <a:pt x="488" y="797"/>
                  </a:cubicBezTo>
                  <a:cubicBezTo>
                    <a:pt x="603" y="958"/>
                    <a:pt x="792" y="1054"/>
                    <a:pt x="979" y="1118"/>
                  </a:cubicBezTo>
                  <a:cubicBezTo>
                    <a:pt x="1226" y="1203"/>
                    <a:pt x="1485" y="1246"/>
                    <a:pt x="1744" y="1246"/>
                  </a:cubicBezTo>
                  <a:cubicBezTo>
                    <a:pt x="1792" y="1246"/>
                    <a:pt x="1840" y="1244"/>
                    <a:pt x="1887" y="1241"/>
                  </a:cubicBezTo>
                  <a:cubicBezTo>
                    <a:pt x="2238" y="1220"/>
                    <a:pt x="2652" y="1038"/>
                    <a:pt x="2671" y="687"/>
                  </a:cubicBezTo>
                  <a:cubicBezTo>
                    <a:pt x="2688" y="402"/>
                    <a:pt x="2424" y="278"/>
                    <a:pt x="2252" y="105"/>
                  </a:cubicBezTo>
                  <a:cubicBezTo>
                    <a:pt x="2179" y="32"/>
                    <a:pt x="2068" y="15"/>
                    <a:pt x="1963" y="7"/>
                  </a:cubicBezTo>
                  <a:cubicBezTo>
                    <a:pt x="1908" y="3"/>
                    <a:pt x="1826" y="0"/>
                    <a:pt x="1729"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2"/>
            <p:cNvSpPr/>
            <p:nvPr/>
          </p:nvSpPr>
          <p:spPr>
            <a:xfrm>
              <a:off x="2850650" y="4086975"/>
              <a:ext cx="67250" cy="31150"/>
            </a:xfrm>
            <a:custGeom>
              <a:avLst/>
              <a:gdLst/>
              <a:ahLst/>
              <a:cxnLst/>
              <a:rect l="l" t="t" r="r" b="b"/>
              <a:pathLst>
                <a:path w="2690" h="1246" extrusionOk="0">
                  <a:moveTo>
                    <a:pt x="1736" y="1"/>
                  </a:moveTo>
                  <a:cubicBezTo>
                    <a:pt x="1155" y="1"/>
                    <a:pt x="0" y="110"/>
                    <a:pt x="490" y="797"/>
                  </a:cubicBezTo>
                  <a:cubicBezTo>
                    <a:pt x="605" y="960"/>
                    <a:pt x="794" y="1054"/>
                    <a:pt x="981" y="1118"/>
                  </a:cubicBezTo>
                  <a:cubicBezTo>
                    <a:pt x="1227" y="1203"/>
                    <a:pt x="1486" y="1246"/>
                    <a:pt x="1747" y="1246"/>
                  </a:cubicBezTo>
                  <a:cubicBezTo>
                    <a:pt x="1794" y="1246"/>
                    <a:pt x="1842" y="1244"/>
                    <a:pt x="1890" y="1241"/>
                  </a:cubicBezTo>
                  <a:cubicBezTo>
                    <a:pt x="2239" y="1220"/>
                    <a:pt x="2654" y="1038"/>
                    <a:pt x="2674" y="687"/>
                  </a:cubicBezTo>
                  <a:cubicBezTo>
                    <a:pt x="2690" y="402"/>
                    <a:pt x="2425" y="278"/>
                    <a:pt x="2253" y="105"/>
                  </a:cubicBezTo>
                  <a:cubicBezTo>
                    <a:pt x="2181" y="32"/>
                    <a:pt x="2069" y="16"/>
                    <a:pt x="1966" y="7"/>
                  </a:cubicBezTo>
                  <a:cubicBezTo>
                    <a:pt x="1911" y="3"/>
                    <a:pt x="1831"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2"/>
            <p:cNvSpPr/>
            <p:nvPr/>
          </p:nvSpPr>
          <p:spPr>
            <a:xfrm>
              <a:off x="2932650" y="4115675"/>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7" y="1203"/>
                    <a:pt x="1486" y="1246"/>
                    <a:pt x="1746" y="1246"/>
                  </a:cubicBezTo>
                  <a:cubicBezTo>
                    <a:pt x="1794" y="1246"/>
                    <a:pt x="1841" y="1244"/>
                    <a:pt x="1889" y="1242"/>
                  </a:cubicBezTo>
                  <a:cubicBezTo>
                    <a:pt x="2239" y="1220"/>
                    <a:pt x="2654" y="1038"/>
                    <a:pt x="2674" y="688"/>
                  </a:cubicBezTo>
                  <a:cubicBezTo>
                    <a:pt x="2690" y="404"/>
                    <a:pt x="2425" y="278"/>
                    <a:pt x="2254" y="105"/>
                  </a:cubicBezTo>
                  <a:cubicBezTo>
                    <a:pt x="2181" y="32"/>
                    <a:pt x="2069" y="16"/>
                    <a:pt x="1966" y="8"/>
                  </a:cubicBezTo>
                  <a:cubicBezTo>
                    <a:pt x="1911" y="4"/>
                    <a:pt x="1831"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2"/>
            <p:cNvSpPr/>
            <p:nvPr/>
          </p:nvSpPr>
          <p:spPr>
            <a:xfrm>
              <a:off x="3018725" y="4134800"/>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8" y="1203"/>
                    <a:pt x="1486" y="1246"/>
                    <a:pt x="1746" y="1246"/>
                  </a:cubicBezTo>
                  <a:cubicBezTo>
                    <a:pt x="1794" y="1246"/>
                    <a:pt x="1842" y="1244"/>
                    <a:pt x="1889" y="1242"/>
                  </a:cubicBezTo>
                  <a:cubicBezTo>
                    <a:pt x="2240" y="1220"/>
                    <a:pt x="2654" y="1038"/>
                    <a:pt x="2674" y="688"/>
                  </a:cubicBezTo>
                  <a:cubicBezTo>
                    <a:pt x="2690" y="404"/>
                    <a:pt x="2425" y="278"/>
                    <a:pt x="2254" y="105"/>
                  </a:cubicBezTo>
                  <a:cubicBezTo>
                    <a:pt x="2181" y="32"/>
                    <a:pt x="2069" y="16"/>
                    <a:pt x="1966" y="8"/>
                  </a:cubicBezTo>
                  <a:cubicBezTo>
                    <a:pt x="1912" y="4"/>
                    <a:pt x="1832"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2"/>
            <p:cNvSpPr/>
            <p:nvPr/>
          </p:nvSpPr>
          <p:spPr>
            <a:xfrm>
              <a:off x="2863425" y="4391850"/>
              <a:ext cx="73375" cy="29550"/>
            </a:xfrm>
            <a:custGeom>
              <a:avLst/>
              <a:gdLst/>
              <a:ahLst/>
              <a:cxnLst/>
              <a:rect l="l" t="t" r="r" b="b"/>
              <a:pathLst>
                <a:path w="2935" h="1182" extrusionOk="0">
                  <a:moveTo>
                    <a:pt x="990" y="0"/>
                  </a:moveTo>
                  <a:cubicBezTo>
                    <a:pt x="768" y="0"/>
                    <a:pt x="549" y="11"/>
                    <a:pt x="347" y="11"/>
                  </a:cubicBezTo>
                  <a:cubicBezTo>
                    <a:pt x="288" y="11"/>
                    <a:pt x="227" y="11"/>
                    <a:pt x="178" y="41"/>
                  </a:cubicBezTo>
                  <a:cubicBezTo>
                    <a:pt x="135" y="71"/>
                    <a:pt x="104" y="112"/>
                    <a:pt x="87" y="159"/>
                  </a:cubicBezTo>
                  <a:cubicBezTo>
                    <a:pt x="1" y="364"/>
                    <a:pt x="59" y="610"/>
                    <a:pt x="197" y="786"/>
                  </a:cubicBezTo>
                  <a:cubicBezTo>
                    <a:pt x="333" y="962"/>
                    <a:pt x="536" y="1072"/>
                    <a:pt x="744" y="1146"/>
                  </a:cubicBezTo>
                  <a:cubicBezTo>
                    <a:pt x="813" y="1170"/>
                    <a:pt x="897" y="1182"/>
                    <a:pt x="989" y="1182"/>
                  </a:cubicBezTo>
                  <a:cubicBezTo>
                    <a:pt x="1704" y="1182"/>
                    <a:pt x="2935" y="510"/>
                    <a:pt x="1901" y="125"/>
                  </a:cubicBezTo>
                  <a:cubicBezTo>
                    <a:pt x="1626" y="22"/>
                    <a:pt x="1306" y="0"/>
                    <a:pt x="99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2"/>
            <p:cNvSpPr/>
            <p:nvPr/>
          </p:nvSpPr>
          <p:spPr>
            <a:xfrm>
              <a:off x="3048025" y="4392850"/>
              <a:ext cx="59700" cy="32950"/>
            </a:xfrm>
            <a:custGeom>
              <a:avLst/>
              <a:gdLst/>
              <a:ahLst/>
              <a:cxnLst/>
              <a:rect l="l" t="t" r="r" b="b"/>
              <a:pathLst>
                <a:path w="2388" h="1318" extrusionOk="0">
                  <a:moveTo>
                    <a:pt x="1010" y="1"/>
                  </a:moveTo>
                  <a:cubicBezTo>
                    <a:pt x="655" y="1"/>
                    <a:pt x="308" y="143"/>
                    <a:pt x="98" y="476"/>
                  </a:cubicBezTo>
                  <a:cubicBezTo>
                    <a:pt x="74" y="513"/>
                    <a:pt x="54" y="554"/>
                    <a:pt x="41" y="596"/>
                  </a:cubicBezTo>
                  <a:cubicBezTo>
                    <a:pt x="1" y="743"/>
                    <a:pt x="79" y="893"/>
                    <a:pt x="157" y="1025"/>
                  </a:cubicBezTo>
                  <a:cubicBezTo>
                    <a:pt x="217" y="1129"/>
                    <a:pt x="284" y="1239"/>
                    <a:pt x="394" y="1286"/>
                  </a:cubicBezTo>
                  <a:cubicBezTo>
                    <a:pt x="451" y="1312"/>
                    <a:pt x="513" y="1318"/>
                    <a:pt x="576" y="1318"/>
                  </a:cubicBezTo>
                  <a:cubicBezTo>
                    <a:pt x="597" y="1318"/>
                    <a:pt x="618" y="1317"/>
                    <a:pt x="639" y="1316"/>
                  </a:cubicBezTo>
                  <a:cubicBezTo>
                    <a:pt x="1009" y="1306"/>
                    <a:pt x="1740" y="1312"/>
                    <a:pt x="2086" y="1129"/>
                  </a:cubicBezTo>
                  <a:cubicBezTo>
                    <a:pt x="2339" y="996"/>
                    <a:pt x="2387" y="764"/>
                    <a:pt x="1940" y="354"/>
                  </a:cubicBezTo>
                  <a:cubicBezTo>
                    <a:pt x="1699" y="132"/>
                    <a:pt x="1351" y="1"/>
                    <a:pt x="101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2"/>
            <p:cNvSpPr/>
            <p:nvPr/>
          </p:nvSpPr>
          <p:spPr>
            <a:xfrm>
              <a:off x="2915900" y="4444325"/>
              <a:ext cx="49275" cy="26475"/>
            </a:xfrm>
            <a:custGeom>
              <a:avLst/>
              <a:gdLst/>
              <a:ahLst/>
              <a:cxnLst/>
              <a:rect l="l" t="t" r="r" b="b"/>
              <a:pathLst>
                <a:path w="1971" h="1059" extrusionOk="0">
                  <a:moveTo>
                    <a:pt x="1407" y="1"/>
                  </a:moveTo>
                  <a:cubicBezTo>
                    <a:pt x="1181" y="1"/>
                    <a:pt x="932" y="55"/>
                    <a:pt x="763" y="65"/>
                  </a:cubicBezTo>
                  <a:cubicBezTo>
                    <a:pt x="539" y="80"/>
                    <a:pt x="280" y="111"/>
                    <a:pt x="157" y="300"/>
                  </a:cubicBezTo>
                  <a:cubicBezTo>
                    <a:pt x="1" y="537"/>
                    <a:pt x="190" y="877"/>
                    <a:pt x="454" y="983"/>
                  </a:cubicBezTo>
                  <a:cubicBezTo>
                    <a:pt x="572" y="1030"/>
                    <a:pt x="748" y="1058"/>
                    <a:pt x="938" y="1058"/>
                  </a:cubicBezTo>
                  <a:cubicBezTo>
                    <a:pt x="1410" y="1058"/>
                    <a:pt x="1970" y="887"/>
                    <a:pt x="1940" y="417"/>
                  </a:cubicBezTo>
                  <a:cubicBezTo>
                    <a:pt x="1918" y="81"/>
                    <a:pt x="1680" y="1"/>
                    <a:pt x="1407"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2"/>
            <p:cNvSpPr/>
            <p:nvPr/>
          </p:nvSpPr>
          <p:spPr>
            <a:xfrm>
              <a:off x="2848950" y="4190175"/>
              <a:ext cx="49275" cy="26450"/>
            </a:xfrm>
            <a:custGeom>
              <a:avLst/>
              <a:gdLst/>
              <a:ahLst/>
              <a:cxnLst/>
              <a:rect l="l" t="t" r="r" b="b"/>
              <a:pathLst>
                <a:path w="1971" h="1058" extrusionOk="0">
                  <a:moveTo>
                    <a:pt x="1406" y="0"/>
                  </a:moveTo>
                  <a:cubicBezTo>
                    <a:pt x="1181" y="0"/>
                    <a:pt x="932" y="55"/>
                    <a:pt x="763" y="65"/>
                  </a:cubicBezTo>
                  <a:cubicBezTo>
                    <a:pt x="538" y="79"/>
                    <a:pt x="280" y="110"/>
                    <a:pt x="157" y="299"/>
                  </a:cubicBezTo>
                  <a:cubicBezTo>
                    <a:pt x="1" y="537"/>
                    <a:pt x="189" y="877"/>
                    <a:pt x="454" y="983"/>
                  </a:cubicBezTo>
                  <a:cubicBezTo>
                    <a:pt x="571" y="1030"/>
                    <a:pt x="747" y="1058"/>
                    <a:pt x="938" y="1058"/>
                  </a:cubicBezTo>
                  <a:cubicBezTo>
                    <a:pt x="1410" y="1058"/>
                    <a:pt x="1970" y="886"/>
                    <a:pt x="1940" y="416"/>
                  </a:cubicBezTo>
                  <a:cubicBezTo>
                    <a:pt x="1917" y="80"/>
                    <a:pt x="1679" y="0"/>
                    <a:pt x="140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2"/>
            <p:cNvSpPr/>
            <p:nvPr/>
          </p:nvSpPr>
          <p:spPr>
            <a:xfrm>
              <a:off x="3005850" y="4438850"/>
              <a:ext cx="61800" cy="21875"/>
            </a:xfrm>
            <a:custGeom>
              <a:avLst/>
              <a:gdLst/>
              <a:ahLst/>
              <a:cxnLst/>
              <a:rect l="l" t="t" r="r" b="b"/>
              <a:pathLst>
                <a:path w="2472" h="875" extrusionOk="0">
                  <a:moveTo>
                    <a:pt x="1330" y="1"/>
                  </a:moveTo>
                  <a:cubicBezTo>
                    <a:pt x="1305" y="1"/>
                    <a:pt x="1281" y="2"/>
                    <a:pt x="1257" y="4"/>
                  </a:cubicBezTo>
                  <a:cubicBezTo>
                    <a:pt x="1001" y="28"/>
                    <a:pt x="460" y="23"/>
                    <a:pt x="234" y="147"/>
                  </a:cubicBezTo>
                  <a:cubicBezTo>
                    <a:pt x="89" y="228"/>
                    <a:pt x="1" y="426"/>
                    <a:pt x="89" y="566"/>
                  </a:cubicBezTo>
                  <a:cubicBezTo>
                    <a:pt x="307" y="823"/>
                    <a:pt x="664" y="875"/>
                    <a:pt x="1010" y="875"/>
                  </a:cubicBezTo>
                  <a:cubicBezTo>
                    <a:pt x="1085" y="875"/>
                    <a:pt x="1158" y="872"/>
                    <a:pt x="1230" y="869"/>
                  </a:cubicBezTo>
                  <a:cubicBezTo>
                    <a:pt x="1405" y="863"/>
                    <a:pt x="1583" y="855"/>
                    <a:pt x="1741" y="780"/>
                  </a:cubicBezTo>
                  <a:cubicBezTo>
                    <a:pt x="2472" y="436"/>
                    <a:pt x="1820" y="1"/>
                    <a:pt x="133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2"/>
            <p:cNvSpPr/>
            <p:nvPr/>
          </p:nvSpPr>
          <p:spPr>
            <a:xfrm>
              <a:off x="2821350" y="4134150"/>
              <a:ext cx="61825" cy="21875"/>
            </a:xfrm>
            <a:custGeom>
              <a:avLst/>
              <a:gdLst/>
              <a:ahLst/>
              <a:cxnLst/>
              <a:rect l="l" t="t" r="r" b="b"/>
              <a:pathLst>
                <a:path w="2473" h="875" extrusionOk="0">
                  <a:moveTo>
                    <a:pt x="1330" y="0"/>
                  </a:moveTo>
                  <a:cubicBezTo>
                    <a:pt x="1306" y="0"/>
                    <a:pt x="1281" y="1"/>
                    <a:pt x="1258" y="4"/>
                  </a:cubicBezTo>
                  <a:cubicBezTo>
                    <a:pt x="1003" y="28"/>
                    <a:pt x="460" y="22"/>
                    <a:pt x="235" y="146"/>
                  </a:cubicBezTo>
                  <a:cubicBezTo>
                    <a:pt x="91" y="228"/>
                    <a:pt x="1" y="427"/>
                    <a:pt x="91" y="565"/>
                  </a:cubicBezTo>
                  <a:cubicBezTo>
                    <a:pt x="308" y="822"/>
                    <a:pt x="665" y="874"/>
                    <a:pt x="1012" y="874"/>
                  </a:cubicBezTo>
                  <a:cubicBezTo>
                    <a:pt x="1086" y="874"/>
                    <a:pt x="1160" y="872"/>
                    <a:pt x="1232" y="869"/>
                  </a:cubicBezTo>
                  <a:cubicBezTo>
                    <a:pt x="1405" y="861"/>
                    <a:pt x="1584" y="853"/>
                    <a:pt x="1742" y="780"/>
                  </a:cubicBezTo>
                  <a:cubicBezTo>
                    <a:pt x="2472" y="435"/>
                    <a:pt x="1821" y="0"/>
                    <a:pt x="133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2"/>
            <p:cNvSpPr/>
            <p:nvPr/>
          </p:nvSpPr>
          <p:spPr>
            <a:xfrm>
              <a:off x="3076925" y="4198375"/>
              <a:ext cx="61750" cy="21875"/>
            </a:xfrm>
            <a:custGeom>
              <a:avLst/>
              <a:gdLst/>
              <a:ahLst/>
              <a:cxnLst/>
              <a:rect l="l" t="t" r="r" b="b"/>
              <a:pathLst>
                <a:path w="2470" h="875" extrusionOk="0">
                  <a:moveTo>
                    <a:pt x="1330" y="0"/>
                  </a:moveTo>
                  <a:cubicBezTo>
                    <a:pt x="1305" y="0"/>
                    <a:pt x="1280" y="2"/>
                    <a:pt x="1256" y="4"/>
                  </a:cubicBezTo>
                  <a:cubicBezTo>
                    <a:pt x="1001" y="28"/>
                    <a:pt x="458" y="21"/>
                    <a:pt x="233" y="147"/>
                  </a:cubicBezTo>
                  <a:cubicBezTo>
                    <a:pt x="89" y="229"/>
                    <a:pt x="0" y="426"/>
                    <a:pt x="89" y="566"/>
                  </a:cubicBezTo>
                  <a:cubicBezTo>
                    <a:pt x="306" y="824"/>
                    <a:pt x="666" y="874"/>
                    <a:pt x="1015" y="874"/>
                  </a:cubicBezTo>
                  <a:cubicBezTo>
                    <a:pt x="1087" y="874"/>
                    <a:pt x="1160" y="872"/>
                    <a:pt x="1230" y="869"/>
                  </a:cubicBezTo>
                  <a:cubicBezTo>
                    <a:pt x="1403" y="862"/>
                    <a:pt x="1583" y="853"/>
                    <a:pt x="1740" y="779"/>
                  </a:cubicBezTo>
                  <a:cubicBezTo>
                    <a:pt x="2469" y="435"/>
                    <a:pt x="1821" y="0"/>
                    <a:pt x="133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2"/>
            <p:cNvSpPr/>
            <p:nvPr/>
          </p:nvSpPr>
          <p:spPr>
            <a:xfrm>
              <a:off x="3004500" y="4078125"/>
              <a:ext cx="61775" cy="21875"/>
            </a:xfrm>
            <a:custGeom>
              <a:avLst/>
              <a:gdLst/>
              <a:ahLst/>
              <a:cxnLst/>
              <a:rect l="l" t="t" r="r" b="b"/>
              <a:pathLst>
                <a:path w="2471" h="875" extrusionOk="0">
                  <a:moveTo>
                    <a:pt x="1328" y="0"/>
                  </a:moveTo>
                  <a:cubicBezTo>
                    <a:pt x="1304" y="0"/>
                    <a:pt x="1279" y="2"/>
                    <a:pt x="1256" y="4"/>
                  </a:cubicBezTo>
                  <a:cubicBezTo>
                    <a:pt x="1001" y="28"/>
                    <a:pt x="458" y="22"/>
                    <a:pt x="233" y="145"/>
                  </a:cubicBezTo>
                  <a:cubicBezTo>
                    <a:pt x="89" y="227"/>
                    <a:pt x="0" y="426"/>
                    <a:pt x="89" y="564"/>
                  </a:cubicBezTo>
                  <a:cubicBezTo>
                    <a:pt x="307" y="824"/>
                    <a:pt x="666" y="874"/>
                    <a:pt x="1015" y="874"/>
                  </a:cubicBezTo>
                  <a:cubicBezTo>
                    <a:pt x="1088" y="874"/>
                    <a:pt x="1160" y="872"/>
                    <a:pt x="1230" y="869"/>
                  </a:cubicBezTo>
                  <a:cubicBezTo>
                    <a:pt x="1404" y="862"/>
                    <a:pt x="1583" y="853"/>
                    <a:pt x="1740" y="779"/>
                  </a:cubicBezTo>
                  <a:cubicBezTo>
                    <a:pt x="2470" y="434"/>
                    <a:pt x="1819" y="0"/>
                    <a:pt x="1328"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 name="Google Shape;620;p42"/>
          <p:cNvGrpSpPr/>
          <p:nvPr/>
        </p:nvGrpSpPr>
        <p:grpSpPr>
          <a:xfrm>
            <a:off x="357067" y="242919"/>
            <a:ext cx="192054" cy="174253"/>
            <a:chOff x="5199750" y="3061050"/>
            <a:chExt cx="114700" cy="104075"/>
          </a:xfrm>
        </p:grpSpPr>
        <p:sp>
          <p:nvSpPr>
            <p:cNvPr id="621" name="Google Shape;621;p42"/>
            <p:cNvSpPr/>
            <p:nvPr/>
          </p:nvSpPr>
          <p:spPr>
            <a:xfrm>
              <a:off x="5199750" y="3125425"/>
              <a:ext cx="40150" cy="39700"/>
            </a:xfrm>
            <a:custGeom>
              <a:avLst/>
              <a:gdLst/>
              <a:ahLst/>
              <a:cxnLst/>
              <a:rect l="l" t="t" r="r" b="b"/>
              <a:pathLst>
                <a:path w="1606" h="1588" extrusionOk="0">
                  <a:moveTo>
                    <a:pt x="802" y="1"/>
                  </a:moveTo>
                  <a:cubicBezTo>
                    <a:pt x="593" y="4"/>
                    <a:pt x="392" y="87"/>
                    <a:pt x="242" y="234"/>
                  </a:cubicBezTo>
                  <a:cubicBezTo>
                    <a:pt x="104" y="371"/>
                    <a:pt x="0" y="597"/>
                    <a:pt x="9" y="794"/>
                  </a:cubicBezTo>
                  <a:cubicBezTo>
                    <a:pt x="29" y="1225"/>
                    <a:pt x="357" y="1588"/>
                    <a:pt x="802" y="1588"/>
                  </a:cubicBezTo>
                  <a:lnTo>
                    <a:pt x="804" y="1588"/>
                  </a:lnTo>
                  <a:cubicBezTo>
                    <a:pt x="1012" y="1587"/>
                    <a:pt x="1214" y="1502"/>
                    <a:pt x="1364" y="1356"/>
                  </a:cubicBezTo>
                  <a:cubicBezTo>
                    <a:pt x="1501" y="1219"/>
                    <a:pt x="1606" y="993"/>
                    <a:pt x="1597" y="794"/>
                  </a:cubicBezTo>
                  <a:cubicBezTo>
                    <a:pt x="1577" y="365"/>
                    <a:pt x="1248" y="1"/>
                    <a:pt x="802"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2"/>
            <p:cNvSpPr/>
            <p:nvPr/>
          </p:nvSpPr>
          <p:spPr>
            <a:xfrm>
              <a:off x="5224950" y="3061050"/>
              <a:ext cx="40150" cy="39750"/>
            </a:xfrm>
            <a:custGeom>
              <a:avLst/>
              <a:gdLst/>
              <a:ahLst/>
              <a:cxnLst/>
              <a:rect l="l" t="t" r="r" b="b"/>
              <a:pathLst>
                <a:path w="1606" h="1590" extrusionOk="0">
                  <a:moveTo>
                    <a:pt x="802" y="1"/>
                  </a:moveTo>
                  <a:cubicBezTo>
                    <a:pt x="592" y="3"/>
                    <a:pt x="392" y="86"/>
                    <a:pt x="242" y="234"/>
                  </a:cubicBezTo>
                  <a:cubicBezTo>
                    <a:pt x="103" y="371"/>
                    <a:pt x="0" y="597"/>
                    <a:pt x="9" y="794"/>
                  </a:cubicBezTo>
                  <a:cubicBezTo>
                    <a:pt x="27" y="1225"/>
                    <a:pt x="358" y="1588"/>
                    <a:pt x="802" y="1588"/>
                  </a:cubicBezTo>
                  <a:lnTo>
                    <a:pt x="802" y="1589"/>
                  </a:lnTo>
                  <a:cubicBezTo>
                    <a:pt x="1012" y="1586"/>
                    <a:pt x="1213" y="1502"/>
                    <a:pt x="1364" y="1356"/>
                  </a:cubicBezTo>
                  <a:cubicBezTo>
                    <a:pt x="1501" y="1219"/>
                    <a:pt x="1606" y="993"/>
                    <a:pt x="1596" y="796"/>
                  </a:cubicBezTo>
                  <a:cubicBezTo>
                    <a:pt x="1577" y="365"/>
                    <a:pt x="1247" y="1"/>
                    <a:pt x="802"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2"/>
            <p:cNvSpPr/>
            <p:nvPr/>
          </p:nvSpPr>
          <p:spPr>
            <a:xfrm>
              <a:off x="5274275" y="3116900"/>
              <a:ext cx="40175" cy="39700"/>
            </a:xfrm>
            <a:custGeom>
              <a:avLst/>
              <a:gdLst/>
              <a:ahLst/>
              <a:cxnLst/>
              <a:rect l="l" t="t" r="r" b="b"/>
              <a:pathLst>
                <a:path w="1607" h="1588" extrusionOk="0">
                  <a:moveTo>
                    <a:pt x="803" y="0"/>
                  </a:moveTo>
                  <a:cubicBezTo>
                    <a:pt x="592" y="3"/>
                    <a:pt x="392" y="86"/>
                    <a:pt x="242" y="233"/>
                  </a:cubicBezTo>
                  <a:cubicBezTo>
                    <a:pt x="103" y="370"/>
                    <a:pt x="0" y="596"/>
                    <a:pt x="9" y="794"/>
                  </a:cubicBezTo>
                  <a:cubicBezTo>
                    <a:pt x="29" y="1224"/>
                    <a:pt x="358" y="1587"/>
                    <a:pt x="803" y="1587"/>
                  </a:cubicBezTo>
                  <a:cubicBezTo>
                    <a:pt x="1013" y="1584"/>
                    <a:pt x="1214" y="1501"/>
                    <a:pt x="1364" y="1356"/>
                  </a:cubicBezTo>
                  <a:cubicBezTo>
                    <a:pt x="1502" y="1217"/>
                    <a:pt x="1606" y="991"/>
                    <a:pt x="1596" y="794"/>
                  </a:cubicBezTo>
                  <a:cubicBezTo>
                    <a:pt x="1578" y="363"/>
                    <a:pt x="1247" y="0"/>
                    <a:pt x="803"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a:extLst>
              <a:ext uri="{FF2B5EF4-FFF2-40B4-BE49-F238E27FC236}">
                <a16:creationId xmlns:a16="http://schemas.microsoft.com/office/drawing/2014/main" id="{2CFEA8BC-4A6C-45CF-967E-FBCF5C380C64}"/>
              </a:ext>
            </a:extLst>
          </p:cNvPr>
          <p:cNvPicPr>
            <a:picLocks noChangeAspect="1"/>
          </p:cNvPicPr>
          <p:nvPr/>
        </p:nvPicPr>
        <p:blipFill>
          <a:blip r:embed="rId3"/>
          <a:stretch>
            <a:fillRect/>
          </a:stretch>
        </p:blipFill>
        <p:spPr>
          <a:xfrm>
            <a:off x="1222409" y="1063713"/>
            <a:ext cx="2086360" cy="4004492"/>
          </a:xfrm>
          <a:prstGeom prst="rect">
            <a:avLst/>
          </a:prstGeom>
        </p:spPr>
      </p:pic>
      <p:sp>
        <p:nvSpPr>
          <p:cNvPr id="5" name="TextBox 4">
            <a:extLst>
              <a:ext uri="{FF2B5EF4-FFF2-40B4-BE49-F238E27FC236}">
                <a16:creationId xmlns:a16="http://schemas.microsoft.com/office/drawing/2014/main" id="{E2B56409-4AA9-4F42-B12D-27BE132828E6}"/>
              </a:ext>
            </a:extLst>
          </p:cNvPr>
          <p:cNvSpPr txBox="1"/>
          <p:nvPr/>
        </p:nvSpPr>
        <p:spPr>
          <a:xfrm>
            <a:off x="3817089" y="1436319"/>
            <a:ext cx="4292788" cy="707886"/>
          </a:xfrm>
          <a:prstGeom prst="rect">
            <a:avLst/>
          </a:prstGeom>
          <a:noFill/>
        </p:spPr>
        <p:txBody>
          <a:bodyPr wrap="square" rtlCol="0">
            <a:spAutoFit/>
          </a:bodyPr>
          <a:lstStyle/>
          <a:p>
            <a:r>
              <a:rPr lang="en-US" sz="2000" dirty="0">
                <a:latin typeface="Abadi MT Condensed Light" panose="020B0306030101010103" pitchFamily="34" charset="77"/>
              </a:rPr>
              <a:t>Massive forests 300 million years ago covered most of the earth</a:t>
            </a:r>
          </a:p>
        </p:txBody>
      </p:sp>
      <p:sp>
        <p:nvSpPr>
          <p:cNvPr id="6" name="TextBox 5">
            <a:extLst>
              <a:ext uri="{FF2B5EF4-FFF2-40B4-BE49-F238E27FC236}">
                <a16:creationId xmlns:a16="http://schemas.microsoft.com/office/drawing/2014/main" id="{3ED39933-07BD-4879-8A28-F15557BD8C63}"/>
              </a:ext>
            </a:extLst>
          </p:cNvPr>
          <p:cNvSpPr txBox="1"/>
          <p:nvPr/>
        </p:nvSpPr>
        <p:spPr>
          <a:xfrm>
            <a:off x="3817088" y="2171825"/>
            <a:ext cx="4292788" cy="400110"/>
          </a:xfrm>
          <a:prstGeom prst="rect">
            <a:avLst/>
          </a:prstGeom>
          <a:noFill/>
        </p:spPr>
        <p:txBody>
          <a:bodyPr wrap="square" rtlCol="0">
            <a:spAutoFit/>
          </a:bodyPr>
          <a:lstStyle/>
          <a:p>
            <a:r>
              <a:rPr lang="en-US" sz="2000" dirty="0">
                <a:latin typeface="Abadi MT Condensed Light" panose="020B0306030101010103" pitchFamily="34" charset="77"/>
              </a:rPr>
              <a:t>Death of vegetation formed peat</a:t>
            </a:r>
          </a:p>
        </p:txBody>
      </p:sp>
      <p:sp>
        <p:nvSpPr>
          <p:cNvPr id="7" name="TextBox 6">
            <a:extLst>
              <a:ext uri="{FF2B5EF4-FFF2-40B4-BE49-F238E27FC236}">
                <a16:creationId xmlns:a16="http://schemas.microsoft.com/office/drawing/2014/main" id="{0D45F80D-CF07-48C1-A875-0FC712A9471A}"/>
              </a:ext>
            </a:extLst>
          </p:cNvPr>
          <p:cNvSpPr txBox="1"/>
          <p:nvPr/>
        </p:nvSpPr>
        <p:spPr>
          <a:xfrm>
            <a:off x="3827440" y="2655447"/>
            <a:ext cx="4146979" cy="707886"/>
          </a:xfrm>
          <a:prstGeom prst="rect">
            <a:avLst/>
          </a:prstGeom>
          <a:noFill/>
        </p:spPr>
        <p:txBody>
          <a:bodyPr wrap="square" rtlCol="0">
            <a:spAutoFit/>
          </a:bodyPr>
          <a:lstStyle/>
          <a:p>
            <a:r>
              <a:rPr lang="en-US" sz="2000" dirty="0">
                <a:latin typeface="Abadi MT Condensed Light" panose="020B0306030101010103" pitchFamily="34" charset="77"/>
              </a:rPr>
              <a:t>Peat is compressed between sediment layers to form lignite</a:t>
            </a:r>
          </a:p>
        </p:txBody>
      </p:sp>
      <p:sp>
        <p:nvSpPr>
          <p:cNvPr id="9" name="TextBox 8">
            <a:extLst>
              <a:ext uri="{FF2B5EF4-FFF2-40B4-BE49-F238E27FC236}">
                <a16:creationId xmlns:a16="http://schemas.microsoft.com/office/drawing/2014/main" id="{07C539E1-35EB-4DEE-AF6D-287EC0DB083F}"/>
              </a:ext>
            </a:extLst>
          </p:cNvPr>
          <p:cNvSpPr txBox="1"/>
          <p:nvPr/>
        </p:nvSpPr>
        <p:spPr>
          <a:xfrm>
            <a:off x="3827440" y="3455469"/>
            <a:ext cx="4146979" cy="707886"/>
          </a:xfrm>
          <a:prstGeom prst="rect">
            <a:avLst/>
          </a:prstGeom>
          <a:noFill/>
        </p:spPr>
        <p:txBody>
          <a:bodyPr wrap="square" rtlCol="0">
            <a:spAutoFit/>
          </a:bodyPr>
          <a:lstStyle/>
          <a:p>
            <a:r>
              <a:rPr lang="en-US" sz="2000" dirty="0">
                <a:latin typeface="Abadi MT Condensed Light" panose="020B0306030101010103" pitchFamily="34" charset="77"/>
              </a:rPr>
              <a:t>Further compression forms bituminous and subbituminous coal</a:t>
            </a:r>
          </a:p>
        </p:txBody>
      </p:sp>
      <p:sp>
        <p:nvSpPr>
          <p:cNvPr id="10" name="TextBox 9">
            <a:extLst>
              <a:ext uri="{FF2B5EF4-FFF2-40B4-BE49-F238E27FC236}">
                <a16:creationId xmlns:a16="http://schemas.microsoft.com/office/drawing/2014/main" id="{07A76AD9-77FB-4223-8671-F63CD9E73174}"/>
              </a:ext>
            </a:extLst>
          </p:cNvPr>
          <p:cNvSpPr txBox="1"/>
          <p:nvPr/>
        </p:nvSpPr>
        <p:spPr>
          <a:xfrm>
            <a:off x="3827440" y="4336688"/>
            <a:ext cx="4146979" cy="400110"/>
          </a:xfrm>
          <a:prstGeom prst="rect">
            <a:avLst/>
          </a:prstGeom>
          <a:noFill/>
        </p:spPr>
        <p:txBody>
          <a:bodyPr wrap="square" rtlCol="0">
            <a:spAutoFit/>
          </a:bodyPr>
          <a:lstStyle/>
          <a:p>
            <a:r>
              <a:rPr lang="en-US" sz="2000" dirty="0">
                <a:latin typeface="Abadi MT Condensed Light" panose="020B0306030101010103" pitchFamily="34" charset="77"/>
              </a:rPr>
              <a:t>Eventually anthracite (hard coal) forms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E1D6-2985-4DD0-9442-F0599ED1049F}"/>
              </a:ext>
            </a:extLst>
          </p:cNvPr>
          <p:cNvSpPr>
            <a:spLocks noGrp="1"/>
          </p:cNvSpPr>
          <p:nvPr>
            <p:ph type="title"/>
          </p:nvPr>
        </p:nvSpPr>
        <p:spPr>
          <a:xfrm>
            <a:off x="-180666" y="499922"/>
            <a:ext cx="2932500" cy="713400"/>
          </a:xfrm>
        </p:spPr>
        <p:txBody>
          <a:bodyPr/>
          <a:lstStyle/>
          <a:p>
            <a:r>
              <a:rPr lang="en-US" sz="4000" dirty="0">
                <a:latin typeface="Abadi MT Condensed Light" panose="020B0306030101010103" pitchFamily="34" charset="77"/>
              </a:rPr>
              <a:t>Summary</a:t>
            </a:r>
          </a:p>
        </p:txBody>
      </p:sp>
      <p:sp>
        <p:nvSpPr>
          <p:cNvPr id="6" name="TextBox 5">
            <a:extLst>
              <a:ext uri="{FF2B5EF4-FFF2-40B4-BE49-F238E27FC236}">
                <a16:creationId xmlns:a16="http://schemas.microsoft.com/office/drawing/2014/main" id="{974BE31E-EE8B-4F13-801F-FB42A25FE09D}"/>
              </a:ext>
            </a:extLst>
          </p:cNvPr>
          <p:cNvSpPr txBox="1"/>
          <p:nvPr/>
        </p:nvSpPr>
        <p:spPr>
          <a:xfrm>
            <a:off x="4817889" y="287271"/>
            <a:ext cx="4326111" cy="446276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800" dirty="0">
                <a:latin typeface="Abadi MT Condensed Light" panose="020B0306030101010103" pitchFamily="34" charset="77"/>
              </a:rPr>
              <a:t>There are different sources of energy.</a:t>
            </a:r>
          </a:p>
          <a:p>
            <a:pPr marL="285750" indent="-285750">
              <a:lnSpc>
                <a:spcPct val="150000"/>
              </a:lnSpc>
              <a:buFont typeface="Arial" panose="020B0604020202020204" pitchFamily="34" charset="0"/>
              <a:buChar char="•"/>
            </a:pPr>
            <a:r>
              <a:rPr lang="en-US" sz="1800" dirty="0">
                <a:latin typeface="Abadi MT Condensed Light" panose="020B0306030101010103" pitchFamily="34" charset="77"/>
              </a:rPr>
              <a:t>Humans have historically used the sources that were the most easily obtained at the time of their development, including things like firewood, coal, and petroleum.</a:t>
            </a:r>
          </a:p>
          <a:p>
            <a:pPr marL="285750" indent="-285750">
              <a:lnSpc>
                <a:spcPct val="150000"/>
              </a:lnSpc>
              <a:buFont typeface="Arial" panose="020B0604020202020204" pitchFamily="34" charset="0"/>
              <a:buChar char="•"/>
            </a:pPr>
            <a:r>
              <a:rPr lang="en-US" sz="1800" dirty="0">
                <a:latin typeface="Abadi MT Condensed Light" panose="020B0306030101010103" pitchFamily="34" charset="77"/>
              </a:rPr>
              <a:t>Fossil fuels aren’t very good for the environment or human health, and they are becoming more expensive than renewable electricity sources.</a:t>
            </a:r>
          </a:p>
          <a:p>
            <a:pPr marL="285750" indent="-285750">
              <a:lnSpc>
                <a:spcPct val="150000"/>
              </a:lnSpc>
              <a:buFont typeface="Arial" panose="020B0604020202020204" pitchFamily="34" charset="0"/>
              <a:buChar char="•"/>
            </a:pPr>
            <a:r>
              <a:rPr lang="en-US" sz="1800" dirty="0">
                <a:latin typeface="Abadi MT Condensed Light" panose="020B0306030101010103" pitchFamily="34" charset="77"/>
              </a:rPr>
              <a:t>Renewable sources of electricity will probably become big energy sources in your lifetime.</a:t>
            </a:r>
          </a:p>
          <a:p>
            <a:pPr marL="285750" indent="-285750">
              <a:buFont typeface="Arial" panose="020B0604020202020204" pitchFamily="34" charset="0"/>
              <a:buChar char="•"/>
            </a:pPr>
            <a:endParaRPr lang="en-US" dirty="0">
              <a:latin typeface="Abadi MT Condensed Light" panose="020B0306030101010103" pitchFamily="34" charset="77"/>
            </a:endParaRPr>
          </a:p>
        </p:txBody>
      </p:sp>
      <p:pic>
        <p:nvPicPr>
          <p:cNvPr id="9" name="Picture 8">
            <a:extLst>
              <a:ext uri="{FF2B5EF4-FFF2-40B4-BE49-F238E27FC236}">
                <a16:creationId xmlns:a16="http://schemas.microsoft.com/office/drawing/2014/main" id="{FE92FCC2-EBAA-8A4C-B660-8897ADF3C8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6679" y="1494033"/>
            <a:ext cx="3560242" cy="2373495"/>
          </a:xfrm>
          <a:prstGeom prst="rect">
            <a:avLst/>
          </a:prstGeom>
        </p:spPr>
      </p:pic>
    </p:spTree>
    <p:extLst>
      <p:ext uri="{BB962C8B-B14F-4D97-AF65-F5344CB8AC3E}">
        <p14:creationId xmlns:p14="http://schemas.microsoft.com/office/powerpoint/2010/main" val="1314870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64ED61-867B-471A-8222-6D4A86348F0A}"/>
              </a:ext>
            </a:extLst>
          </p:cNvPr>
          <p:cNvSpPr>
            <a:spLocks noGrp="1"/>
          </p:cNvSpPr>
          <p:nvPr>
            <p:ph type="body" idx="1"/>
          </p:nvPr>
        </p:nvSpPr>
        <p:spPr>
          <a:xfrm>
            <a:off x="403175" y="154434"/>
            <a:ext cx="8613234" cy="2040126"/>
          </a:xfrm>
        </p:spPr>
        <p:txBody>
          <a:bodyPr/>
          <a:lstStyle/>
          <a:p>
            <a:r>
              <a:rPr lang="en-US" sz="2000" dirty="0">
                <a:latin typeface="Abadi MT Condensed Light" panose="020B0306030101010103" pitchFamily="34" charset="77"/>
              </a:rPr>
              <a:t>Coal can be burned to produce heat.</a:t>
            </a:r>
          </a:p>
          <a:p>
            <a:r>
              <a:rPr lang="en-US" sz="2000" dirty="0">
                <a:latin typeface="Abadi MT Condensed Light" panose="020B0306030101010103" pitchFamily="34" charset="77"/>
              </a:rPr>
              <a:t>This heat is used to boil liquid (turn it into a gas).</a:t>
            </a:r>
          </a:p>
          <a:p>
            <a:r>
              <a:rPr lang="en-US" sz="2000" dirty="0">
                <a:latin typeface="Abadi MT Condensed Light" panose="020B0306030101010103" pitchFamily="34" charset="77"/>
              </a:rPr>
              <a:t>Steam rises and this rising motion turns a wheel (turbine). This wheel then turns a generator.</a:t>
            </a:r>
          </a:p>
          <a:p>
            <a:r>
              <a:rPr lang="en-US" sz="2000" dirty="0">
                <a:latin typeface="Abadi MT Condensed Light" panose="020B0306030101010103" pitchFamily="34" charset="77"/>
              </a:rPr>
              <a:t>When the generator spins, it creates a flow of electrons. </a:t>
            </a:r>
          </a:p>
          <a:p>
            <a:r>
              <a:rPr lang="en-US" sz="2000" dirty="0">
                <a:latin typeface="Abadi MT Condensed Light" panose="020B0306030101010103" pitchFamily="34" charset="77"/>
              </a:rPr>
              <a:t>This is one way we make electricity!</a:t>
            </a:r>
          </a:p>
          <a:p>
            <a:pPr marL="139700" indent="0">
              <a:buNone/>
            </a:pPr>
            <a:endParaRPr lang="en-US" dirty="0"/>
          </a:p>
        </p:txBody>
      </p:sp>
      <p:pic>
        <p:nvPicPr>
          <p:cNvPr id="10" name="Picture 9" descr="A picture containing nature, white, lot, wave&#10;&#10;Description automatically generated">
            <a:extLst>
              <a:ext uri="{FF2B5EF4-FFF2-40B4-BE49-F238E27FC236}">
                <a16:creationId xmlns:a16="http://schemas.microsoft.com/office/drawing/2014/main" id="{3A971141-7966-46FD-B7FC-4EB396AFF0AB}"/>
              </a:ext>
            </a:extLst>
          </p:cNvPr>
          <p:cNvPicPr>
            <a:picLocks noChangeAspect="1"/>
          </p:cNvPicPr>
          <p:nvPr/>
        </p:nvPicPr>
        <p:blipFill>
          <a:blip r:embed="rId3"/>
          <a:stretch>
            <a:fillRect/>
          </a:stretch>
        </p:blipFill>
        <p:spPr>
          <a:xfrm>
            <a:off x="0" y="2290813"/>
            <a:ext cx="9144000" cy="2852686"/>
          </a:xfrm>
          <a:prstGeom prst="rect">
            <a:avLst/>
          </a:prstGeom>
        </p:spPr>
      </p:pic>
      <p:sp>
        <p:nvSpPr>
          <p:cNvPr id="11" name="TextBox 10">
            <a:extLst>
              <a:ext uri="{FF2B5EF4-FFF2-40B4-BE49-F238E27FC236}">
                <a16:creationId xmlns:a16="http://schemas.microsoft.com/office/drawing/2014/main" id="{2C5A05C1-C94B-4878-97ED-ECD52CE1EF85}"/>
              </a:ext>
            </a:extLst>
          </p:cNvPr>
          <p:cNvSpPr txBox="1"/>
          <p:nvPr/>
        </p:nvSpPr>
        <p:spPr>
          <a:xfrm>
            <a:off x="5751654" y="2071449"/>
            <a:ext cx="5534526" cy="246221"/>
          </a:xfrm>
          <a:prstGeom prst="rect">
            <a:avLst/>
          </a:prstGeom>
          <a:noFill/>
        </p:spPr>
        <p:txBody>
          <a:bodyPr wrap="square" rtlCol="0">
            <a:spAutoFit/>
          </a:bodyPr>
          <a:lstStyle/>
          <a:p>
            <a:r>
              <a:rPr lang="en-US" sz="1000" dirty="0">
                <a:solidFill>
                  <a:schemeClr val="tx1"/>
                </a:solidFill>
                <a:latin typeface="Abadi MT Condensed Light" panose="020B0306030101010103" pitchFamily="34" charset="77"/>
              </a:rPr>
              <a:t>https://elements.envato.com/thick-white-smoke-from-burning-coal-KPGFESY</a:t>
            </a:r>
          </a:p>
        </p:txBody>
      </p:sp>
    </p:spTree>
    <p:extLst>
      <p:ext uri="{BB962C8B-B14F-4D97-AF65-F5344CB8AC3E}">
        <p14:creationId xmlns:p14="http://schemas.microsoft.com/office/powerpoint/2010/main" val="3821665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05B43A-90B8-4D37-810D-773483A0BF0C}"/>
              </a:ext>
            </a:extLst>
          </p:cNvPr>
          <p:cNvPicPr>
            <a:picLocks noChangeAspect="1"/>
          </p:cNvPicPr>
          <p:nvPr/>
        </p:nvPicPr>
        <p:blipFill>
          <a:blip r:embed="rId3"/>
          <a:stretch>
            <a:fillRect/>
          </a:stretch>
        </p:blipFill>
        <p:spPr>
          <a:xfrm>
            <a:off x="408230" y="787981"/>
            <a:ext cx="5347817" cy="3567538"/>
          </a:xfrm>
          <a:prstGeom prst="rect">
            <a:avLst/>
          </a:prstGeom>
        </p:spPr>
      </p:pic>
      <p:sp>
        <p:nvSpPr>
          <p:cNvPr id="2" name="Title 1">
            <a:extLst>
              <a:ext uri="{FF2B5EF4-FFF2-40B4-BE49-F238E27FC236}">
                <a16:creationId xmlns:a16="http://schemas.microsoft.com/office/drawing/2014/main" id="{B09367B9-33EF-4CE3-BDA0-3ED2E5DB6CAC}"/>
              </a:ext>
            </a:extLst>
          </p:cNvPr>
          <p:cNvSpPr>
            <a:spLocks noGrp="1"/>
          </p:cNvSpPr>
          <p:nvPr>
            <p:ph type="title"/>
          </p:nvPr>
        </p:nvSpPr>
        <p:spPr>
          <a:xfrm>
            <a:off x="5915400" y="107394"/>
            <a:ext cx="3228600" cy="2296583"/>
          </a:xfrm>
        </p:spPr>
        <p:txBody>
          <a:bodyPr/>
          <a:lstStyle/>
          <a:p>
            <a:pPr algn="l"/>
            <a:r>
              <a:rPr lang="en-US" sz="4000" dirty="0">
                <a:latin typeface="Abadi MT Condensed Light" panose="020B0306030101010103" pitchFamily="34" charset="77"/>
              </a:rPr>
              <a:t>In 2018, 66% of Utah's electricity came from coal.</a:t>
            </a:r>
            <a:br>
              <a:rPr lang="en-US" sz="4000" dirty="0">
                <a:latin typeface="Abadi MT Condensed Light" panose="020B0306030101010103" pitchFamily="34" charset="77"/>
              </a:rPr>
            </a:br>
            <a:endParaRPr lang="en-US" sz="4000" dirty="0">
              <a:latin typeface="Abadi MT Condensed Light" panose="020B0306030101010103" pitchFamily="34" charset="77"/>
            </a:endParaRPr>
          </a:p>
        </p:txBody>
      </p:sp>
    </p:spTree>
    <p:extLst>
      <p:ext uri="{BB962C8B-B14F-4D97-AF65-F5344CB8AC3E}">
        <p14:creationId xmlns:p14="http://schemas.microsoft.com/office/powerpoint/2010/main" val="2628333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pic>
        <p:nvPicPr>
          <p:cNvPr id="7" name="Picture 6">
            <a:extLst>
              <a:ext uri="{FF2B5EF4-FFF2-40B4-BE49-F238E27FC236}">
                <a16:creationId xmlns:a16="http://schemas.microsoft.com/office/drawing/2014/main" id="{F886F2B1-837C-4F19-B720-F6AFF8D65A9E}"/>
              </a:ext>
            </a:extLst>
          </p:cNvPr>
          <p:cNvPicPr>
            <a:picLocks noChangeAspect="1"/>
          </p:cNvPicPr>
          <p:nvPr/>
        </p:nvPicPr>
        <p:blipFill>
          <a:blip r:embed="rId3"/>
          <a:stretch>
            <a:fillRect/>
          </a:stretch>
        </p:blipFill>
        <p:spPr>
          <a:xfrm>
            <a:off x="667989" y="635762"/>
            <a:ext cx="4297394" cy="3486827"/>
          </a:xfrm>
          <a:prstGeom prst="rect">
            <a:avLst/>
          </a:prstGeom>
        </p:spPr>
      </p:pic>
      <p:sp>
        <p:nvSpPr>
          <p:cNvPr id="986" name="Google Shape;986;p50"/>
          <p:cNvSpPr txBox="1">
            <a:spLocks noGrp="1"/>
          </p:cNvSpPr>
          <p:nvPr>
            <p:ph type="body" idx="1"/>
          </p:nvPr>
        </p:nvSpPr>
        <p:spPr>
          <a:xfrm>
            <a:off x="5261404" y="626710"/>
            <a:ext cx="3753339" cy="85446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000" b="1" dirty="0">
                <a:solidFill>
                  <a:schemeClr val="accent1"/>
                </a:solidFill>
                <a:latin typeface="Abadi MT Condensed Light" panose="020B0306030101010103" pitchFamily="34" charset="77"/>
              </a:rPr>
              <a:t>What’s in that pizza?</a:t>
            </a:r>
            <a:endParaRPr sz="4000" b="1" dirty="0">
              <a:solidFill>
                <a:schemeClr val="accent1"/>
              </a:solidFill>
              <a:latin typeface="Abadi MT Condensed Light" panose="020B0306030101010103" pitchFamily="34" charset="77"/>
            </a:endParaRPr>
          </a:p>
        </p:txBody>
      </p:sp>
      <p:grpSp>
        <p:nvGrpSpPr>
          <p:cNvPr id="995" name="Google Shape;995;p50"/>
          <p:cNvGrpSpPr/>
          <p:nvPr/>
        </p:nvGrpSpPr>
        <p:grpSpPr>
          <a:xfrm>
            <a:off x="8600905" y="3709352"/>
            <a:ext cx="881370" cy="1090694"/>
            <a:chOff x="2821350" y="4078125"/>
            <a:chExt cx="317325" cy="392675"/>
          </a:xfrm>
        </p:grpSpPr>
        <p:sp>
          <p:nvSpPr>
            <p:cNvPr id="996" name="Google Shape;996;p50"/>
            <p:cNvSpPr/>
            <p:nvPr/>
          </p:nvSpPr>
          <p:spPr>
            <a:xfrm>
              <a:off x="2879675" y="4220750"/>
              <a:ext cx="87200" cy="44500"/>
            </a:xfrm>
            <a:custGeom>
              <a:avLst/>
              <a:gdLst/>
              <a:ahLst/>
              <a:cxnLst/>
              <a:rect l="l" t="t" r="r" b="b"/>
              <a:pathLst>
                <a:path w="3488" h="1780" extrusionOk="0">
                  <a:moveTo>
                    <a:pt x="2130" y="1"/>
                  </a:moveTo>
                  <a:cubicBezTo>
                    <a:pt x="1758" y="1"/>
                    <a:pt x="1355" y="97"/>
                    <a:pt x="1035" y="210"/>
                  </a:cubicBezTo>
                  <a:cubicBezTo>
                    <a:pt x="902" y="254"/>
                    <a:pt x="774" y="310"/>
                    <a:pt x="649" y="373"/>
                  </a:cubicBezTo>
                  <a:cubicBezTo>
                    <a:pt x="529" y="435"/>
                    <a:pt x="412" y="505"/>
                    <a:pt x="325" y="606"/>
                  </a:cubicBezTo>
                  <a:cubicBezTo>
                    <a:pt x="0" y="986"/>
                    <a:pt x="243" y="1574"/>
                    <a:pt x="741" y="1614"/>
                  </a:cubicBezTo>
                  <a:cubicBezTo>
                    <a:pt x="1117" y="1645"/>
                    <a:pt x="1735" y="1779"/>
                    <a:pt x="2264" y="1779"/>
                  </a:cubicBezTo>
                  <a:cubicBezTo>
                    <a:pt x="2952" y="1779"/>
                    <a:pt x="3488" y="1552"/>
                    <a:pt x="3140" y="572"/>
                  </a:cubicBezTo>
                  <a:cubicBezTo>
                    <a:pt x="2989" y="144"/>
                    <a:pt x="2583" y="1"/>
                    <a:pt x="213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0"/>
            <p:cNvSpPr/>
            <p:nvPr/>
          </p:nvSpPr>
          <p:spPr>
            <a:xfrm>
              <a:off x="2961775" y="4282500"/>
              <a:ext cx="68525" cy="43375"/>
            </a:xfrm>
            <a:custGeom>
              <a:avLst/>
              <a:gdLst/>
              <a:ahLst/>
              <a:cxnLst/>
              <a:rect l="l" t="t" r="r" b="b"/>
              <a:pathLst>
                <a:path w="2741" h="1735" extrusionOk="0">
                  <a:moveTo>
                    <a:pt x="536" y="0"/>
                  </a:moveTo>
                  <a:cubicBezTo>
                    <a:pt x="487" y="0"/>
                    <a:pt x="438" y="7"/>
                    <a:pt x="395" y="32"/>
                  </a:cubicBezTo>
                  <a:cubicBezTo>
                    <a:pt x="342" y="64"/>
                    <a:pt x="309" y="121"/>
                    <a:pt x="278" y="175"/>
                  </a:cubicBezTo>
                  <a:cubicBezTo>
                    <a:pt x="142" y="415"/>
                    <a:pt x="0" y="684"/>
                    <a:pt x="59" y="954"/>
                  </a:cubicBezTo>
                  <a:cubicBezTo>
                    <a:pt x="169" y="1473"/>
                    <a:pt x="784" y="1734"/>
                    <a:pt x="1391" y="1734"/>
                  </a:cubicBezTo>
                  <a:cubicBezTo>
                    <a:pt x="1921" y="1734"/>
                    <a:pt x="2444" y="1536"/>
                    <a:pt x="2621" y="1136"/>
                  </a:cubicBezTo>
                  <a:cubicBezTo>
                    <a:pt x="2626" y="1126"/>
                    <a:pt x="2630" y="1116"/>
                    <a:pt x="2634" y="1106"/>
                  </a:cubicBezTo>
                  <a:cubicBezTo>
                    <a:pt x="2740" y="826"/>
                    <a:pt x="2634" y="463"/>
                    <a:pt x="2364" y="335"/>
                  </a:cubicBezTo>
                  <a:cubicBezTo>
                    <a:pt x="1764" y="52"/>
                    <a:pt x="1270" y="45"/>
                    <a:pt x="607" y="4"/>
                  </a:cubicBezTo>
                  <a:cubicBezTo>
                    <a:pt x="584" y="2"/>
                    <a:pt x="560" y="0"/>
                    <a:pt x="53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0"/>
            <p:cNvSpPr/>
            <p:nvPr/>
          </p:nvSpPr>
          <p:spPr>
            <a:xfrm>
              <a:off x="3001300" y="4226900"/>
              <a:ext cx="70850" cy="44350"/>
            </a:xfrm>
            <a:custGeom>
              <a:avLst/>
              <a:gdLst/>
              <a:ahLst/>
              <a:cxnLst/>
              <a:rect l="l" t="t" r="r" b="b"/>
              <a:pathLst>
                <a:path w="2834" h="1774" extrusionOk="0">
                  <a:moveTo>
                    <a:pt x="1176" y="0"/>
                  </a:moveTo>
                  <a:cubicBezTo>
                    <a:pt x="673" y="0"/>
                    <a:pt x="214" y="131"/>
                    <a:pt x="91" y="437"/>
                  </a:cubicBezTo>
                  <a:cubicBezTo>
                    <a:pt x="1" y="662"/>
                    <a:pt x="77" y="928"/>
                    <a:pt x="233" y="1114"/>
                  </a:cubicBezTo>
                  <a:cubicBezTo>
                    <a:pt x="388" y="1298"/>
                    <a:pt x="613" y="1413"/>
                    <a:pt x="842" y="1491"/>
                  </a:cubicBezTo>
                  <a:cubicBezTo>
                    <a:pt x="1138" y="1594"/>
                    <a:pt x="1670" y="1773"/>
                    <a:pt x="2108" y="1773"/>
                  </a:cubicBezTo>
                  <a:cubicBezTo>
                    <a:pt x="2488" y="1773"/>
                    <a:pt x="2797" y="1638"/>
                    <a:pt x="2816" y="1198"/>
                  </a:cubicBezTo>
                  <a:cubicBezTo>
                    <a:pt x="2826" y="976"/>
                    <a:pt x="2834" y="742"/>
                    <a:pt x="2728" y="549"/>
                  </a:cubicBezTo>
                  <a:cubicBezTo>
                    <a:pt x="2544" y="215"/>
                    <a:pt x="1823" y="0"/>
                    <a:pt x="117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0"/>
            <p:cNvSpPr/>
            <p:nvPr/>
          </p:nvSpPr>
          <p:spPr>
            <a:xfrm>
              <a:off x="2840650" y="4289300"/>
              <a:ext cx="59550" cy="29250"/>
            </a:xfrm>
            <a:custGeom>
              <a:avLst/>
              <a:gdLst/>
              <a:ahLst/>
              <a:cxnLst/>
              <a:rect l="l" t="t" r="r" b="b"/>
              <a:pathLst>
                <a:path w="2382" h="1170" extrusionOk="0">
                  <a:moveTo>
                    <a:pt x="616" y="0"/>
                  </a:moveTo>
                  <a:cubicBezTo>
                    <a:pt x="507" y="0"/>
                    <a:pt x="397" y="12"/>
                    <a:pt x="304" y="66"/>
                  </a:cubicBezTo>
                  <a:cubicBezTo>
                    <a:pt x="14" y="236"/>
                    <a:pt x="1" y="757"/>
                    <a:pt x="266" y="956"/>
                  </a:cubicBezTo>
                  <a:cubicBezTo>
                    <a:pt x="386" y="1046"/>
                    <a:pt x="539" y="1079"/>
                    <a:pt x="687" y="1103"/>
                  </a:cubicBezTo>
                  <a:cubicBezTo>
                    <a:pt x="962" y="1147"/>
                    <a:pt x="1240" y="1170"/>
                    <a:pt x="1518" y="1170"/>
                  </a:cubicBezTo>
                  <a:cubicBezTo>
                    <a:pt x="1688" y="1170"/>
                    <a:pt x="1859" y="1161"/>
                    <a:pt x="2029" y="1144"/>
                  </a:cubicBezTo>
                  <a:cubicBezTo>
                    <a:pt x="2122" y="1136"/>
                    <a:pt x="2222" y="1121"/>
                    <a:pt x="2290" y="1059"/>
                  </a:cubicBezTo>
                  <a:cubicBezTo>
                    <a:pt x="2359" y="994"/>
                    <a:pt x="2382" y="890"/>
                    <a:pt x="2376" y="795"/>
                  </a:cubicBezTo>
                  <a:cubicBezTo>
                    <a:pt x="2357" y="545"/>
                    <a:pt x="2167" y="331"/>
                    <a:pt x="1941" y="219"/>
                  </a:cubicBezTo>
                  <a:cubicBezTo>
                    <a:pt x="1591" y="46"/>
                    <a:pt x="1081" y="12"/>
                    <a:pt x="692" y="2"/>
                  </a:cubicBezTo>
                  <a:cubicBezTo>
                    <a:pt x="667" y="1"/>
                    <a:pt x="641" y="0"/>
                    <a:pt x="61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0"/>
            <p:cNvSpPr/>
            <p:nvPr/>
          </p:nvSpPr>
          <p:spPr>
            <a:xfrm>
              <a:off x="2902675" y="4333750"/>
              <a:ext cx="59275" cy="35575"/>
            </a:xfrm>
            <a:custGeom>
              <a:avLst/>
              <a:gdLst/>
              <a:ahLst/>
              <a:cxnLst/>
              <a:rect l="l" t="t" r="r" b="b"/>
              <a:pathLst>
                <a:path w="2371" h="1423" extrusionOk="0">
                  <a:moveTo>
                    <a:pt x="655" y="0"/>
                  </a:moveTo>
                  <a:cubicBezTo>
                    <a:pt x="589" y="0"/>
                    <a:pt x="533" y="7"/>
                    <a:pt x="493" y="23"/>
                  </a:cubicBezTo>
                  <a:cubicBezTo>
                    <a:pt x="232" y="124"/>
                    <a:pt x="57" y="386"/>
                    <a:pt x="9" y="660"/>
                  </a:cubicBezTo>
                  <a:cubicBezTo>
                    <a:pt x="1" y="700"/>
                    <a:pt x="1" y="742"/>
                    <a:pt x="9" y="782"/>
                  </a:cubicBezTo>
                  <a:cubicBezTo>
                    <a:pt x="24" y="823"/>
                    <a:pt x="47" y="861"/>
                    <a:pt x="77" y="892"/>
                  </a:cubicBezTo>
                  <a:cubicBezTo>
                    <a:pt x="405" y="1275"/>
                    <a:pt x="814" y="1422"/>
                    <a:pt x="1267" y="1422"/>
                  </a:cubicBezTo>
                  <a:cubicBezTo>
                    <a:pt x="1388" y="1422"/>
                    <a:pt x="1512" y="1412"/>
                    <a:pt x="1638" y="1392"/>
                  </a:cubicBezTo>
                  <a:cubicBezTo>
                    <a:pt x="1810" y="1365"/>
                    <a:pt x="1991" y="1327"/>
                    <a:pt x="2113" y="1204"/>
                  </a:cubicBezTo>
                  <a:cubicBezTo>
                    <a:pt x="2370" y="946"/>
                    <a:pt x="2189" y="466"/>
                    <a:pt x="1864" y="299"/>
                  </a:cubicBezTo>
                  <a:cubicBezTo>
                    <a:pt x="1654" y="190"/>
                    <a:pt x="1007" y="0"/>
                    <a:pt x="655"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0"/>
            <p:cNvSpPr/>
            <p:nvPr/>
          </p:nvSpPr>
          <p:spPr>
            <a:xfrm>
              <a:off x="2992875" y="4172525"/>
              <a:ext cx="59250" cy="35525"/>
            </a:xfrm>
            <a:custGeom>
              <a:avLst/>
              <a:gdLst/>
              <a:ahLst/>
              <a:cxnLst/>
              <a:rect l="l" t="t" r="r" b="b"/>
              <a:pathLst>
                <a:path w="2370" h="1421" extrusionOk="0">
                  <a:moveTo>
                    <a:pt x="656" y="0"/>
                  </a:moveTo>
                  <a:cubicBezTo>
                    <a:pt x="588" y="0"/>
                    <a:pt x="532" y="7"/>
                    <a:pt x="491" y="23"/>
                  </a:cubicBezTo>
                  <a:cubicBezTo>
                    <a:pt x="231" y="123"/>
                    <a:pt x="55" y="385"/>
                    <a:pt x="9" y="659"/>
                  </a:cubicBezTo>
                  <a:cubicBezTo>
                    <a:pt x="0" y="699"/>
                    <a:pt x="0" y="742"/>
                    <a:pt x="9" y="782"/>
                  </a:cubicBezTo>
                  <a:cubicBezTo>
                    <a:pt x="23" y="824"/>
                    <a:pt x="46" y="861"/>
                    <a:pt x="76" y="892"/>
                  </a:cubicBezTo>
                  <a:cubicBezTo>
                    <a:pt x="405" y="1274"/>
                    <a:pt x="814" y="1421"/>
                    <a:pt x="1267" y="1421"/>
                  </a:cubicBezTo>
                  <a:cubicBezTo>
                    <a:pt x="1387" y="1421"/>
                    <a:pt x="1511" y="1410"/>
                    <a:pt x="1638" y="1391"/>
                  </a:cubicBezTo>
                  <a:cubicBezTo>
                    <a:pt x="1809" y="1365"/>
                    <a:pt x="1991" y="1327"/>
                    <a:pt x="2112" y="1204"/>
                  </a:cubicBezTo>
                  <a:cubicBezTo>
                    <a:pt x="2370" y="945"/>
                    <a:pt x="2188" y="465"/>
                    <a:pt x="1864" y="299"/>
                  </a:cubicBezTo>
                  <a:cubicBezTo>
                    <a:pt x="1654" y="191"/>
                    <a:pt x="1008" y="0"/>
                    <a:pt x="65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0"/>
            <p:cNvSpPr/>
            <p:nvPr/>
          </p:nvSpPr>
          <p:spPr>
            <a:xfrm>
              <a:off x="3004825" y="4332400"/>
              <a:ext cx="78875" cy="35675"/>
            </a:xfrm>
            <a:custGeom>
              <a:avLst/>
              <a:gdLst/>
              <a:ahLst/>
              <a:cxnLst/>
              <a:rect l="l" t="t" r="r" b="b"/>
              <a:pathLst>
                <a:path w="3155" h="1427" extrusionOk="0">
                  <a:moveTo>
                    <a:pt x="1869" y="1"/>
                  </a:moveTo>
                  <a:cubicBezTo>
                    <a:pt x="1855" y="1"/>
                    <a:pt x="1842" y="1"/>
                    <a:pt x="1829" y="2"/>
                  </a:cubicBezTo>
                  <a:cubicBezTo>
                    <a:pt x="1390" y="35"/>
                    <a:pt x="84" y="35"/>
                    <a:pt x="44" y="621"/>
                  </a:cubicBezTo>
                  <a:cubicBezTo>
                    <a:pt x="1" y="1268"/>
                    <a:pt x="797" y="1426"/>
                    <a:pt x="1473" y="1426"/>
                  </a:cubicBezTo>
                  <a:cubicBezTo>
                    <a:pt x="1797" y="1426"/>
                    <a:pt x="2093" y="1390"/>
                    <a:pt x="2258" y="1354"/>
                  </a:cubicBezTo>
                  <a:cubicBezTo>
                    <a:pt x="2357" y="1332"/>
                    <a:pt x="2457" y="1306"/>
                    <a:pt x="2537" y="1248"/>
                  </a:cubicBezTo>
                  <a:cubicBezTo>
                    <a:pt x="3155" y="797"/>
                    <a:pt x="2409" y="1"/>
                    <a:pt x="1869"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50"/>
            <p:cNvSpPr/>
            <p:nvPr/>
          </p:nvSpPr>
          <p:spPr>
            <a:xfrm>
              <a:off x="2907825" y="4160200"/>
              <a:ext cx="78875" cy="35700"/>
            </a:xfrm>
            <a:custGeom>
              <a:avLst/>
              <a:gdLst/>
              <a:ahLst/>
              <a:cxnLst/>
              <a:rect l="l" t="t" r="r" b="b"/>
              <a:pathLst>
                <a:path w="3155" h="1428" extrusionOk="0">
                  <a:moveTo>
                    <a:pt x="1870" y="1"/>
                  </a:moveTo>
                  <a:cubicBezTo>
                    <a:pt x="1856" y="1"/>
                    <a:pt x="1843" y="1"/>
                    <a:pt x="1830" y="2"/>
                  </a:cubicBezTo>
                  <a:cubicBezTo>
                    <a:pt x="1391" y="35"/>
                    <a:pt x="84" y="35"/>
                    <a:pt x="45" y="620"/>
                  </a:cubicBezTo>
                  <a:cubicBezTo>
                    <a:pt x="1" y="1269"/>
                    <a:pt x="798" y="1428"/>
                    <a:pt x="1475" y="1428"/>
                  </a:cubicBezTo>
                  <a:cubicBezTo>
                    <a:pt x="1798" y="1428"/>
                    <a:pt x="2094" y="1392"/>
                    <a:pt x="2259" y="1355"/>
                  </a:cubicBezTo>
                  <a:cubicBezTo>
                    <a:pt x="2356" y="1332"/>
                    <a:pt x="2456" y="1307"/>
                    <a:pt x="2537" y="1248"/>
                  </a:cubicBezTo>
                  <a:cubicBezTo>
                    <a:pt x="3154" y="797"/>
                    <a:pt x="2408" y="1"/>
                    <a:pt x="187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0"/>
            <p:cNvSpPr/>
            <p:nvPr/>
          </p:nvSpPr>
          <p:spPr>
            <a:xfrm>
              <a:off x="3062800" y="4282875"/>
              <a:ext cx="74825" cy="36950"/>
            </a:xfrm>
            <a:custGeom>
              <a:avLst/>
              <a:gdLst/>
              <a:ahLst/>
              <a:cxnLst/>
              <a:rect l="l" t="t" r="r" b="b"/>
              <a:pathLst>
                <a:path w="2993" h="1478" extrusionOk="0">
                  <a:moveTo>
                    <a:pt x="833" y="1"/>
                  </a:moveTo>
                  <a:cubicBezTo>
                    <a:pt x="731" y="1"/>
                    <a:pt x="648" y="9"/>
                    <a:pt x="592" y="26"/>
                  </a:cubicBezTo>
                  <a:cubicBezTo>
                    <a:pt x="282" y="119"/>
                    <a:pt x="0" y="386"/>
                    <a:pt x="0" y="708"/>
                  </a:cubicBezTo>
                  <a:cubicBezTo>
                    <a:pt x="0" y="935"/>
                    <a:pt x="140" y="1148"/>
                    <a:pt x="331" y="1275"/>
                  </a:cubicBezTo>
                  <a:cubicBezTo>
                    <a:pt x="519" y="1404"/>
                    <a:pt x="751" y="1457"/>
                    <a:pt x="978" y="1473"/>
                  </a:cubicBezTo>
                  <a:cubicBezTo>
                    <a:pt x="1030" y="1476"/>
                    <a:pt x="1082" y="1478"/>
                    <a:pt x="1134" y="1478"/>
                  </a:cubicBezTo>
                  <a:cubicBezTo>
                    <a:pt x="1489" y="1478"/>
                    <a:pt x="1840" y="1397"/>
                    <a:pt x="2161" y="1240"/>
                  </a:cubicBezTo>
                  <a:cubicBezTo>
                    <a:pt x="2254" y="1194"/>
                    <a:pt x="2345" y="1140"/>
                    <a:pt x="2413" y="1061"/>
                  </a:cubicBezTo>
                  <a:cubicBezTo>
                    <a:pt x="2992" y="367"/>
                    <a:pt x="1509" y="1"/>
                    <a:pt x="833"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0"/>
            <p:cNvSpPr/>
            <p:nvPr/>
          </p:nvSpPr>
          <p:spPr>
            <a:xfrm>
              <a:off x="2955925" y="4386250"/>
              <a:ext cx="67225" cy="31150"/>
            </a:xfrm>
            <a:custGeom>
              <a:avLst/>
              <a:gdLst/>
              <a:ahLst/>
              <a:cxnLst/>
              <a:rect l="l" t="t" r="r" b="b"/>
              <a:pathLst>
                <a:path w="2689" h="1246" extrusionOk="0">
                  <a:moveTo>
                    <a:pt x="1729" y="0"/>
                  </a:moveTo>
                  <a:cubicBezTo>
                    <a:pt x="1146" y="0"/>
                    <a:pt x="0" y="112"/>
                    <a:pt x="488" y="797"/>
                  </a:cubicBezTo>
                  <a:cubicBezTo>
                    <a:pt x="603" y="958"/>
                    <a:pt x="792" y="1054"/>
                    <a:pt x="979" y="1118"/>
                  </a:cubicBezTo>
                  <a:cubicBezTo>
                    <a:pt x="1226" y="1203"/>
                    <a:pt x="1485" y="1246"/>
                    <a:pt x="1744" y="1246"/>
                  </a:cubicBezTo>
                  <a:cubicBezTo>
                    <a:pt x="1792" y="1246"/>
                    <a:pt x="1840" y="1244"/>
                    <a:pt x="1887" y="1241"/>
                  </a:cubicBezTo>
                  <a:cubicBezTo>
                    <a:pt x="2238" y="1220"/>
                    <a:pt x="2652" y="1038"/>
                    <a:pt x="2671" y="687"/>
                  </a:cubicBezTo>
                  <a:cubicBezTo>
                    <a:pt x="2688" y="402"/>
                    <a:pt x="2424" y="278"/>
                    <a:pt x="2252" y="105"/>
                  </a:cubicBezTo>
                  <a:cubicBezTo>
                    <a:pt x="2179" y="32"/>
                    <a:pt x="2068" y="15"/>
                    <a:pt x="1963" y="7"/>
                  </a:cubicBezTo>
                  <a:cubicBezTo>
                    <a:pt x="1908" y="3"/>
                    <a:pt x="1826" y="0"/>
                    <a:pt x="1729"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0"/>
            <p:cNvSpPr/>
            <p:nvPr/>
          </p:nvSpPr>
          <p:spPr>
            <a:xfrm>
              <a:off x="2850650" y="4086975"/>
              <a:ext cx="67250" cy="31150"/>
            </a:xfrm>
            <a:custGeom>
              <a:avLst/>
              <a:gdLst/>
              <a:ahLst/>
              <a:cxnLst/>
              <a:rect l="l" t="t" r="r" b="b"/>
              <a:pathLst>
                <a:path w="2690" h="1246" extrusionOk="0">
                  <a:moveTo>
                    <a:pt x="1736" y="1"/>
                  </a:moveTo>
                  <a:cubicBezTo>
                    <a:pt x="1155" y="1"/>
                    <a:pt x="0" y="110"/>
                    <a:pt x="490" y="797"/>
                  </a:cubicBezTo>
                  <a:cubicBezTo>
                    <a:pt x="605" y="960"/>
                    <a:pt x="794" y="1054"/>
                    <a:pt x="981" y="1118"/>
                  </a:cubicBezTo>
                  <a:cubicBezTo>
                    <a:pt x="1227" y="1203"/>
                    <a:pt x="1486" y="1246"/>
                    <a:pt x="1747" y="1246"/>
                  </a:cubicBezTo>
                  <a:cubicBezTo>
                    <a:pt x="1794" y="1246"/>
                    <a:pt x="1842" y="1244"/>
                    <a:pt x="1890" y="1241"/>
                  </a:cubicBezTo>
                  <a:cubicBezTo>
                    <a:pt x="2239" y="1220"/>
                    <a:pt x="2654" y="1038"/>
                    <a:pt x="2674" y="687"/>
                  </a:cubicBezTo>
                  <a:cubicBezTo>
                    <a:pt x="2690" y="402"/>
                    <a:pt x="2425" y="278"/>
                    <a:pt x="2253" y="105"/>
                  </a:cubicBezTo>
                  <a:cubicBezTo>
                    <a:pt x="2181" y="32"/>
                    <a:pt x="2069" y="16"/>
                    <a:pt x="1966" y="7"/>
                  </a:cubicBezTo>
                  <a:cubicBezTo>
                    <a:pt x="1911" y="3"/>
                    <a:pt x="1831"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0"/>
            <p:cNvSpPr/>
            <p:nvPr/>
          </p:nvSpPr>
          <p:spPr>
            <a:xfrm>
              <a:off x="2932650" y="4115675"/>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7" y="1203"/>
                    <a:pt x="1486" y="1246"/>
                    <a:pt x="1746" y="1246"/>
                  </a:cubicBezTo>
                  <a:cubicBezTo>
                    <a:pt x="1794" y="1246"/>
                    <a:pt x="1841" y="1244"/>
                    <a:pt x="1889" y="1242"/>
                  </a:cubicBezTo>
                  <a:cubicBezTo>
                    <a:pt x="2239" y="1220"/>
                    <a:pt x="2654" y="1038"/>
                    <a:pt x="2674" y="688"/>
                  </a:cubicBezTo>
                  <a:cubicBezTo>
                    <a:pt x="2690" y="404"/>
                    <a:pt x="2425" y="278"/>
                    <a:pt x="2254" y="105"/>
                  </a:cubicBezTo>
                  <a:cubicBezTo>
                    <a:pt x="2181" y="32"/>
                    <a:pt x="2069" y="16"/>
                    <a:pt x="1966" y="8"/>
                  </a:cubicBezTo>
                  <a:cubicBezTo>
                    <a:pt x="1911" y="4"/>
                    <a:pt x="1831"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0"/>
            <p:cNvSpPr/>
            <p:nvPr/>
          </p:nvSpPr>
          <p:spPr>
            <a:xfrm>
              <a:off x="3018725" y="4134800"/>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8" y="1203"/>
                    <a:pt x="1486" y="1246"/>
                    <a:pt x="1746" y="1246"/>
                  </a:cubicBezTo>
                  <a:cubicBezTo>
                    <a:pt x="1794" y="1246"/>
                    <a:pt x="1842" y="1244"/>
                    <a:pt x="1889" y="1242"/>
                  </a:cubicBezTo>
                  <a:cubicBezTo>
                    <a:pt x="2240" y="1220"/>
                    <a:pt x="2654" y="1038"/>
                    <a:pt x="2674" y="688"/>
                  </a:cubicBezTo>
                  <a:cubicBezTo>
                    <a:pt x="2690" y="404"/>
                    <a:pt x="2425" y="278"/>
                    <a:pt x="2254" y="105"/>
                  </a:cubicBezTo>
                  <a:cubicBezTo>
                    <a:pt x="2181" y="32"/>
                    <a:pt x="2069" y="16"/>
                    <a:pt x="1966" y="8"/>
                  </a:cubicBezTo>
                  <a:cubicBezTo>
                    <a:pt x="1912" y="4"/>
                    <a:pt x="1832"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0"/>
            <p:cNvSpPr/>
            <p:nvPr/>
          </p:nvSpPr>
          <p:spPr>
            <a:xfrm>
              <a:off x="2863425" y="4391850"/>
              <a:ext cx="73375" cy="29550"/>
            </a:xfrm>
            <a:custGeom>
              <a:avLst/>
              <a:gdLst/>
              <a:ahLst/>
              <a:cxnLst/>
              <a:rect l="l" t="t" r="r" b="b"/>
              <a:pathLst>
                <a:path w="2935" h="1182" extrusionOk="0">
                  <a:moveTo>
                    <a:pt x="990" y="0"/>
                  </a:moveTo>
                  <a:cubicBezTo>
                    <a:pt x="768" y="0"/>
                    <a:pt x="549" y="11"/>
                    <a:pt x="347" y="11"/>
                  </a:cubicBezTo>
                  <a:cubicBezTo>
                    <a:pt x="288" y="11"/>
                    <a:pt x="227" y="11"/>
                    <a:pt x="178" y="41"/>
                  </a:cubicBezTo>
                  <a:cubicBezTo>
                    <a:pt x="135" y="71"/>
                    <a:pt x="104" y="112"/>
                    <a:pt x="87" y="159"/>
                  </a:cubicBezTo>
                  <a:cubicBezTo>
                    <a:pt x="1" y="364"/>
                    <a:pt x="59" y="610"/>
                    <a:pt x="197" y="786"/>
                  </a:cubicBezTo>
                  <a:cubicBezTo>
                    <a:pt x="333" y="962"/>
                    <a:pt x="536" y="1072"/>
                    <a:pt x="744" y="1146"/>
                  </a:cubicBezTo>
                  <a:cubicBezTo>
                    <a:pt x="813" y="1170"/>
                    <a:pt x="897" y="1182"/>
                    <a:pt x="989" y="1182"/>
                  </a:cubicBezTo>
                  <a:cubicBezTo>
                    <a:pt x="1704" y="1182"/>
                    <a:pt x="2935" y="510"/>
                    <a:pt x="1901" y="125"/>
                  </a:cubicBezTo>
                  <a:cubicBezTo>
                    <a:pt x="1626" y="22"/>
                    <a:pt x="1306" y="0"/>
                    <a:pt x="99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50"/>
            <p:cNvSpPr/>
            <p:nvPr/>
          </p:nvSpPr>
          <p:spPr>
            <a:xfrm>
              <a:off x="3048025" y="4392850"/>
              <a:ext cx="59700" cy="32950"/>
            </a:xfrm>
            <a:custGeom>
              <a:avLst/>
              <a:gdLst/>
              <a:ahLst/>
              <a:cxnLst/>
              <a:rect l="l" t="t" r="r" b="b"/>
              <a:pathLst>
                <a:path w="2388" h="1318" extrusionOk="0">
                  <a:moveTo>
                    <a:pt x="1010" y="1"/>
                  </a:moveTo>
                  <a:cubicBezTo>
                    <a:pt x="655" y="1"/>
                    <a:pt x="308" y="143"/>
                    <a:pt x="98" y="476"/>
                  </a:cubicBezTo>
                  <a:cubicBezTo>
                    <a:pt x="74" y="513"/>
                    <a:pt x="54" y="554"/>
                    <a:pt x="41" y="596"/>
                  </a:cubicBezTo>
                  <a:cubicBezTo>
                    <a:pt x="1" y="743"/>
                    <a:pt x="79" y="893"/>
                    <a:pt x="157" y="1025"/>
                  </a:cubicBezTo>
                  <a:cubicBezTo>
                    <a:pt x="217" y="1129"/>
                    <a:pt x="284" y="1239"/>
                    <a:pt x="394" y="1286"/>
                  </a:cubicBezTo>
                  <a:cubicBezTo>
                    <a:pt x="451" y="1312"/>
                    <a:pt x="513" y="1318"/>
                    <a:pt x="576" y="1318"/>
                  </a:cubicBezTo>
                  <a:cubicBezTo>
                    <a:pt x="597" y="1318"/>
                    <a:pt x="618" y="1317"/>
                    <a:pt x="639" y="1316"/>
                  </a:cubicBezTo>
                  <a:cubicBezTo>
                    <a:pt x="1009" y="1306"/>
                    <a:pt x="1740" y="1312"/>
                    <a:pt x="2086" y="1129"/>
                  </a:cubicBezTo>
                  <a:cubicBezTo>
                    <a:pt x="2339" y="996"/>
                    <a:pt x="2387" y="764"/>
                    <a:pt x="1940" y="354"/>
                  </a:cubicBezTo>
                  <a:cubicBezTo>
                    <a:pt x="1699" y="132"/>
                    <a:pt x="1351" y="1"/>
                    <a:pt x="101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0"/>
            <p:cNvSpPr/>
            <p:nvPr/>
          </p:nvSpPr>
          <p:spPr>
            <a:xfrm>
              <a:off x="2915900" y="4444325"/>
              <a:ext cx="49275" cy="26475"/>
            </a:xfrm>
            <a:custGeom>
              <a:avLst/>
              <a:gdLst/>
              <a:ahLst/>
              <a:cxnLst/>
              <a:rect l="l" t="t" r="r" b="b"/>
              <a:pathLst>
                <a:path w="1971" h="1059" extrusionOk="0">
                  <a:moveTo>
                    <a:pt x="1407" y="1"/>
                  </a:moveTo>
                  <a:cubicBezTo>
                    <a:pt x="1181" y="1"/>
                    <a:pt x="932" y="55"/>
                    <a:pt x="763" y="65"/>
                  </a:cubicBezTo>
                  <a:cubicBezTo>
                    <a:pt x="539" y="80"/>
                    <a:pt x="280" y="111"/>
                    <a:pt x="157" y="300"/>
                  </a:cubicBezTo>
                  <a:cubicBezTo>
                    <a:pt x="1" y="537"/>
                    <a:pt x="190" y="877"/>
                    <a:pt x="454" y="983"/>
                  </a:cubicBezTo>
                  <a:cubicBezTo>
                    <a:pt x="572" y="1030"/>
                    <a:pt x="748" y="1058"/>
                    <a:pt x="938" y="1058"/>
                  </a:cubicBezTo>
                  <a:cubicBezTo>
                    <a:pt x="1410" y="1058"/>
                    <a:pt x="1970" y="887"/>
                    <a:pt x="1940" y="417"/>
                  </a:cubicBezTo>
                  <a:cubicBezTo>
                    <a:pt x="1918" y="81"/>
                    <a:pt x="1680" y="1"/>
                    <a:pt x="1407"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0"/>
            <p:cNvSpPr/>
            <p:nvPr/>
          </p:nvSpPr>
          <p:spPr>
            <a:xfrm>
              <a:off x="2848950" y="4190175"/>
              <a:ext cx="49275" cy="26450"/>
            </a:xfrm>
            <a:custGeom>
              <a:avLst/>
              <a:gdLst/>
              <a:ahLst/>
              <a:cxnLst/>
              <a:rect l="l" t="t" r="r" b="b"/>
              <a:pathLst>
                <a:path w="1971" h="1058" extrusionOk="0">
                  <a:moveTo>
                    <a:pt x="1406" y="0"/>
                  </a:moveTo>
                  <a:cubicBezTo>
                    <a:pt x="1181" y="0"/>
                    <a:pt x="932" y="55"/>
                    <a:pt x="763" y="65"/>
                  </a:cubicBezTo>
                  <a:cubicBezTo>
                    <a:pt x="538" y="79"/>
                    <a:pt x="280" y="110"/>
                    <a:pt x="157" y="299"/>
                  </a:cubicBezTo>
                  <a:cubicBezTo>
                    <a:pt x="1" y="537"/>
                    <a:pt x="189" y="877"/>
                    <a:pt x="454" y="983"/>
                  </a:cubicBezTo>
                  <a:cubicBezTo>
                    <a:pt x="571" y="1030"/>
                    <a:pt x="747" y="1058"/>
                    <a:pt x="938" y="1058"/>
                  </a:cubicBezTo>
                  <a:cubicBezTo>
                    <a:pt x="1410" y="1058"/>
                    <a:pt x="1970" y="886"/>
                    <a:pt x="1940" y="416"/>
                  </a:cubicBezTo>
                  <a:cubicBezTo>
                    <a:pt x="1917" y="80"/>
                    <a:pt x="1679" y="0"/>
                    <a:pt x="140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0"/>
            <p:cNvSpPr/>
            <p:nvPr/>
          </p:nvSpPr>
          <p:spPr>
            <a:xfrm>
              <a:off x="3005850" y="4438850"/>
              <a:ext cx="61800" cy="21875"/>
            </a:xfrm>
            <a:custGeom>
              <a:avLst/>
              <a:gdLst/>
              <a:ahLst/>
              <a:cxnLst/>
              <a:rect l="l" t="t" r="r" b="b"/>
              <a:pathLst>
                <a:path w="2472" h="875" extrusionOk="0">
                  <a:moveTo>
                    <a:pt x="1330" y="1"/>
                  </a:moveTo>
                  <a:cubicBezTo>
                    <a:pt x="1305" y="1"/>
                    <a:pt x="1281" y="2"/>
                    <a:pt x="1257" y="4"/>
                  </a:cubicBezTo>
                  <a:cubicBezTo>
                    <a:pt x="1001" y="28"/>
                    <a:pt x="460" y="23"/>
                    <a:pt x="234" y="147"/>
                  </a:cubicBezTo>
                  <a:cubicBezTo>
                    <a:pt x="89" y="228"/>
                    <a:pt x="1" y="426"/>
                    <a:pt x="89" y="566"/>
                  </a:cubicBezTo>
                  <a:cubicBezTo>
                    <a:pt x="307" y="823"/>
                    <a:pt x="664" y="875"/>
                    <a:pt x="1010" y="875"/>
                  </a:cubicBezTo>
                  <a:cubicBezTo>
                    <a:pt x="1085" y="875"/>
                    <a:pt x="1158" y="872"/>
                    <a:pt x="1230" y="869"/>
                  </a:cubicBezTo>
                  <a:cubicBezTo>
                    <a:pt x="1405" y="863"/>
                    <a:pt x="1583" y="855"/>
                    <a:pt x="1741" y="780"/>
                  </a:cubicBezTo>
                  <a:cubicBezTo>
                    <a:pt x="2472" y="436"/>
                    <a:pt x="1820" y="1"/>
                    <a:pt x="133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0"/>
            <p:cNvSpPr/>
            <p:nvPr/>
          </p:nvSpPr>
          <p:spPr>
            <a:xfrm>
              <a:off x="2821350" y="4134150"/>
              <a:ext cx="61825" cy="21875"/>
            </a:xfrm>
            <a:custGeom>
              <a:avLst/>
              <a:gdLst/>
              <a:ahLst/>
              <a:cxnLst/>
              <a:rect l="l" t="t" r="r" b="b"/>
              <a:pathLst>
                <a:path w="2473" h="875" extrusionOk="0">
                  <a:moveTo>
                    <a:pt x="1330" y="0"/>
                  </a:moveTo>
                  <a:cubicBezTo>
                    <a:pt x="1306" y="0"/>
                    <a:pt x="1281" y="1"/>
                    <a:pt x="1258" y="4"/>
                  </a:cubicBezTo>
                  <a:cubicBezTo>
                    <a:pt x="1003" y="28"/>
                    <a:pt x="460" y="22"/>
                    <a:pt x="235" y="146"/>
                  </a:cubicBezTo>
                  <a:cubicBezTo>
                    <a:pt x="91" y="228"/>
                    <a:pt x="1" y="427"/>
                    <a:pt x="91" y="565"/>
                  </a:cubicBezTo>
                  <a:cubicBezTo>
                    <a:pt x="308" y="822"/>
                    <a:pt x="665" y="874"/>
                    <a:pt x="1012" y="874"/>
                  </a:cubicBezTo>
                  <a:cubicBezTo>
                    <a:pt x="1086" y="874"/>
                    <a:pt x="1160" y="872"/>
                    <a:pt x="1232" y="869"/>
                  </a:cubicBezTo>
                  <a:cubicBezTo>
                    <a:pt x="1405" y="861"/>
                    <a:pt x="1584" y="853"/>
                    <a:pt x="1742" y="780"/>
                  </a:cubicBezTo>
                  <a:cubicBezTo>
                    <a:pt x="2472" y="435"/>
                    <a:pt x="1821" y="0"/>
                    <a:pt x="133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0"/>
            <p:cNvSpPr/>
            <p:nvPr/>
          </p:nvSpPr>
          <p:spPr>
            <a:xfrm>
              <a:off x="3076925" y="4198375"/>
              <a:ext cx="61750" cy="21875"/>
            </a:xfrm>
            <a:custGeom>
              <a:avLst/>
              <a:gdLst/>
              <a:ahLst/>
              <a:cxnLst/>
              <a:rect l="l" t="t" r="r" b="b"/>
              <a:pathLst>
                <a:path w="2470" h="875" extrusionOk="0">
                  <a:moveTo>
                    <a:pt x="1330" y="0"/>
                  </a:moveTo>
                  <a:cubicBezTo>
                    <a:pt x="1305" y="0"/>
                    <a:pt x="1280" y="2"/>
                    <a:pt x="1256" y="4"/>
                  </a:cubicBezTo>
                  <a:cubicBezTo>
                    <a:pt x="1001" y="28"/>
                    <a:pt x="458" y="21"/>
                    <a:pt x="233" y="147"/>
                  </a:cubicBezTo>
                  <a:cubicBezTo>
                    <a:pt x="89" y="229"/>
                    <a:pt x="0" y="426"/>
                    <a:pt x="89" y="566"/>
                  </a:cubicBezTo>
                  <a:cubicBezTo>
                    <a:pt x="306" y="824"/>
                    <a:pt x="666" y="874"/>
                    <a:pt x="1015" y="874"/>
                  </a:cubicBezTo>
                  <a:cubicBezTo>
                    <a:pt x="1087" y="874"/>
                    <a:pt x="1160" y="872"/>
                    <a:pt x="1230" y="869"/>
                  </a:cubicBezTo>
                  <a:cubicBezTo>
                    <a:pt x="1403" y="862"/>
                    <a:pt x="1583" y="853"/>
                    <a:pt x="1740" y="779"/>
                  </a:cubicBezTo>
                  <a:cubicBezTo>
                    <a:pt x="2469" y="435"/>
                    <a:pt x="1821" y="0"/>
                    <a:pt x="133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0"/>
            <p:cNvSpPr/>
            <p:nvPr/>
          </p:nvSpPr>
          <p:spPr>
            <a:xfrm>
              <a:off x="3004500" y="4078125"/>
              <a:ext cx="61775" cy="21875"/>
            </a:xfrm>
            <a:custGeom>
              <a:avLst/>
              <a:gdLst/>
              <a:ahLst/>
              <a:cxnLst/>
              <a:rect l="l" t="t" r="r" b="b"/>
              <a:pathLst>
                <a:path w="2471" h="875" extrusionOk="0">
                  <a:moveTo>
                    <a:pt x="1328" y="0"/>
                  </a:moveTo>
                  <a:cubicBezTo>
                    <a:pt x="1304" y="0"/>
                    <a:pt x="1279" y="2"/>
                    <a:pt x="1256" y="4"/>
                  </a:cubicBezTo>
                  <a:cubicBezTo>
                    <a:pt x="1001" y="28"/>
                    <a:pt x="458" y="22"/>
                    <a:pt x="233" y="145"/>
                  </a:cubicBezTo>
                  <a:cubicBezTo>
                    <a:pt x="89" y="227"/>
                    <a:pt x="0" y="426"/>
                    <a:pt x="89" y="564"/>
                  </a:cubicBezTo>
                  <a:cubicBezTo>
                    <a:pt x="307" y="824"/>
                    <a:pt x="666" y="874"/>
                    <a:pt x="1015" y="874"/>
                  </a:cubicBezTo>
                  <a:cubicBezTo>
                    <a:pt x="1088" y="874"/>
                    <a:pt x="1160" y="872"/>
                    <a:pt x="1230" y="869"/>
                  </a:cubicBezTo>
                  <a:cubicBezTo>
                    <a:pt x="1404" y="862"/>
                    <a:pt x="1583" y="853"/>
                    <a:pt x="1740" y="779"/>
                  </a:cubicBezTo>
                  <a:cubicBezTo>
                    <a:pt x="2470" y="434"/>
                    <a:pt x="1819" y="0"/>
                    <a:pt x="1328"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 name="Google Shape;1017;p50"/>
          <p:cNvGrpSpPr/>
          <p:nvPr/>
        </p:nvGrpSpPr>
        <p:grpSpPr>
          <a:xfrm>
            <a:off x="-41870" y="-576898"/>
            <a:ext cx="881370" cy="1090694"/>
            <a:chOff x="2821350" y="4078125"/>
            <a:chExt cx="317325" cy="392675"/>
          </a:xfrm>
        </p:grpSpPr>
        <p:sp>
          <p:nvSpPr>
            <p:cNvPr id="1018" name="Google Shape;1018;p50"/>
            <p:cNvSpPr/>
            <p:nvPr/>
          </p:nvSpPr>
          <p:spPr>
            <a:xfrm>
              <a:off x="2879675" y="4220750"/>
              <a:ext cx="87200" cy="44500"/>
            </a:xfrm>
            <a:custGeom>
              <a:avLst/>
              <a:gdLst/>
              <a:ahLst/>
              <a:cxnLst/>
              <a:rect l="l" t="t" r="r" b="b"/>
              <a:pathLst>
                <a:path w="3488" h="1780" extrusionOk="0">
                  <a:moveTo>
                    <a:pt x="2130" y="1"/>
                  </a:moveTo>
                  <a:cubicBezTo>
                    <a:pt x="1758" y="1"/>
                    <a:pt x="1355" y="97"/>
                    <a:pt x="1035" y="210"/>
                  </a:cubicBezTo>
                  <a:cubicBezTo>
                    <a:pt x="902" y="254"/>
                    <a:pt x="774" y="310"/>
                    <a:pt x="649" y="373"/>
                  </a:cubicBezTo>
                  <a:cubicBezTo>
                    <a:pt x="529" y="435"/>
                    <a:pt x="412" y="505"/>
                    <a:pt x="325" y="606"/>
                  </a:cubicBezTo>
                  <a:cubicBezTo>
                    <a:pt x="0" y="986"/>
                    <a:pt x="243" y="1574"/>
                    <a:pt x="741" y="1614"/>
                  </a:cubicBezTo>
                  <a:cubicBezTo>
                    <a:pt x="1117" y="1645"/>
                    <a:pt x="1735" y="1779"/>
                    <a:pt x="2264" y="1779"/>
                  </a:cubicBezTo>
                  <a:cubicBezTo>
                    <a:pt x="2952" y="1779"/>
                    <a:pt x="3488" y="1552"/>
                    <a:pt x="3140" y="572"/>
                  </a:cubicBezTo>
                  <a:cubicBezTo>
                    <a:pt x="2989" y="144"/>
                    <a:pt x="2583" y="1"/>
                    <a:pt x="213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0"/>
            <p:cNvSpPr/>
            <p:nvPr/>
          </p:nvSpPr>
          <p:spPr>
            <a:xfrm>
              <a:off x="2961775" y="4282500"/>
              <a:ext cx="68525" cy="43375"/>
            </a:xfrm>
            <a:custGeom>
              <a:avLst/>
              <a:gdLst/>
              <a:ahLst/>
              <a:cxnLst/>
              <a:rect l="l" t="t" r="r" b="b"/>
              <a:pathLst>
                <a:path w="2741" h="1735" extrusionOk="0">
                  <a:moveTo>
                    <a:pt x="536" y="0"/>
                  </a:moveTo>
                  <a:cubicBezTo>
                    <a:pt x="487" y="0"/>
                    <a:pt x="438" y="7"/>
                    <a:pt x="395" y="32"/>
                  </a:cubicBezTo>
                  <a:cubicBezTo>
                    <a:pt x="342" y="64"/>
                    <a:pt x="309" y="121"/>
                    <a:pt x="278" y="175"/>
                  </a:cubicBezTo>
                  <a:cubicBezTo>
                    <a:pt x="142" y="415"/>
                    <a:pt x="0" y="684"/>
                    <a:pt x="59" y="954"/>
                  </a:cubicBezTo>
                  <a:cubicBezTo>
                    <a:pt x="169" y="1473"/>
                    <a:pt x="784" y="1734"/>
                    <a:pt x="1391" y="1734"/>
                  </a:cubicBezTo>
                  <a:cubicBezTo>
                    <a:pt x="1921" y="1734"/>
                    <a:pt x="2444" y="1536"/>
                    <a:pt x="2621" y="1136"/>
                  </a:cubicBezTo>
                  <a:cubicBezTo>
                    <a:pt x="2626" y="1126"/>
                    <a:pt x="2630" y="1116"/>
                    <a:pt x="2634" y="1106"/>
                  </a:cubicBezTo>
                  <a:cubicBezTo>
                    <a:pt x="2740" y="826"/>
                    <a:pt x="2634" y="463"/>
                    <a:pt x="2364" y="335"/>
                  </a:cubicBezTo>
                  <a:cubicBezTo>
                    <a:pt x="1764" y="52"/>
                    <a:pt x="1270" y="45"/>
                    <a:pt x="607" y="4"/>
                  </a:cubicBezTo>
                  <a:cubicBezTo>
                    <a:pt x="584" y="2"/>
                    <a:pt x="560" y="0"/>
                    <a:pt x="53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0"/>
            <p:cNvSpPr/>
            <p:nvPr/>
          </p:nvSpPr>
          <p:spPr>
            <a:xfrm>
              <a:off x="3001300" y="4226900"/>
              <a:ext cx="70850" cy="44350"/>
            </a:xfrm>
            <a:custGeom>
              <a:avLst/>
              <a:gdLst/>
              <a:ahLst/>
              <a:cxnLst/>
              <a:rect l="l" t="t" r="r" b="b"/>
              <a:pathLst>
                <a:path w="2834" h="1774" extrusionOk="0">
                  <a:moveTo>
                    <a:pt x="1176" y="0"/>
                  </a:moveTo>
                  <a:cubicBezTo>
                    <a:pt x="673" y="0"/>
                    <a:pt x="214" y="131"/>
                    <a:pt x="91" y="437"/>
                  </a:cubicBezTo>
                  <a:cubicBezTo>
                    <a:pt x="1" y="662"/>
                    <a:pt x="77" y="928"/>
                    <a:pt x="233" y="1114"/>
                  </a:cubicBezTo>
                  <a:cubicBezTo>
                    <a:pt x="388" y="1298"/>
                    <a:pt x="613" y="1413"/>
                    <a:pt x="842" y="1491"/>
                  </a:cubicBezTo>
                  <a:cubicBezTo>
                    <a:pt x="1138" y="1594"/>
                    <a:pt x="1670" y="1773"/>
                    <a:pt x="2108" y="1773"/>
                  </a:cubicBezTo>
                  <a:cubicBezTo>
                    <a:pt x="2488" y="1773"/>
                    <a:pt x="2797" y="1638"/>
                    <a:pt x="2816" y="1198"/>
                  </a:cubicBezTo>
                  <a:cubicBezTo>
                    <a:pt x="2826" y="976"/>
                    <a:pt x="2834" y="742"/>
                    <a:pt x="2728" y="549"/>
                  </a:cubicBezTo>
                  <a:cubicBezTo>
                    <a:pt x="2544" y="215"/>
                    <a:pt x="1823" y="0"/>
                    <a:pt x="117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0"/>
            <p:cNvSpPr/>
            <p:nvPr/>
          </p:nvSpPr>
          <p:spPr>
            <a:xfrm>
              <a:off x="2840650" y="4289300"/>
              <a:ext cx="59550" cy="29250"/>
            </a:xfrm>
            <a:custGeom>
              <a:avLst/>
              <a:gdLst/>
              <a:ahLst/>
              <a:cxnLst/>
              <a:rect l="l" t="t" r="r" b="b"/>
              <a:pathLst>
                <a:path w="2382" h="1170" extrusionOk="0">
                  <a:moveTo>
                    <a:pt x="616" y="0"/>
                  </a:moveTo>
                  <a:cubicBezTo>
                    <a:pt x="507" y="0"/>
                    <a:pt x="397" y="12"/>
                    <a:pt x="304" y="66"/>
                  </a:cubicBezTo>
                  <a:cubicBezTo>
                    <a:pt x="14" y="236"/>
                    <a:pt x="1" y="757"/>
                    <a:pt x="266" y="956"/>
                  </a:cubicBezTo>
                  <a:cubicBezTo>
                    <a:pt x="386" y="1046"/>
                    <a:pt x="539" y="1079"/>
                    <a:pt x="687" y="1103"/>
                  </a:cubicBezTo>
                  <a:cubicBezTo>
                    <a:pt x="962" y="1147"/>
                    <a:pt x="1240" y="1170"/>
                    <a:pt x="1518" y="1170"/>
                  </a:cubicBezTo>
                  <a:cubicBezTo>
                    <a:pt x="1688" y="1170"/>
                    <a:pt x="1859" y="1161"/>
                    <a:pt x="2029" y="1144"/>
                  </a:cubicBezTo>
                  <a:cubicBezTo>
                    <a:pt x="2122" y="1136"/>
                    <a:pt x="2222" y="1121"/>
                    <a:pt x="2290" y="1059"/>
                  </a:cubicBezTo>
                  <a:cubicBezTo>
                    <a:pt x="2359" y="994"/>
                    <a:pt x="2382" y="890"/>
                    <a:pt x="2376" y="795"/>
                  </a:cubicBezTo>
                  <a:cubicBezTo>
                    <a:pt x="2357" y="545"/>
                    <a:pt x="2167" y="331"/>
                    <a:pt x="1941" y="219"/>
                  </a:cubicBezTo>
                  <a:cubicBezTo>
                    <a:pt x="1591" y="46"/>
                    <a:pt x="1081" y="12"/>
                    <a:pt x="692" y="2"/>
                  </a:cubicBezTo>
                  <a:cubicBezTo>
                    <a:pt x="667" y="1"/>
                    <a:pt x="641" y="0"/>
                    <a:pt x="61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50"/>
            <p:cNvSpPr/>
            <p:nvPr/>
          </p:nvSpPr>
          <p:spPr>
            <a:xfrm>
              <a:off x="2902675" y="4333750"/>
              <a:ext cx="59275" cy="35575"/>
            </a:xfrm>
            <a:custGeom>
              <a:avLst/>
              <a:gdLst/>
              <a:ahLst/>
              <a:cxnLst/>
              <a:rect l="l" t="t" r="r" b="b"/>
              <a:pathLst>
                <a:path w="2371" h="1423" extrusionOk="0">
                  <a:moveTo>
                    <a:pt x="655" y="0"/>
                  </a:moveTo>
                  <a:cubicBezTo>
                    <a:pt x="589" y="0"/>
                    <a:pt x="533" y="7"/>
                    <a:pt x="493" y="23"/>
                  </a:cubicBezTo>
                  <a:cubicBezTo>
                    <a:pt x="232" y="124"/>
                    <a:pt x="57" y="386"/>
                    <a:pt x="9" y="660"/>
                  </a:cubicBezTo>
                  <a:cubicBezTo>
                    <a:pt x="1" y="700"/>
                    <a:pt x="1" y="742"/>
                    <a:pt x="9" y="782"/>
                  </a:cubicBezTo>
                  <a:cubicBezTo>
                    <a:pt x="24" y="823"/>
                    <a:pt x="47" y="861"/>
                    <a:pt x="77" y="892"/>
                  </a:cubicBezTo>
                  <a:cubicBezTo>
                    <a:pt x="405" y="1275"/>
                    <a:pt x="814" y="1422"/>
                    <a:pt x="1267" y="1422"/>
                  </a:cubicBezTo>
                  <a:cubicBezTo>
                    <a:pt x="1388" y="1422"/>
                    <a:pt x="1512" y="1412"/>
                    <a:pt x="1638" y="1392"/>
                  </a:cubicBezTo>
                  <a:cubicBezTo>
                    <a:pt x="1810" y="1365"/>
                    <a:pt x="1991" y="1327"/>
                    <a:pt x="2113" y="1204"/>
                  </a:cubicBezTo>
                  <a:cubicBezTo>
                    <a:pt x="2370" y="946"/>
                    <a:pt x="2189" y="466"/>
                    <a:pt x="1864" y="299"/>
                  </a:cubicBezTo>
                  <a:cubicBezTo>
                    <a:pt x="1654" y="190"/>
                    <a:pt x="1007" y="0"/>
                    <a:pt x="655"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0"/>
            <p:cNvSpPr/>
            <p:nvPr/>
          </p:nvSpPr>
          <p:spPr>
            <a:xfrm>
              <a:off x="2992875" y="4172525"/>
              <a:ext cx="59250" cy="35525"/>
            </a:xfrm>
            <a:custGeom>
              <a:avLst/>
              <a:gdLst/>
              <a:ahLst/>
              <a:cxnLst/>
              <a:rect l="l" t="t" r="r" b="b"/>
              <a:pathLst>
                <a:path w="2370" h="1421" extrusionOk="0">
                  <a:moveTo>
                    <a:pt x="656" y="0"/>
                  </a:moveTo>
                  <a:cubicBezTo>
                    <a:pt x="588" y="0"/>
                    <a:pt x="532" y="7"/>
                    <a:pt x="491" y="23"/>
                  </a:cubicBezTo>
                  <a:cubicBezTo>
                    <a:pt x="231" y="123"/>
                    <a:pt x="55" y="385"/>
                    <a:pt x="9" y="659"/>
                  </a:cubicBezTo>
                  <a:cubicBezTo>
                    <a:pt x="0" y="699"/>
                    <a:pt x="0" y="742"/>
                    <a:pt x="9" y="782"/>
                  </a:cubicBezTo>
                  <a:cubicBezTo>
                    <a:pt x="23" y="824"/>
                    <a:pt x="46" y="861"/>
                    <a:pt x="76" y="892"/>
                  </a:cubicBezTo>
                  <a:cubicBezTo>
                    <a:pt x="405" y="1274"/>
                    <a:pt x="814" y="1421"/>
                    <a:pt x="1267" y="1421"/>
                  </a:cubicBezTo>
                  <a:cubicBezTo>
                    <a:pt x="1387" y="1421"/>
                    <a:pt x="1511" y="1410"/>
                    <a:pt x="1638" y="1391"/>
                  </a:cubicBezTo>
                  <a:cubicBezTo>
                    <a:pt x="1809" y="1365"/>
                    <a:pt x="1991" y="1327"/>
                    <a:pt x="2112" y="1204"/>
                  </a:cubicBezTo>
                  <a:cubicBezTo>
                    <a:pt x="2370" y="945"/>
                    <a:pt x="2188" y="465"/>
                    <a:pt x="1864" y="299"/>
                  </a:cubicBezTo>
                  <a:cubicBezTo>
                    <a:pt x="1654" y="191"/>
                    <a:pt x="1008" y="0"/>
                    <a:pt x="65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0"/>
            <p:cNvSpPr/>
            <p:nvPr/>
          </p:nvSpPr>
          <p:spPr>
            <a:xfrm>
              <a:off x="3004825" y="4332400"/>
              <a:ext cx="78875" cy="35675"/>
            </a:xfrm>
            <a:custGeom>
              <a:avLst/>
              <a:gdLst/>
              <a:ahLst/>
              <a:cxnLst/>
              <a:rect l="l" t="t" r="r" b="b"/>
              <a:pathLst>
                <a:path w="3155" h="1427" extrusionOk="0">
                  <a:moveTo>
                    <a:pt x="1869" y="1"/>
                  </a:moveTo>
                  <a:cubicBezTo>
                    <a:pt x="1855" y="1"/>
                    <a:pt x="1842" y="1"/>
                    <a:pt x="1829" y="2"/>
                  </a:cubicBezTo>
                  <a:cubicBezTo>
                    <a:pt x="1390" y="35"/>
                    <a:pt x="84" y="35"/>
                    <a:pt x="44" y="621"/>
                  </a:cubicBezTo>
                  <a:cubicBezTo>
                    <a:pt x="1" y="1268"/>
                    <a:pt x="797" y="1426"/>
                    <a:pt x="1473" y="1426"/>
                  </a:cubicBezTo>
                  <a:cubicBezTo>
                    <a:pt x="1797" y="1426"/>
                    <a:pt x="2093" y="1390"/>
                    <a:pt x="2258" y="1354"/>
                  </a:cubicBezTo>
                  <a:cubicBezTo>
                    <a:pt x="2357" y="1332"/>
                    <a:pt x="2457" y="1306"/>
                    <a:pt x="2537" y="1248"/>
                  </a:cubicBezTo>
                  <a:cubicBezTo>
                    <a:pt x="3155" y="797"/>
                    <a:pt x="2409" y="1"/>
                    <a:pt x="1869"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0"/>
            <p:cNvSpPr/>
            <p:nvPr/>
          </p:nvSpPr>
          <p:spPr>
            <a:xfrm>
              <a:off x="2907825" y="4160200"/>
              <a:ext cx="78875" cy="35700"/>
            </a:xfrm>
            <a:custGeom>
              <a:avLst/>
              <a:gdLst/>
              <a:ahLst/>
              <a:cxnLst/>
              <a:rect l="l" t="t" r="r" b="b"/>
              <a:pathLst>
                <a:path w="3155" h="1428" extrusionOk="0">
                  <a:moveTo>
                    <a:pt x="1870" y="1"/>
                  </a:moveTo>
                  <a:cubicBezTo>
                    <a:pt x="1856" y="1"/>
                    <a:pt x="1843" y="1"/>
                    <a:pt x="1830" y="2"/>
                  </a:cubicBezTo>
                  <a:cubicBezTo>
                    <a:pt x="1391" y="35"/>
                    <a:pt x="84" y="35"/>
                    <a:pt x="45" y="620"/>
                  </a:cubicBezTo>
                  <a:cubicBezTo>
                    <a:pt x="1" y="1269"/>
                    <a:pt x="798" y="1428"/>
                    <a:pt x="1475" y="1428"/>
                  </a:cubicBezTo>
                  <a:cubicBezTo>
                    <a:pt x="1798" y="1428"/>
                    <a:pt x="2094" y="1392"/>
                    <a:pt x="2259" y="1355"/>
                  </a:cubicBezTo>
                  <a:cubicBezTo>
                    <a:pt x="2356" y="1332"/>
                    <a:pt x="2456" y="1307"/>
                    <a:pt x="2537" y="1248"/>
                  </a:cubicBezTo>
                  <a:cubicBezTo>
                    <a:pt x="3154" y="797"/>
                    <a:pt x="2408" y="1"/>
                    <a:pt x="187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0"/>
            <p:cNvSpPr/>
            <p:nvPr/>
          </p:nvSpPr>
          <p:spPr>
            <a:xfrm>
              <a:off x="3062800" y="4282875"/>
              <a:ext cx="74825" cy="36950"/>
            </a:xfrm>
            <a:custGeom>
              <a:avLst/>
              <a:gdLst/>
              <a:ahLst/>
              <a:cxnLst/>
              <a:rect l="l" t="t" r="r" b="b"/>
              <a:pathLst>
                <a:path w="2993" h="1478" extrusionOk="0">
                  <a:moveTo>
                    <a:pt x="833" y="1"/>
                  </a:moveTo>
                  <a:cubicBezTo>
                    <a:pt x="731" y="1"/>
                    <a:pt x="648" y="9"/>
                    <a:pt x="592" y="26"/>
                  </a:cubicBezTo>
                  <a:cubicBezTo>
                    <a:pt x="282" y="119"/>
                    <a:pt x="0" y="386"/>
                    <a:pt x="0" y="708"/>
                  </a:cubicBezTo>
                  <a:cubicBezTo>
                    <a:pt x="0" y="935"/>
                    <a:pt x="140" y="1148"/>
                    <a:pt x="331" y="1275"/>
                  </a:cubicBezTo>
                  <a:cubicBezTo>
                    <a:pt x="519" y="1404"/>
                    <a:pt x="751" y="1457"/>
                    <a:pt x="978" y="1473"/>
                  </a:cubicBezTo>
                  <a:cubicBezTo>
                    <a:pt x="1030" y="1476"/>
                    <a:pt x="1082" y="1478"/>
                    <a:pt x="1134" y="1478"/>
                  </a:cubicBezTo>
                  <a:cubicBezTo>
                    <a:pt x="1489" y="1478"/>
                    <a:pt x="1840" y="1397"/>
                    <a:pt x="2161" y="1240"/>
                  </a:cubicBezTo>
                  <a:cubicBezTo>
                    <a:pt x="2254" y="1194"/>
                    <a:pt x="2345" y="1140"/>
                    <a:pt x="2413" y="1061"/>
                  </a:cubicBezTo>
                  <a:cubicBezTo>
                    <a:pt x="2992" y="367"/>
                    <a:pt x="1509" y="1"/>
                    <a:pt x="833"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0"/>
            <p:cNvSpPr/>
            <p:nvPr/>
          </p:nvSpPr>
          <p:spPr>
            <a:xfrm>
              <a:off x="2955925" y="4386250"/>
              <a:ext cx="67225" cy="31150"/>
            </a:xfrm>
            <a:custGeom>
              <a:avLst/>
              <a:gdLst/>
              <a:ahLst/>
              <a:cxnLst/>
              <a:rect l="l" t="t" r="r" b="b"/>
              <a:pathLst>
                <a:path w="2689" h="1246" extrusionOk="0">
                  <a:moveTo>
                    <a:pt x="1729" y="0"/>
                  </a:moveTo>
                  <a:cubicBezTo>
                    <a:pt x="1146" y="0"/>
                    <a:pt x="0" y="112"/>
                    <a:pt x="488" y="797"/>
                  </a:cubicBezTo>
                  <a:cubicBezTo>
                    <a:pt x="603" y="958"/>
                    <a:pt x="792" y="1054"/>
                    <a:pt x="979" y="1118"/>
                  </a:cubicBezTo>
                  <a:cubicBezTo>
                    <a:pt x="1226" y="1203"/>
                    <a:pt x="1485" y="1246"/>
                    <a:pt x="1744" y="1246"/>
                  </a:cubicBezTo>
                  <a:cubicBezTo>
                    <a:pt x="1792" y="1246"/>
                    <a:pt x="1840" y="1244"/>
                    <a:pt x="1887" y="1241"/>
                  </a:cubicBezTo>
                  <a:cubicBezTo>
                    <a:pt x="2238" y="1220"/>
                    <a:pt x="2652" y="1038"/>
                    <a:pt x="2671" y="687"/>
                  </a:cubicBezTo>
                  <a:cubicBezTo>
                    <a:pt x="2688" y="402"/>
                    <a:pt x="2424" y="278"/>
                    <a:pt x="2252" y="105"/>
                  </a:cubicBezTo>
                  <a:cubicBezTo>
                    <a:pt x="2179" y="32"/>
                    <a:pt x="2068" y="15"/>
                    <a:pt x="1963" y="7"/>
                  </a:cubicBezTo>
                  <a:cubicBezTo>
                    <a:pt x="1908" y="3"/>
                    <a:pt x="1826" y="0"/>
                    <a:pt x="1729"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0"/>
            <p:cNvSpPr/>
            <p:nvPr/>
          </p:nvSpPr>
          <p:spPr>
            <a:xfrm>
              <a:off x="2850650" y="4086975"/>
              <a:ext cx="67250" cy="31150"/>
            </a:xfrm>
            <a:custGeom>
              <a:avLst/>
              <a:gdLst/>
              <a:ahLst/>
              <a:cxnLst/>
              <a:rect l="l" t="t" r="r" b="b"/>
              <a:pathLst>
                <a:path w="2690" h="1246" extrusionOk="0">
                  <a:moveTo>
                    <a:pt x="1736" y="1"/>
                  </a:moveTo>
                  <a:cubicBezTo>
                    <a:pt x="1155" y="1"/>
                    <a:pt x="0" y="110"/>
                    <a:pt x="490" y="797"/>
                  </a:cubicBezTo>
                  <a:cubicBezTo>
                    <a:pt x="605" y="960"/>
                    <a:pt x="794" y="1054"/>
                    <a:pt x="981" y="1118"/>
                  </a:cubicBezTo>
                  <a:cubicBezTo>
                    <a:pt x="1227" y="1203"/>
                    <a:pt x="1486" y="1246"/>
                    <a:pt x="1747" y="1246"/>
                  </a:cubicBezTo>
                  <a:cubicBezTo>
                    <a:pt x="1794" y="1246"/>
                    <a:pt x="1842" y="1244"/>
                    <a:pt x="1890" y="1241"/>
                  </a:cubicBezTo>
                  <a:cubicBezTo>
                    <a:pt x="2239" y="1220"/>
                    <a:pt x="2654" y="1038"/>
                    <a:pt x="2674" y="687"/>
                  </a:cubicBezTo>
                  <a:cubicBezTo>
                    <a:pt x="2690" y="402"/>
                    <a:pt x="2425" y="278"/>
                    <a:pt x="2253" y="105"/>
                  </a:cubicBezTo>
                  <a:cubicBezTo>
                    <a:pt x="2181" y="32"/>
                    <a:pt x="2069" y="16"/>
                    <a:pt x="1966" y="7"/>
                  </a:cubicBezTo>
                  <a:cubicBezTo>
                    <a:pt x="1911" y="3"/>
                    <a:pt x="1831"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0"/>
            <p:cNvSpPr/>
            <p:nvPr/>
          </p:nvSpPr>
          <p:spPr>
            <a:xfrm>
              <a:off x="2932650" y="4115675"/>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7" y="1203"/>
                    <a:pt x="1486" y="1246"/>
                    <a:pt x="1746" y="1246"/>
                  </a:cubicBezTo>
                  <a:cubicBezTo>
                    <a:pt x="1794" y="1246"/>
                    <a:pt x="1841" y="1244"/>
                    <a:pt x="1889" y="1242"/>
                  </a:cubicBezTo>
                  <a:cubicBezTo>
                    <a:pt x="2239" y="1220"/>
                    <a:pt x="2654" y="1038"/>
                    <a:pt x="2674" y="688"/>
                  </a:cubicBezTo>
                  <a:cubicBezTo>
                    <a:pt x="2690" y="404"/>
                    <a:pt x="2425" y="278"/>
                    <a:pt x="2254" y="105"/>
                  </a:cubicBezTo>
                  <a:cubicBezTo>
                    <a:pt x="2181" y="32"/>
                    <a:pt x="2069" y="16"/>
                    <a:pt x="1966" y="8"/>
                  </a:cubicBezTo>
                  <a:cubicBezTo>
                    <a:pt x="1911" y="4"/>
                    <a:pt x="1831"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0"/>
            <p:cNvSpPr/>
            <p:nvPr/>
          </p:nvSpPr>
          <p:spPr>
            <a:xfrm>
              <a:off x="3018725" y="4134800"/>
              <a:ext cx="67250" cy="31150"/>
            </a:xfrm>
            <a:custGeom>
              <a:avLst/>
              <a:gdLst/>
              <a:ahLst/>
              <a:cxnLst/>
              <a:rect l="l" t="t" r="r" b="b"/>
              <a:pathLst>
                <a:path w="2690" h="1246" extrusionOk="0">
                  <a:moveTo>
                    <a:pt x="1736" y="1"/>
                  </a:moveTo>
                  <a:cubicBezTo>
                    <a:pt x="1154" y="1"/>
                    <a:pt x="0" y="110"/>
                    <a:pt x="489" y="797"/>
                  </a:cubicBezTo>
                  <a:cubicBezTo>
                    <a:pt x="605" y="960"/>
                    <a:pt x="794" y="1054"/>
                    <a:pt x="981" y="1119"/>
                  </a:cubicBezTo>
                  <a:cubicBezTo>
                    <a:pt x="1228" y="1203"/>
                    <a:pt x="1486" y="1246"/>
                    <a:pt x="1746" y="1246"/>
                  </a:cubicBezTo>
                  <a:cubicBezTo>
                    <a:pt x="1794" y="1246"/>
                    <a:pt x="1842" y="1244"/>
                    <a:pt x="1889" y="1242"/>
                  </a:cubicBezTo>
                  <a:cubicBezTo>
                    <a:pt x="2240" y="1220"/>
                    <a:pt x="2654" y="1038"/>
                    <a:pt x="2674" y="688"/>
                  </a:cubicBezTo>
                  <a:cubicBezTo>
                    <a:pt x="2690" y="404"/>
                    <a:pt x="2425" y="278"/>
                    <a:pt x="2254" y="105"/>
                  </a:cubicBezTo>
                  <a:cubicBezTo>
                    <a:pt x="2181" y="32"/>
                    <a:pt x="2069" y="16"/>
                    <a:pt x="1966" y="8"/>
                  </a:cubicBezTo>
                  <a:cubicBezTo>
                    <a:pt x="1912" y="4"/>
                    <a:pt x="1832" y="1"/>
                    <a:pt x="1736"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50"/>
            <p:cNvSpPr/>
            <p:nvPr/>
          </p:nvSpPr>
          <p:spPr>
            <a:xfrm>
              <a:off x="2863425" y="4391850"/>
              <a:ext cx="73375" cy="29550"/>
            </a:xfrm>
            <a:custGeom>
              <a:avLst/>
              <a:gdLst/>
              <a:ahLst/>
              <a:cxnLst/>
              <a:rect l="l" t="t" r="r" b="b"/>
              <a:pathLst>
                <a:path w="2935" h="1182" extrusionOk="0">
                  <a:moveTo>
                    <a:pt x="990" y="0"/>
                  </a:moveTo>
                  <a:cubicBezTo>
                    <a:pt x="768" y="0"/>
                    <a:pt x="549" y="11"/>
                    <a:pt x="347" y="11"/>
                  </a:cubicBezTo>
                  <a:cubicBezTo>
                    <a:pt x="288" y="11"/>
                    <a:pt x="227" y="11"/>
                    <a:pt x="178" y="41"/>
                  </a:cubicBezTo>
                  <a:cubicBezTo>
                    <a:pt x="135" y="71"/>
                    <a:pt x="104" y="112"/>
                    <a:pt x="87" y="159"/>
                  </a:cubicBezTo>
                  <a:cubicBezTo>
                    <a:pt x="1" y="364"/>
                    <a:pt x="59" y="610"/>
                    <a:pt x="197" y="786"/>
                  </a:cubicBezTo>
                  <a:cubicBezTo>
                    <a:pt x="333" y="962"/>
                    <a:pt x="536" y="1072"/>
                    <a:pt x="744" y="1146"/>
                  </a:cubicBezTo>
                  <a:cubicBezTo>
                    <a:pt x="813" y="1170"/>
                    <a:pt x="897" y="1182"/>
                    <a:pt x="989" y="1182"/>
                  </a:cubicBezTo>
                  <a:cubicBezTo>
                    <a:pt x="1704" y="1182"/>
                    <a:pt x="2935" y="510"/>
                    <a:pt x="1901" y="125"/>
                  </a:cubicBezTo>
                  <a:cubicBezTo>
                    <a:pt x="1626" y="22"/>
                    <a:pt x="1306" y="0"/>
                    <a:pt x="99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50"/>
            <p:cNvSpPr/>
            <p:nvPr/>
          </p:nvSpPr>
          <p:spPr>
            <a:xfrm>
              <a:off x="3048025" y="4392850"/>
              <a:ext cx="59700" cy="32950"/>
            </a:xfrm>
            <a:custGeom>
              <a:avLst/>
              <a:gdLst/>
              <a:ahLst/>
              <a:cxnLst/>
              <a:rect l="l" t="t" r="r" b="b"/>
              <a:pathLst>
                <a:path w="2388" h="1318" extrusionOk="0">
                  <a:moveTo>
                    <a:pt x="1010" y="1"/>
                  </a:moveTo>
                  <a:cubicBezTo>
                    <a:pt x="655" y="1"/>
                    <a:pt x="308" y="143"/>
                    <a:pt x="98" y="476"/>
                  </a:cubicBezTo>
                  <a:cubicBezTo>
                    <a:pt x="74" y="513"/>
                    <a:pt x="54" y="554"/>
                    <a:pt x="41" y="596"/>
                  </a:cubicBezTo>
                  <a:cubicBezTo>
                    <a:pt x="1" y="743"/>
                    <a:pt x="79" y="893"/>
                    <a:pt x="157" y="1025"/>
                  </a:cubicBezTo>
                  <a:cubicBezTo>
                    <a:pt x="217" y="1129"/>
                    <a:pt x="284" y="1239"/>
                    <a:pt x="394" y="1286"/>
                  </a:cubicBezTo>
                  <a:cubicBezTo>
                    <a:pt x="451" y="1312"/>
                    <a:pt x="513" y="1318"/>
                    <a:pt x="576" y="1318"/>
                  </a:cubicBezTo>
                  <a:cubicBezTo>
                    <a:pt x="597" y="1318"/>
                    <a:pt x="618" y="1317"/>
                    <a:pt x="639" y="1316"/>
                  </a:cubicBezTo>
                  <a:cubicBezTo>
                    <a:pt x="1009" y="1306"/>
                    <a:pt x="1740" y="1312"/>
                    <a:pt x="2086" y="1129"/>
                  </a:cubicBezTo>
                  <a:cubicBezTo>
                    <a:pt x="2339" y="996"/>
                    <a:pt x="2387" y="764"/>
                    <a:pt x="1940" y="354"/>
                  </a:cubicBezTo>
                  <a:cubicBezTo>
                    <a:pt x="1699" y="132"/>
                    <a:pt x="1351" y="1"/>
                    <a:pt x="101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50"/>
            <p:cNvSpPr/>
            <p:nvPr/>
          </p:nvSpPr>
          <p:spPr>
            <a:xfrm>
              <a:off x="2915900" y="4444325"/>
              <a:ext cx="49275" cy="26475"/>
            </a:xfrm>
            <a:custGeom>
              <a:avLst/>
              <a:gdLst/>
              <a:ahLst/>
              <a:cxnLst/>
              <a:rect l="l" t="t" r="r" b="b"/>
              <a:pathLst>
                <a:path w="1971" h="1059" extrusionOk="0">
                  <a:moveTo>
                    <a:pt x="1407" y="1"/>
                  </a:moveTo>
                  <a:cubicBezTo>
                    <a:pt x="1181" y="1"/>
                    <a:pt x="932" y="55"/>
                    <a:pt x="763" y="65"/>
                  </a:cubicBezTo>
                  <a:cubicBezTo>
                    <a:pt x="539" y="80"/>
                    <a:pt x="280" y="111"/>
                    <a:pt x="157" y="300"/>
                  </a:cubicBezTo>
                  <a:cubicBezTo>
                    <a:pt x="1" y="537"/>
                    <a:pt x="190" y="877"/>
                    <a:pt x="454" y="983"/>
                  </a:cubicBezTo>
                  <a:cubicBezTo>
                    <a:pt x="572" y="1030"/>
                    <a:pt x="748" y="1058"/>
                    <a:pt x="938" y="1058"/>
                  </a:cubicBezTo>
                  <a:cubicBezTo>
                    <a:pt x="1410" y="1058"/>
                    <a:pt x="1970" y="887"/>
                    <a:pt x="1940" y="417"/>
                  </a:cubicBezTo>
                  <a:cubicBezTo>
                    <a:pt x="1918" y="81"/>
                    <a:pt x="1680" y="1"/>
                    <a:pt x="1407"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50"/>
            <p:cNvSpPr/>
            <p:nvPr/>
          </p:nvSpPr>
          <p:spPr>
            <a:xfrm>
              <a:off x="2848950" y="4190175"/>
              <a:ext cx="49275" cy="26450"/>
            </a:xfrm>
            <a:custGeom>
              <a:avLst/>
              <a:gdLst/>
              <a:ahLst/>
              <a:cxnLst/>
              <a:rect l="l" t="t" r="r" b="b"/>
              <a:pathLst>
                <a:path w="1971" h="1058" extrusionOk="0">
                  <a:moveTo>
                    <a:pt x="1406" y="0"/>
                  </a:moveTo>
                  <a:cubicBezTo>
                    <a:pt x="1181" y="0"/>
                    <a:pt x="932" y="55"/>
                    <a:pt x="763" y="65"/>
                  </a:cubicBezTo>
                  <a:cubicBezTo>
                    <a:pt x="538" y="79"/>
                    <a:pt x="280" y="110"/>
                    <a:pt x="157" y="299"/>
                  </a:cubicBezTo>
                  <a:cubicBezTo>
                    <a:pt x="1" y="537"/>
                    <a:pt x="189" y="877"/>
                    <a:pt x="454" y="983"/>
                  </a:cubicBezTo>
                  <a:cubicBezTo>
                    <a:pt x="571" y="1030"/>
                    <a:pt x="747" y="1058"/>
                    <a:pt x="938" y="1058"/>
                  </a:cubicBezTo>
                  <a:cubicBezTo>
                    <a:pt x="1410" y="1058"/>
                    <a:pt x="1970" y="886"/>
                    <a:pt x="1940" y="416"/>
                  </a:cubicBezTo>
                  <a:cubicBezTo>
                    <a:pt x="1917" y="80"/>
                    <a:pt x="1679" y="0"/>
                    <a:pt x="1406"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0"/>
            <p:cNvSpPr/>
            <p:nvPr/>
          </p:nvSpPr>
          <p:spPr>
            <a:xfrm>
              <a:off x="3005850" y="4438850"/>
              <a:ext cx="61800" cy="21875"/>
            </a:xfrm>
            <a:custGeom>
              <a:avLst/>
              <a:gdLst/>
              <a:ahLst/>
              <a:cxnLst/>
              <a:rect l="l" t="t" r="r" b="b"/>
              <a:pathLst>
                <a:path w="2472" h="875" extrusionOk="0">
                  <a:moveTo>
                    <a:pt x="1330" y="1"/>
                  </a:moveTo>
                  <a:cubicBezTo>
                    <a:pt x="1305" y="1"/>
                    <a:pt x="1281" y="2"/>
                    <a:pt x="1257" y="4"/>
                  </a:cubicBezTo>
                  <a:cubicBezTo>
                    <a:pt x="1001" y="28"/>
                    <a:pt x="460" y="23"/>
                    <a:pt x="234" y="147"/>
                  </a:cubicBezTo>
                  <a:cubicBezTo>
                    <a:pt x="89" y="228"/>
                    <a:pt x="1" y="426"/>
                    <a:pt x="89" y="566"/>
                  </a:cubicBezTo>
                  <a:cubicBezTo>
                    <a:pt x="307" y="823"/>
                    <a:pt x="664" y="875"/>
                    <a:pt x="1010" y="875"/>
                  </a:cubicBezTo>
                  <a:cubicBezTo>
                    <a:pt x="1085" y="875"/>
                    <a:pt x="1158" y="872"/>
                    <a:pt x="1230" y="869"/>
                  </a:cubicBezTo>
                  <a:cubicBezTo>
                    <a:pt x="1405" y="863"/>
                    <a:pt x="1583" y="855"/>
                    <a:pt x="1741" y="780"/>
                  </a:cubicBezTo>
                  <a:cubicBezTo>
                    <a:pt x="2472" y="436"/>
                    <a:pt x="1820" y="1"/>
                    <a:pt x="1330" y="1"/>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0"/>
            <p:cNvSpPr/>
            <p:nvPr/>
          </p:nvSpPr>
          <p:spPr>
            <a:xfrm>
              <a:off x="2821350" y="4134150"/>
              <a:ext cx="61825" cy="21875"/>
            </a:xfrm>
            <a:custGeom>
              <a:avLst/>
              <a:gdLst/>
              <a:ahLst/>
              <a:cxnLst/>
              <a:rect l="l" t="t" r="r" b="b"/>
              <a:pathLst>
                <a:path w="2473" h="875" extrusionOk="0">
                  <a:moveTo>
                    <a:pt x="1330" y="0"/>
                  </a:moveTo>
                  <a:cubicBezTo>
                    <a:pt x="1306" y="0"/>
                    <a:pt x="1281" y="1"/>
                    <a:pt x="1258" y="4"/>
                  </a:cubicBezTo>
                  <a:cubicBezTo>
                    <a:pt x="1003" y="28"/>
                    <a:pt x="460" y="22"/>
                    <a:pt x="235" y="146"/>
                  </a:cubicBezTo>
                  <a:cubicBezTo>
                    <a:pt x="91" y="228"/>
                    <a:pt x="1" y="427"/>
                    <a:pt x="91" y="565"/>
                  </a:cubicBezTo>
                  <a:cubicBezTo>
                    <a:pt x="308" y="822"/>
                    <a:pt x="665" y="874"/>
                    <a:pt x="1012" y="874"/>
                  </a:cubicBezTo>
                  <a:cubicBezTo>
                    <a:pt x="1086" y="874"/>
                    <a:pt x="1160" y="872"/>
                    <a:pt x="1232" y="869"/>
                  </a:cubicBezTo>
                  <a:cubicBezTo>
                    <a:pt x="1405" y="861"/>
                    <a:pt x="1584" y="853"/>
                    <a:pt x="1742" y="780"/>
                  </a:cubicBezTo>
                  <a:cubicBezTo>
                    <a:pt x="2472" y="435"/>
                    <a:pt x="1821" y="0"/>
                    <a:pt x="133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50"/>
            <p:cNvSpPr/>
            <p:nvPr/>
          </p:nvSpPr>
          <p:spPr>
            <a:xfrm>
              <a:off x="3076925" y="4198375"/>
              <a:ext cx="61750" cy="21875"/>
            </a:xfrm>
            <a:custGeom>
              <a:avLst/>
              <a:gdLst/>
              <a:ahLst/>
              <a:cxnLst/>
              <a:rect l="l" t="t" r="r" b="b"/>
              <a:pathLst>
                <a:path w="2470" h="875" extrusionOk="0">
                  <a:moveTo>
                    <a:pt x="1330" y="0"/>
                  </a:moveTo>
                  <a:cubicBezTo>
                    <a:pt x="1305" y="0"/>
                    <a:pt x="1280" y="2"/>
                    <a:pt x="1256" y="4"/>
                  </a:cubicBezTo>
                  <a:cubicBezTo>
                    <a:pt x="1001" y="28"/>
                    <a:pt x="458" y="21"/>
                    <a:pt x="233" y="147"/>
                  </a:cubicBezTo>
                  <a:cubicBezTo>
                    <a:pt x="89" y="229"/>
                    <a:pt x="0" y="426"/>
                    <a:pt x="89" y="566"/>
                  </a:cubicBezTo>
                  <a:cubicBezTo>
                    <a:pt x="306" y="824"/>
                    <a:pt x="666" y="874"/>
                    <a:pt x="1015" y="874"/>
                  </a:cubicBezTo>
                  <a:cubicBezTo>
                    <a:pt x="1087" y="874"/>
                    <a:pt x="1160" y="872"/>
                    <a:pt x="1230" y="869"/>
                  </a:cubicBezTo>
                  <a:cubicBezTo>
                    <a:pt x="1403" y="862"/>
                    <a:pt x="1583" y="853"/>
                    <a:pt x="1740" y="779"/>
                  </a:cubicBezTo>
                  <a:cubicBezTo>
                    <a:pt x="2469" y="435"/>
                    <a:pt x="1821" y="0"/>
                    <a:pt x="1330"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50"/>
            <p:cNvSpPr/>
            <p:nvPr/>
          </p:nvSpPr>
          <p:spPr>
            <a:xfrm>
              <a:off x="3004500" y="4078125"/>
              <a:ext cx="61775" cy="21875"/>
            </a:xfrm>
            <a:custGeom>
              <a:avLst/>
              <a:gdLst/>
              <a:ahLst/>
              <a:cxnLst/>
              <a:rect l="l" t="t" r="r" b="b"/>
              <a:pathLst>
                <a:path w="2471" h="875" extrusionOk="0">
                  <a:moveTo>
                    <a:pt x="1328" y="0"/>
                  </a:moveTo>
                  <a:cubicBezTo>
                    <a:pt x="1304" y="0"/>
                    <a:pt x="1279" y="2"/>
                    <a:pt x="1256" y="4"/>
                  </a:cubicBezTo>
                  <a:cubicBezTo>
                    <a:pt x="1001" y="28"/>
                    <a:pt x="458" y="22"/>
                    <a:pt x="233" y="145"/>
                  </a:cubicBezTo>
                  <a:cubicBezTo>
                    <a:pt x="89" y="227"/>
                    <a:pt x="0" y="426"/>
                    <a:pt x="89" y="564"/>
                  </a:cubicBezTo>
                  <a:cubicBezTo>
                    <a:pt x="307" y="824"/>
                    <a:pt x="666" y="874"/>
                    <a:pt x="1015" y="874"/>
                  </a:cubicBezTo>
                  <a:cubicBezTo>
                    <a:pt x="1088" y="874"/>
                    <a:pt x="1160" y="872"/>
                    <a:pt x="1230" y="869"/>
                  </a:cubicBezTo>
                  <a:cubicBezTo>
                    <a:pt x="1404" y="862"/>
                    <a:pt x="1583" y="853"/>
                    <a:pt x="1740" y="779"/>
                  </a:cubicBezTo>
                  <a:cubicBezTo>
                    <a:pt x="2470" y="434"/>
                    <a:pt x="1819" y="0"/>
                    <a:pt x="1328"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9" name="Google Shape;1039;p50"/>
          <p:cNvSpPr/>
          <p:nvPr/>
        </p:nvSpPr>
        <p:spPr>
          <a:xfrm>
            <a:off x="8384651" y="3057954"/>
            <a:ext cx="67269" cy="66470"/>
          </a:xfrm>
          <a:custGeom>
            <a:avLst/>
            <a:gdLst/>
            <a:ahLst/>
            <a:cxnLst/>
            <a:rect l="l" t="t" r="r" b="b"/>
            <a:pathLst>
              <a:path w="1607" h="1588" extrusionOk="0">
                <a:moveTo>
                  <a:pt x="803" y="0"/>
                </a:moveTo>
                <a:cubicBezTo>
                  <a:pt x="592" y="3"/>
                  <a:pt x="392" y="86"/>
                  <a:pt x="242" y="233"/>
                </a:cubicBezTo>
                <a:cubicBezTo>
                  <a:pt x="103" y="370"/>
                  <a:pt x="0" y="596"/>
                  <a:pt x="9" y="794"/>
                </a:cubicBezTo>
                <a:cubicBezTo>
                  <a:pt x="29" y="1224"/>
                  <a:pt x="358" y="1587"/>
                  <a:pt x="803" y="1587"/>
                </a:cubicBezTo>
                <a:cubicBezTo>
                  <a:pt x="1013" y="1584"/>
                  <a:pt x="1214" y="1501"/>
                  <a:pt x="1364" y="1356"/>
                </a:cubicBezTo>
                <a:cubicBezTo>
                  <a:pt x="1502" y="1217"/>
                  <a:pt x="1606" y="991"/>
                  <a:pt x="1596" y="794"/>
                </a:cubicBezTo>
                <a:cubicBezTo>
                  <a:pt x="1578" y="363"/>
                  <a:pt x="1247" y="0"/>
                  <a:pt x="803"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50"/>
          <p:cNvSpPr/>
          <p:nvPr/>
        </p:nvSpPr>
        <p:spPr>
          <a:xfrm>
            <a:off x="7822501" y="4280579"/>
            <a:ext cx="67269" cy="66470"/>
          </a:xfrm>
          <a:custGeom>
            <a:avLst/>
            <a:gdLst/>
            <a:ahLst/>
            <a:cxnLst/>
            <a:rect l="l" t="t" r="r" b="b"/>
            <a:pathLst>
              <a:path w="1607" h="1588" extrusionOk="0">
                <a:moveTo>
                  <a:pt x="803" y="0"/>
                </a:moveTo>
                <a:cubicBezTo>
                  <a:pt x="592" y="3"/>
                  <a:pt x="392" y="86"/>
                  <a:pt x="242" y="233"/>
                </a:cubicBezTo>
                <a:cubicBezTo>
                  <a:pt x="103" y="370"/>
                  <a:pt x="0" y="596"/>
                  <a:pt x="9" y="794"/>
                </a:cubicBezTo>
                <a:cubicBezTo>
                  <a:pt x="29" y="1224"/>
                  <a:pt x="358" y="1587"/>
                  <a:pt x="803" y="1587"/>
                </a:cubicBezTo>
                <a:cubicBezTo>
                  <a:pt x="1013" y="1584"/>
                  <a:pt x="1214" y="1501"/>
                  <a:pt x="1364" y="1356"/>
                </a:cubicBezTo>
                <a:cubicBezTo>
                  <a:pt x="1502" y="1217"/>
                  <a:pt x="1606" y="991"/>
                  <a:pt x="1596" y="794"/>
                </a:cubicBezTo>
                <a:cubicBezTo>
                  <a:pt x="1578" y="363"/>
                  <a:pt x="1247" y="0"/>
                  <a:pt x="803"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50"/>
          <p:cNvSpPr/>
          <p:nvPr/>
        </p:nvSpPr>
        <p:spPr>
          <a:xfrm>
            <a:off x="964526" y="198104"/>
            <a:ext cx="67269" cy="66470"/>
          </a:xfrm>
          <a:custGeom>
            <a:avLst/>
            <a:gdLst/>
            <a:ahLst/>
            <a:cxnLst/>
            <a:rect l="l" t="t" r="r" b="b"/>
            <a:pathLst>
              <a:path w="1607" h="1588" extrusionOk="0">
                <a:moveTo>
                  <a:pt x="803" y="0"/>
                </a:moveTo>
                <a:cubicBezTo>
                  <a:pt x="592" y="3"/>
                  <a:pt x="392" y="86"/>
                  <a:pt x="242" y="233"/>
                </a:cubicBezTo>
                <a:cubicBezTo>
                  <a:pt x="103" y="370"/>
                  <a:pt x="0" y="596"/>
                  <a:pt x="9" y="794"/>
                </a:cubicBezTo>
                <a:cubicBezTo>
                  <a:pt x="29" y="1224"/>
                  <a:pt x="358" y="1587"/>
                  <a:pt x="803" y="1587"/>
                </a:cubicBezTo>
                <a:cubicBezTo>
                  <a:pt x="1013" y="1584"/>
                  <a:pt x="1214" y="1501"/>
                  <a:pt x="1364" y="1356"/>
                </a:cubicBezTo>
                <a:cubicBezTo>
                  <a:pt x="1502" y="1217"/>
                  <a:pt x="1606" y="991"/>
                  <a:pt x="1596" y="794"/>
                </a:cubicBezTo>
                <a:cubicBezTo>
                  <a:pt x="1578" y="363"/>
                  <a:pt x="1247" y="0"/>
                  <a:pt x="803" y="0"/>
                </a:cubicBezTo>
                <a:close/>
              </a:path>
            </a:pathLst>
          </a:custGeom>
          <a:solidFill>
            <a:srgbClr val="E1A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6025F98A-CB95-416B-BA04-A28D8C340339}"/>
              </a:ext>
            </a:extLst>
          </p:cNvPr>
          <p:cNvSpPr txBox="1"/>
          <p:nvPr/>
        </p:nvSpPr>
        <p:spPr>
          <a:xfrm>
            <a:off x="5805347" y="1422928"/>
            <a:ext cx="2863953" cy="1631216"/>
          </a:xfrm>
          <a:prstGeom prst="rect">
            <a:avLst/>
          </a:prstGeom>
          <a:noFill/>
        </p:spPr>
        <p:txBody>
          <a:bodyPr wrap="square" rtlCol="0">
            <a:spAutoFit/>
          </a:bodyPr>
          <a:lstStyle/>
          <a:p>
            <a:r>
              <a:rPr lang="en-US" sz="2000" dirty="0">
                <a:latin typeface="Abadi MT Condensed Light" panose="020B0306030101010103" pitchFamily="34" charset="77"/>
              </a:rPr>
              <a:t>That means if all the electricity generated in Utah were put into a pizza with 10 slices, more than 6 of them would be generated by coal.</a:t>
            </a:r>
          </a:p>
        </p:txBody>
      </p:sp>
      <p:sp>
        <p:nvSpPr>
          <p:cNvPr id="6" name="Isosceles Triangle 5">
            <a:extLst>
              <a:ext uri="{FF2B5EF4-FFF2-40B4-BE49-F238E27FC236}">
                <a16:creationId xmlns:a16="http://schemas.microsoft.com/office/drawing/2014/main" id="{C505A33F-D9D7-4A68-9B6C-138A24020EE0}"/>
              </a:ext>
            </a:extLst>
          </p:cNvPr>
          <p:cNvSpPr/>
          <p:nvPr/>
        </p:nvSpPr>
        <p:spPr>
          <a:xfrm>
            <a:off x="2301340" y="2511574"/>
            <a:ext cx="1009748" cy="1478931"/>
          </a:xfrm>
          <a:prstGeom prst="triangle">
            <a:avLst>
              <a:gd name="adj" fmla="val 51514"/>
            </a:avLst>
          </a:prstGeom>
          <a:solidFill>
            <a:srgbClr val="FF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a:extLst>
              <a:ext uri="{FF2B5EF4-FFF2-40B4-BE49-F238E27FC236}">
                <a16:creationId xmlns:a16="http://schemas.microsoft.com/office/drawing/2014/main" id="{85BF2AE8-BAA2-497F-9103-E50BE3D9E040}"/>
              </a:ext>
            </a:extLst>
          </p:cNvPr>
          <p:cNvSpPr/>
          <p:nvPr/>
        </p:nvSpPr>
        <p:spPr>
          <a:xfrm rot="17192535">
            <a:off x="3141336" y="1901533"/>
            <a:ext cx="951322" cy="1504713"/>
          </a:xfrm>
          <a:prstGeom prst="triangle">
            <a:avLst>
              <a:gd name="adj" fmla="val 51514"/>
            </a:avLst>
          </a:prstGeom>
          <a:solidFill>
            <a:srgbClr val="FF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Isosceles Triangle 65">
            <a:extLst>
              <a:ext uri="{FF2B5EF4-FFF2-40B4-BE49-F238E27FC236}">
                <a16:creationId xmlns:a16="http://schemas.microsoft.com/office/drawing/2014/main" id="{DA482004-6218-4ECF-882E-E46A5A2E6479}"/>
              </a:ext>
            </a:extLst>
          </p:cNvPr>
          <p:cNvSpPr/>
          <p:nvPr/>
        </p:nvSpPr>
        <p:spPr>
          <a:xfrm rot="19374607">
            <a:off x="2833394" y="2334690"/>
            <a:ext cx="958442" cy="1493727"/>
          </a:xfrm>
          <a:prstGeom prst="triangle">
            <a:avLst>
              <a:gd name="adj" fmla="val 51514"/>
            </a:avLst>
          </a:prstGeom>
          <a:solidFill>
            <a:srgbClr val="FF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a:extLst>
              <a:ext uri="{FF2B5EF4-FFF2-40B4-BE49-F238E27FC236}">
                <a16:creationId xmlns:a16="http://schemas.microsoft.com/office/drawing/2014/main" id="{37853D5B-EA81-45DE-9CB2-A8DC2C284FC0}"/>
              </a:ext>
            </a:extLst>
          </p:cNvPr>
          <p:cNvSpPr/>
          <p:nvPr/>
        </p:nvSpPr>
        <p:spPr>
          <a:xfrm rot="15156925">
            <a:off x="3177151" y="1369992"/>
            <a:ext cx="908507" cy="1499230"/>
          </a:xfrm>
          <a:prstGeom prst="triangle">
            <a:avLst>
              <a:gd name="adj" fmla="val 51514"/>
            </a:avLst>
          </a:prstGeom>
          <a:solidFill>
            <a:srgbClr val="FF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a:extLst>
              <a:ext uri="{FF2B5EF4-FFF2-40B4-BE49-F238E27FC236}">
                <a16:creationId xmlns:a16="http://schemas.microsoft.com/office/drawing/2014/main" id="{F792424F-3C12-452C-8350-B9EE788083A0}"/>
              </a:ext>
            </a:extLst>
          </p:cNvPr>
          <p:cNvSpPr/>
          <p:nvPr/>
        </p:nvSpPr>
        <p:spPr>
          <a:xfrm rot="2109331">
            <a:off x="1787433" y="2349977"/>
            <a:ext cx="985868" cy="1482422"/>
          </a:xfrm>
          <a:prstGeom prst="triangle">
            <a:avLst>
              <a:gd name="adj" fmla="val 51514"/>
            </a:avLst>
          </a:prstGeom>
          <a:solidFill>
            <a:srgbClr val="FF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98849ACA-8FB8-47A4-9D11-FF40BFBAF8E2}"/>
              </a:ext>
            </a:extLst>
          </p:cNvPr>
          <p:cNvSpPr/>
          <p:nvPr/>
        </p:nvSpPr>
        <p:spPr>
          <a:xfrm rot="4259205">
            <a:off x="1483618" y="1906488"/>
            <a:ext cx="985868" cy="1492367"/>
          </a:xfrm>
          <a:prstGeom prst="triangle">
            <a:avLst>
              <a:gd name="adj" fmla="val 51514"/>
            </a:avLst>
          </a:prstGeom>
          <a:solidFill>
            <a:srgbClr val="FF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332EC98-C19F-4F14-8DC1-B93162B4BB3F}"/>
              </a:ext>
            </a:extLst>
          </p:cNvPr>
          <p:cNvSpPr txBox="1"/>
          <p:nvPr/>
        </p:nvSpPr>
        <p:spPr>
          <a:xfrm>
            <a:off x="4338089" y="1647730"/>
            <a:ext cx="620051" cy="307777"/>
          </a:xfrm>
          <a:prstGeom prst="rect">
            <a:avLst/>
          </a:prstGeom>
          <a:noFill/>
        </p:spPr>
        <p:txBody>
          <a:bodyPr wrap="square" rtlCol="0">
            <a:spAutoFit/>
          </a:bodyPr>
          <a:lstStyle/>
          <a:p>
            <a:r>
              <a:rPr lang="en-US" dirty="0">
                <a:latin typeface="Abadi MT Condensed Light" panose="020B0306030101010103" pitchFamily="34" charset="77"/>
              </a:rPr>
              <a:t>Coal</a:t>
            </a:r>
          </a:p>
        </p:txBody>
      </p:sp>
      <p:sp>
        <p:nvSpPr>
          <p:cNvPr id="10" name="TextBox 9">
            <a:extLst>
              <a:ext uri="{FF2B5EF4-FFF2-40B4-BE49-F238E27FC236}">
                <a16:creationId xmlns:a16="http://schemas.microsoft.com/office/drawing/2014/main" id="{17E88587-ACFF-41A6-8471-508271C8CAD6}"/>
              </a:ext>
            </a:extLst>
          </p:cNvPr>
          <p:cNvSpPr txBox="1"/>
          <p:nvPr/>
        </p:nvSpPr>
        <p:spPr>
          <a:xfrm>
            <a:off x="4338089" y="2803984"/>
            <a:ext cx="625311" cy="307777"/>
          </a:xfrm>
          <a:prstGeom prst="rect">
            <a:avLst/>
          </a:prstGeom>
          <a:noFill/>
        </p:spPr>
        <p:txBody>
          <a:bodyPr wrap="square" rtlCol="0">
            <a:spAutoFit/>
          </a:bodyPr>
          <a:lstStyle/>
          <a:p>
            <a:r>
              <a:rPr lang="en-US" dirty="0">
                <a:latin typeface="Abadi MT Condensed Light" panose="020B0306030101010103" pitchFamily="34" charset="77"/>
              </a:rPr>
              <a:t>Coal</a:t>
            </a:r>
          </a:p>
        </p:txBody>
      </p:sp>
      <p:sp>
        <p:nvSpPr>
          <p:cNvPr id="11" name="TextBox 10">
            <a:extLst>
              <a:ext uri="{FF2B5EF4-FFF2-40B4-BE49-F238E27FC236}">
                <a16:creationId xmlns:a16="http://schemas.microsoft.com/office/drawing/2014/main" id="{B116C0A3-6968-499F-9185-C0F6F877B703}"/>
              </a:ext>
            </a:extLst>
          </p:cNvPr>
          <p:cNvSpPr txBox="1"/>
          <p:nvPr/>
        </p:nvSpPr>
        <p:spPr>
          <a:xfrm>
            <a:off x="3706793" y="3698990"/>
            <a:ext cx="559695" cy="307777"/>
          </a:xfrm>
          <a:prstGeom prst="rect">
            <a:avLst/>
          </a:prstGeom>
          <a:noFill/>
        </p:spPr>
        <p:txBody>
          <a:bodyPr wrap="square" rtlCol="0">
            <a:spAutoFit/>
          </a:bodyPr>
          <a:lstStyle/>
          <a:p>
            <a:r>
              <a:rPr lang="en-US" dirty="0">
                <a:latin typeface="Abadi MT Condensed Light" panose="020B0306030101010103" pitchFamily="34" charset="77"/>
              </a:rPr>
              <a:t>Coal</a:t>
            </a:r>
          </a:p>
        </p:txBody>
      </p:sp>
      <p:sp>
        <p:nvSpPr>
          <p:cNvPr id="12" name="TextBox 11">
            <a:extLst>
              <a:ext uri="{FF2B5EF4-FFF2-40B4-BE49-F238E27FC236}">
                <a16:creationId xmlns:a16="http://schemas.microsoft.com/office/drawing/2014/main" id="{831AC829-D4DF-4113-AC01-B96C675FA633}"/>
              </a:ext>
            </a:extLst>
          </p:cNvPr>
          <p:cNvSpPr txBox="1"/>
          <p:nvPr/>
        </p:nvSpPr>
        <p:spPr>
          <a:xfrm>
            <a:off x="792095" y="2820598"/>
            <a:ext cx="578367" cy="307777"/>
          </a:xfrm>
          <a:prstGeom prst="rect">
            <a:avLst/>
          </a:prstGeom>
          <a:noFill/>
        </p:spPr>
        <p:txBody>
          <a:bodyPr wrap="square" rtlCol="0">
            <a:spAutoFit/>
          </a:bodyPr>
          <a:lstStyle/>
          <a:p>
            <a:r>
              <a:rPr lang="en-US" dirty="0">
                <a:latin typeface="Abadi MT Condensed Light" panose="020B0306030101010103" pitchFamily="34" charset="77"/>
              </a:rPr>
              <a:t>Coal</a:t>
            </a:r>
          </a:p>
        </p:txBody>
      </p:sp>
      <p:sp>
        <p:nvSpPr>
          <p:cNvPr id="13" name="TextBox 12">
            <a:extLst>
              <a:ext uri="{FF2B5EF4-FFF2-40B4-BE49-F238E27FC236}">
                <a16:creationId xmlns:a16="http://schemas.microsoft.com/office/drawing/2014/main" id="{D12848AE-E57D-4068-8506-16776DA7F5C7}"/>
              </a:ext>
            </a:extLst>
          </p:cNvPr>
          <p:cNvSpPr txBox="1"/>
          <p:nvPr/>
        </p:nvSpPr>
        <p:spPr>
          <a:xfrm>
            <a:off x="1378858" y="3680618"/>
            <a:ext cx="536671" cy="307777"/>
          </a:xfrm>
          <a:prstGeom prst="rect">
            <a:avLst/>
          </a:prstGeom>
          <a:noFill/>
        </p:spPr>
        <p:txBody>
          <a:bodyPr wrap="square" rtlCol="0">
            <a:spAutoFit/>
          </a:bodyPr>
          <a:lstStyle/>
          <a:p>
            <a:r>
              <a:rPr lang="en-US" dirty="0">
                <a:latin typeface="Abadi MT Condensed Light" panose="020B0306030101010103" pitchFamily="34" charset="77"/>
              </a:rPr>
              <a:t>Coal</a:t>
            </a:r>
          </a:p>
        </p:txBody>
      </p:sp>
      <p:sp>
        <p:nvSpPr>
          <p:cNvPr id="2" name="Rectangle 1">
            <a:extLst>
              <a:ext uri="{FF2B5EF4-FFF2-40B4-BE49-F238E27FC236}">
                <a16:creationId xmlns:a16="http://schemas.microsoft.com/office/drawing/2014/main" id="{9E49A70E-D8A2-274E-9E71-89B1E7C8695C}"/>
              </a:ext>
            </a:extLst>
          </p:cNvPr>
          <p:cNvSpPr/>
          <p:nvPr/>
        </p:nvSpPr>
        <p:spPr>
          <a:xfrm>
            <a:off x="667989" y="4122589"/>
            <a:ext cx="4297394" cy="25456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31B9A4D0-6E1D-45AF-9DC7-2354E5B5C482}"/>
              </a:ext>
            </a:extLst>
          </p:cNvPr>
          <p:cNvSpPr txBox="1"/>
          <p:nvPr/>
        </p:nvSpPr>
        <p:spPr>
          <a:xfrm>
            <a:off x="2529035" y="4040274"/>
            <a:ext cx="663939" cy="307777"/>
          </a:xfrm>
          <a:prstGeom prst="rect">
            <a:avLst/>
          </a:prstGeom>
          <a:noFill/>
        </p:spPr>
        <p:txBody>
          <a:bodyPr wrap="square" rtlCol="0">
            <a:spAutoFit/>
          </a:bodyPr>
          <a:lstStyle/>
          <a:p>
            <a:r>
              <a:rPr lang="en-US" dirty="0">
                <a:latin typeface="Abadi MT Condensed Light" panose="020B0306030101010103" pitchFamily="34" charset="77"/>
              </a:rPr>
              <a:t>Coal</a:t>
            </a:r>
          </a:p>
        </p:txBody>
      </p:sp>
      <p:sp>
        <p:nvSpPr>
          <p:cNvPr id="68" name="Isosceles Triangle 66">
            <a:extLst>
              <a:ext uri="{FF2B5EF4-FFF2-40B4-BE49-F238E27FC236}">
                <a16:creationId xmlns:a16="http://schemas.microsoft.com/office/drawing/2014/main" id="{8EFCDF62-E654-464E-ADA0-ECCAB7D41FF6}"/>
              </a:ext>
            </a:extLst>
          </p:cNvPr>
          <p:cNvSpPr/>
          <p:nvPr/>
        </p:nvSpPr>
        <p:spPr>
          <a:xfrm rot="13348747">
            <a:off x="3088046" y="990403"/>
            <a:ext cx="628314" cy="1490363"/>
          </a:xfrm>
          <a:prstGeom prst="triangle">
            <a:avLst>
              <a:gd name="adj" fmla="val 51514"/>
            </a:avLst>
          </a:prstGeom>
          <a:solidFill>
            <a:srgbClr val="FF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4977AF02-934D-9C4C-950E-8B370DF420A8}"/>
              </a:ext>
            </a:extLst>
          </p:cNvPr>
          <p:cNvSpPr txBox="1"/>
          <p:nvPr/>
        </p:nvSpPr>
        <p:spPr>
          <a:xfrm>
            <a:off x="3870553" y="930037"/>
            <a:ext cx="559695" cy="307777"/>
          </a:xfrm>
          <a:prstGeom prst="rect">
            <a:avLst/>
          </a:prstGeom>
          <a:noFill/>
        </p:spPr>
        <p:txBody>
          <a:bodyPr wrap="square" rtlCol="0">
            <a:spAutoFit/>
          </a:bodyPr>
          <a:lstStyle/>
          <a:p>
            <a:r>
              <a:rPr lang="en-US" dirty="0">
                <a:latin typeface="Abadi MT Condensed Light" panose="020B0306030101010103" pitchFamily="34" charset="77"/>
              </a:rPr>
              <a:t>Coal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A43B07-B9D0-4EFB-B055-6F262F7F854D}"/>
              </a:ext>
            </a:extLst>
          </p:cNvPr>
          <p:cNvSpPr>
            <a:spLocks noGrp="1"/>
          </p:cNvSpPr>
          <p:nvPr>
            <p:ph type="title" idx="2"/>
          </p:nvPr>
        </p:nvSpPr>
        <p:spPr>
          <a:xfrm>
            <a:off x="4686300" y="439913"/>
            <a:ext cx="4020516" cy="654545"/>
          </a:xfrm>
        </p:spPr>
        <p:txBody>
          <a:bodyPr/>
          <a:lstStyle/>
          <a:p>
            <a:r>
              <a:rPr lang="en-US" sz="4400" dirty="0">
                <a:latin typeface="Abadi MT Condensed Light" panose="020B0306030101010103" pitchFamily="34" charset="77"/>
              </a:rPr>
              <a:t>Coal Byproducts</a:t>
            </a:r>
          </a:p>
        </p:txBody>
      </p:sp>
      <p:sp>
        <p:nvSpPr>
          <p:cNvPr id="6" name="TextBox 5">
            <a:extLst>
              <a:ext uri="{FF2B5EF4-FFF2-40B4-BE49-F238E27FC236}">
                <a16:creationId xmlns:a16="http://schemas.microsoft.com/office/drawing/2014/main" id="{1945D799-ECCF-4C3B-A3B6-D647DEF27531}"/>
              </a:ext>
            </a:extLst>
          </p:cNvPr>
          <p:cNvSpPr txBox="1"/>
          <p:nvPr/>
        </p:nvSpPr>
        <p:spPr>
          <a:xfrm>
            <a:off x="-669850" y="1679946"/>
            <a:ext cx="4795284" cy="2862322"/>
          </a:xfrm>
          <a:prstGeom prst="rect">
            <a:avLst/>
          </a:prstGeom>
          <a:noFill/>
        </p:spPr>
        <p:txBody>
          <a:bodyPr wrap="square" rtlCol="0">
            <a:spAutoFit/>
          </a:bodyPr>
          <a:lstStyle/>
          <a:p>
            <a:r>
              <a:rPr lang="en-US" sz="2000" dirty="0">
                <a:latin typeface="Abadi MT Condensed Light" panose="020B0306030101010103" pitchFamily="34" charset="77"/>
              </a:rPr>
              <a:t>Burning coal creates hazardous by products such as:</a:t>
            </a:r>
          </a:p>
          <a:p>
            <a:pPr marL="285750" indent="-285750">
              <a:buFont typeface="Arial" panose="020B0604020202020204" pitchFamily="34" charset="0"/>
              <a:buChar char="•"/>
            </a:pPr>
            <a:r>
              <a:rPr lang="en-US" sz="2000" dirty="0">
                <a:latin typeface="Abadi MT Condensed Light" panose="020B0306030101010103" pitchFamily="34" charset="77"/>
              </a:rPr>
              <a:t>Nitrous Oxides</a:t>
            </a:r>
          </a:p>
          <a:p>
            <a:pPr marL="285750" indent="-285750">
              <a:buFont typeface="Arial" panose="020B0604020202020204" pitchFamily="34" charset="0"/>
              <a:buChar char="•"/>
            </a:pPr>
            <a:r>
              <a:rPr lang="en-US" sz="2000" dirty="0">
                <a:latin typeface="Abadi MT Condensed Light" panose="020B0306030101010103" pitchFamily="34" charset="77"/>
              </a:rPr>
              <a:t>Carbon Dioxide (greenhouse gas)</a:t>
            </a:r>
          </a:p>
          <a:p>
            <a:pPr marL="285750" indent="-285750">
              <a:buFont typeface="Arial" panose="020B0604020202020204" pitchFamily="34" charset="0"/>
              <a:buChar char="•"/>
            </a:pPr>
            <a:r>
              <a:rPr lang="en-US" sz="2000" dirty="0">
                <a:latin typeface="Abadi MT Condensed Light" panose="020B0306030101010103" pitchFamily="34" charset="77"/>
              </a:rPr>
              <a:t>Mercury (hazardous to all biological life, especially when it enters the water – has been linked to neurological problems and developmental damage)</a:t>
            </a:r>
          </a:p>
          <a:p>
            <a:pPr marL="285750" indent="-285750">
              <a:buFont typeface="Arial" panose="020B0604020202020204" pitchFamily="34" charset="0"/>
              <a:buChar char="•"/>
            </a:pPr>
            <a:r>
              <a:rPr lang="en-US" sz="2000" dirty="0">
                <a:latin typeface="Abadi MT Condensed Light" panose="020B0306030101010103" pitchFamily="34" charset="77"/>
              </a:rPr>
              <a:t>Particles that contribute to smog, haze, and associated respiratory illnesses, and diseases</a:t>
            </a:r>
          </a:p>
        </p:txBody>
      </p:sp>
      <p:pic>
        <p:nvPicPr>
          <p:cNvPr id="3" name="Picture 2">
            <a:extLst>
              <a:ext uri="{FF2B5EF4-FFF2-40B4-BE49-F238E27FC236}">
                <a16:creationId xmlns:a16="http://schemas.microsoft.com/office/drawing/2014/main" id="{FF22A31D-EF15-9B42-9ED4-955E20B2C0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72470" y="1424763"/>
            <a:ext cx="3871530" cy="2591685"/>
          </a:xfrm>
          <a:prstGeom prst="rect">
            <a:avLst/>
          </a:prstGeom>
        </p:spPr>
      </p:pic>
    </p:spTree>
    <p:extLst>
      <p:ext uri="{BB962C8B-B14F-4D97-AF65-F5344CB8AC3E}">
        <p14:creationId xmlns:p14="http://schemas.microsoft.com/office/powerpoint/2010/main" val="4229320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84FBC7E-3CBF-4485-A8B6-9F0C73CB1219}"/>
              </a:ext>
            </a:extLst>
          </p:cNvPr>
          <p:cNvSpPr txBox="1"/>
          <p:nvPr/>
        </p:nvSpPr>
        <p:spPr>
          <a:xfrm>
            <a:off x="542260" y="1602254"/>
            <a:ext cx="4348717" cy="1938992"/>
          </a:xfrm>
          <a:prstGeom prst="rect">
            <a:avLst/>
          </a:prstGeom>
          <a:noFill/>
        </p:spPr>
        <p:txBody>
          <a:bodyPr wrap="square" rtlCol="0">
            <a:spAutoFit/>
          </a:bodyPr>
          <a:lstStyle/>
          <a:p>
            <a:r>
              <a:rPr lang="en-US" sz="4000" b="1" dirty="0">
                <a:solidFill>
                  <a:schemeClr val="accent1"/>
                </a:solidFill>
                <a:latin typeface="Abadi MT Condensed Light" panose="020B0306030101010103" pitchFamily="34" charset="77"/>
              </a:rPr>
              <a:t>If it is so bad for our health and planet, why do we use it?</a:t>
            </a:r>
          </a:p>
        </p:txBody>
      </p:sp>
      <p:pic>
        <p:nvPicPr>
          <p:cNvPr id="3" name="Picture 2">
            <a:extLst>
              <a:ext uri="{FF2B5EF4-FFF2-40B4-BE49-F238E27FC236}">
                <a16:creationId xmlns:a16="http://schemas.microsoft.com/office/drawing/2014/main" id="{6EAC1AE0-81B9-B146-9E56-FFBC7B2E16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10639" y="0"/>
            <a:ext cx="3533361" cy="5143500"/>
          </a:xfrm>
          <a:prstGeom prst="rect">
            <a:avLst/>
          </a:prstGeom>
        </p:spPr>
      </p:pic>
    </p:spTree>
    <p:extLst>
      <p:ext uri="{BB962C8B-B14F-4D97-AF65-F5344CB8AC3E}">
        <p14:creationId xmlns:p14="http://schemas.microsoft.com/office/powerpoint/2010/main" val="576547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9" name="Google Shape;509;p40"/>
          <p:cNvSpPr txBox="1">
            <a:spLocks noGrp="1"/>
          </p:cNvSpPr>
          <p:nvPr>
            <p:ph type="subTitle" idx="2"/>
          </p:nvPr>
        </p:nvSpPr>
        <p:spPr>
          <a:xfrm>
            <a:off x="5837274" y="-64609"/>
            <a:ext cx="3478460" cy="126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800" dirty="0">
                <a:latin typeface="Abadi MT Condensed Light" panose="020B0306030101010103" pitchFamily="34" charset="77"/>
              </a:rPr>
              <a:t>Coal Decline</a:t>
            </a:r>
            <a:endParaRPr sz="4800" dirty="0">
              <a:latin typeface="Abadi MT Condensed Light" panose="020B0306030101010103" pitchFamily="34" charset="77"/>
            </a:endParaRPr>
          </a:p>
        </p:txBody>
      </p:sp>
      <p:pic>
        <p:nvPicPr>
          <p:cNvPr id="3" name="Picture 2">
            <a:extLst>
              <a:ext uri="{FF2B5EF4-FFF2-40B4-BE49-F238E27FC236}">
                <a16:creationId xmlns:a16="http://schemas.microsoft.com/office/drawing/2014/main" id="{3EF103C7-DE5F-9F42-8A4D-FDEAA0EE1D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978194"/>
            <a:ext cx="5215102" cy="3474189"/>
          </a:xfrm>
          <a:prstGeom prst="rect">
            <a:avLst/>
          </a:prstGeom>
        </p:spPr>
      </p:pic>
      <p:sp>
        <p:nvSpPr>
          <p:cNvPr id="7" name="Google Shape;444;p39">
            <a:extLst>
              <a:ext uri="{FF2B5EF4-FFF2-40B4-BE49-F238E27FC236}">
                <a16:creationId xmlns:a16="http://schemas.microsoft.com/office/drawing/2014/main" id="{61B096FB-4796-904F-96CA-5C96876E4C2B}"/>
              </a:ext>
            </a:extLst>
          </p:cNvPr>
          <p:cNvSpPr txBox="1">
            <a:spLocks noGrp="1"/>
          </p:cNvSpPr>
          <p:nvPr>
            <p:ph type="body" idx="1"/>
          </p:nvPr>
        </p:nvSpPr>
        <p:spPr>
          <a:xfrm>
            <a:off x="5215102" y="1201991"/>
            <a:ext cx="3928898" cy="3065896"/>
          </a:xfrm>
          <a:prstGeom prst="rect">
            <a:avLst/>
          </a:prstGeom>
        </p:spPr>
        <p:txBody>
          <a:bodyPr spcFirstLastPara="1" wrap="square" lIns="91425" tIns="91425" rIns="91425" bIns="91425" anchor="t" anchorCtr="0">
            <a:noAutofit/>
          </a:bodyPr>
          <a:lstStyle/>
          <a:p>
            <a:pPr marL="139700" indent="0">
              <a:buNone/>
            </a:pPr>
            <a:r>
              <a:rPr lang="en-US" sz="1800" dirty="0">
                <a:latin typeface="Abadi MT Condensed Light" panose="020B0306030101010103" pitchFamily="34" charset="77"/>
              </a:rPr>
              <a:t>“Nearly all of the coal produced in the United States goes for electricity generation, but its share has been eroded in recent years by growing natural gas-powered generation and rising share of renewable energy generation.” </a:t>
            </a:r>
            <a:r>
              <a:rPr lang="en-US" sz="1000" dirty="0">
                <a:latin typeface="Abadi MT Condensed Light" panose="020B0306030101010103" pitchFamily="34" charset="77"/>
                <a:hlinkClick r:id="rId4"/>
              </a:rPr>
              <a:t>https://oilprice.com/Latest-Energy-News/World-News/The-US-Coal-Industry-Is-Declining-Irreversibly.html</a:t>
            </a:r>
            <a:r>
              <a:rPr lang="en-US" sz="1000" dirty="0">
                <a:latin typeface="Abadi MT Condensed Light" panose="020B0306030101010103" pitchFamily="34" charset="77"/>
              </a:rPr>
              <a:t> </a:t>
            </a:r>
          </a:p>
          <a:p>
            <a:pPr marL="139700" indent="0">
              <a:buNone/>
            </a:pPr>
            <a:endParaRPr lang="en-US" sz="2000" dirty="0">
              <a:latin typeface="Abadi MT Condensed Light" panose="020B0306030101010103" pitchFamily="34" charset="77"/>
            </a:endParaRPr>
          </a:p>
          <a:p>
            <a:pPr marL="139700" indent="0">
              <a:buNone/>
            </a:pPr>
            <a:r>
              <a:rPr lang="en-US" sz="1800" dirty="0">
                <a:latin typeface="Abadi MT Condensed Light" panose="020B0306030101010103" pitchFamily="34" charset="77"/>
              </a:rPr>
              <a:t>“The United States is on track to produce more electricity this year from renewable power than from coal for the first time on record…the coronavirus outbreak is pushing coal producers into their deepest crisis yet.” </a:t>
            </a:r>
            <a:r>
              <a:rPr lang="en-US" sz="1000" dirty="0">
                <a:latin typeface="Abadi MT Condensed Light" panose="020B0306030101010103" pitchFamily="34" charset="77"/>
                <a:hlinkClick r:id="rId5"/>
              </a:rPr>
              <a:t>https://www.nytimes.com/2020/05/13/climate/coronavirus-coal-electricity-renewables.html</a:t>
            </a:r>
            <a:endParaRPr sz="1000" dirty="0">
              <a:latin typeface="Abadi MT Condensed Light" panose="020B0306030101010103" pitchFamily="34" charset="77"/>
            </a:endParaRPr>
          </a:p>
        </p:txBody>
      </p:sp>
    </p:spTree>
  </p:cSld>
  <p:clrMapOvr>
    <a:masterClrMapping/>
  </p:clrMapOvr>
</p:sld>
</file>

<file path=ppt/theme/theme1.xml><?xml version="1.0" encoding="utf-8"?>
<a:theme xmlns:a="http://schemas.openxmlformats.org/drawingml/2006/main" name="Farm Business Plan by Slidesgo">
  <a:themeElements>
    <a:clrScheme name="Simple Light">
      <a:dk1>
        <a:srgbClr val="000000"/>
      </a:dk1>
      <a:lt1>
        <a:srgbClr val="FFFFFF"/>
      </a:lt1>
      <a:dk2>
        <a:srgbClr val="595959"/>
      </a:dk2>
      <a:lt2>
        <a:srgbClr val="EEEEEE"/>
      </a:lt2>
      <a:accent1>
        <a:srgbClr val="E1A101"/>
      </a:accent1>
      <a:accent2>
        <a:srgbClr val="E2DACC"/>
      </a:accent2>
      <a:accent3>
        <a:srgbClr val="434343"/>
      </a:accent3>
      <a:accent4>
        <a:srgbClr val="EFE9DE"/>
      </a:accent4>
      <a:accent5>
        <a:srgbClr val="FFAB40"/>
      </a:accent5>
      <a:accent6>
        <a:srgbClr val="A2968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15367</TotalTime>
  <Words>1602</Words>
  <Application>Microsoft Macintosh PowerPoint</Application>
  <PresentationFormat>On-screen Show (16:9)</PresentationFormat>
  <Paragraphs>180</Paragraphs>
  <Slides>30</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Abadi MT Condensed Light</vt:lpstr>
      <vt:lpstr>Fira Sans Condensed</vt:lpstr>
      <vt:lpstr>Farm Business Plan by Slidesgo</vt:lpstr>
      <vt:lpstr>Energy </vt:lpstr>
      <vt:lpstr>What is  Energy?</vt:lpstr>
      <vt:lpstr>PowerPoint Presentation</vt:lpstr>
      <vt:lpstr>PowerPoint Presentation</vt:lpstr>
      <vt:lpstr>In 2018, 66% of Utah's electricity came from coal. </vt:lpstr>
      <vt:lpstr>PowerPoint Presentation</vt:lpstr>
      <vt:lpstr>Coal Byproducts</vt:lpstr>
      <vt:lpstr>PowerPoint Presentation</vt:lpstr>
      <vt:lpstr>PowerPoint Presentation</vt:lpstr>
      <vt:lpstr>Natural Gas</vt:lpstr>
      <vt:lpstr>What is it? Where does it come from?</vt:lpstr>
      <vt:lpstr>As of 2018, Utah generates 16% of its power from Natural Gas</vt:lpstr>
      <vt:lpstr>Lets get back to pizza…</vt:lpstr>
      <vt:lpstr>Carbon Dioxide (Greenhouse Gas)</vt:lpstr>
      <vt:lpstr>PowerPoint Presentation</vt:lpstr>
      <vt:lpstr>PowerPoint Presentation</vt:lpstr>
      <vt:lpstr>11% of Utah’s electricity generation is from renewable energy. 18% of this is from wind.</vt:lpstr>
      <vt:lpstr>Back to Pie</vt:lpstr>
      <vt:lpstr>What other things are used in Utah to generate electricity?</vt:lpstr>
      <vt:lpstr>PowerPoint Presentation</vt:lpstr>
      <vt:lpstr>PowerPoint Presentation</vt:lpstr>
      <vt:lpstr>Back to the Pie</vt:lpstr>
      <vt:lpstr>Hydroelectric</vt:lpstr>
      <vt:lpstr>Geothermal</vt:lpstr>
      <vt:lpstr>PowerPoint Presentation</vt:lpstr>
      <vt:lpstr>Biomass</vt:lpstr>
      <vt:lpstr>Back to the Pie</vt:lpstr>
      <vt:lpstr>Petroleum (Oil)</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 BUSINESS</dc:title>
  <cp:lastModifiedBy>Microsoft Office User</cp:lastModifiedBy>
  <cp:revision>91</cp:revision>
  <dcterms:modified xsi:type="dcterms:W3CDTF">2020-10-30T16:43:45Z</dcterms:modified>
</cp:coreProperties>
</file>