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745"/>
  </p:normalViewPr>
  <p:slideViewPr>
    <p:cSldViewPr snapToGrid="0" snapToObjects="1">
      <p:cViewPr varScale="1">
        <p:scale>
          <a:sx n="102" d="100"/>
          <a:sy n="102" d="100"/>
        </p:scale>
        <p:origin x="17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4-11T09:30:30.292" idx="3">
    <p:pos x="5645" y="1755"/>
    <p:text>Is there a stock picture we can use that wouldn't have a watermark on it?</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FB992E-DF30-0A40-BDB5-DEDAA8AE05EC}"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7EF0B0-339F-8C46-82E7-BF48F0C546A7}" type="slidenum">
              <a:rPr lang="en-US" smtClean="0"/>
              <a:t>‹#›</a:t>
            </a:fld>
            <a:endParaRPr lang="en-US"/>
          </a:p>
        </p:txBody>
      </p:sp>
    </p:spTree>
    <p:extLst>
      <p:ext uri="{BB962C8B-B14F-4D97-AF65-F5344CB8AC3E}">
        <p14:creationId xmlns:p14="http://schemas.microsoft.com/office/powerpoint/2010/main" val="18133237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endParaRPr lang="en-US" b="1" baseline="0" dirty="0" smtClean="0"/>
          </a:p>
          <a:p>
            <a:r>
              <a:rPr lang="en-US" baseline="0" dirty="0" smtClean="0"/>
              <a:t>Ask for opinions/ input on importance.</a:t>
            </a:r>
          </a:p>
          <a:p>
            <a:r>
              <a:rPr lang="en-US" b="1" baseline="0" dirty="0" smtClean="0"/>
              <a:t>Include examples</a:t>
            </a:r>
            <a:r>
              <a:rPr lang="en-US" baseline="0" dirty="0" smtClean="0"/>
              <a:t>:</a:t>
            </a:r>
          </a:p>
          <a:p>
            <a:pPr marL="228600" indent="-228600">
              <a:buAutoNum type="arabicPeriod"/>
            </a:pPr>
            <a:r>
              <a:rPr lang="en-US" baseline="0" dirty="0" smtClean="0"/>
              <a:t>Family Bonding</a:t>
            </a:r>
          </a:p>
          <a:p>
            <a:pPr marL="228600" indent="-228600">
              <a:buAutoNum type="arabicPeriod"/>
            </a:pPr>
            <a:r>
              <a:rPr lang="en-US" baseline="0" dirty="0" smtClean="0"/>
              <a:t>Better nutrition with less chance of eating disorders</a:t>
            </a:r>
          </a:p>
          <a:p>
            <a:pPr marL="228600" indent="-228600">
              <a:buAutoNum type="arabicPeriod"/>
            </a:pPr>
            <a:r>
              <a:rPr lang="en-US" baseline="0" dirty="0" smtClean="0"/>
              <a:t>Better grades and behavior with less chance of drugs, alcohol, and sexual activity</a:t>
            </a:r>
          </a:p>
        </p:txBody>
      </p:sp>
      <p:sp>
        <p:nvSpPr>
          <p:cNvPr id="4" name="Slide Number Placeholder 3"/>
          <p:cNvSpPr>
            <a:spLocks noGrp="1"/>
          </p:cNvSpPr>
          <p:nvPr>
            <p:ph type="sldNum" sz="quarter" idx="10"/>
          </p:nvPr>
        </p:nvSpPr>
        <p:spPr/>
        <p:txBody>
          <a:bodyPr/>
          <a:lstStyle/>
          <a:p>
            <a:fld id="{7A7EF0B0-339F-8C46-82E7-BF48F0C546A7}" type="slidenum">
              <a:rPr lang="en-US" smtClean="0"/>
              <a:t>2</a:t>
            </a:fld>
            <a:endParaRPr lang="en-US"/>
          </a:p>
        </p:txBody>
      </p:sp>
    </p:spTree>
    <p:extLst>
      <p:ext uri="{BB962C8B-B14F-4D97-AF65-F5344CB8AC3E}">
        <p14:creationId xmlns:p14="http://schemas.microsoft.com/office/powerpoint/2010/main" val="116046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 5: Sauce</a:t>
            </a:r>
          </a:p>
          <a:p>
            <a:r>
              <a:rPr lang="en-US" b="0" dirty="0" smtClean="0"/>
              <a:t>Sauce</a:t>
            </a:r>
            <a:r>
              <a:rPr lang="en-US" b="0" baseline="0" dirty="0" smtClean="0"/>
              <a:t> is an optional ingredient</a:t>
            </a:r>
          </a:p>
          <a:p>
            <a:pPr marL="171450" indent="-171450">
              <a:buFontTx/>
              <a:buChar char="•"/>
            </a:pPr>
            <a:r>
              <a:rPr lang="en-US" b="0" baseline="0" dirty="0" smtClean="0"/>
              <a:t>Make a sauce that doesn’t come from a can so that there is less fat, sodium, preservatives, and decreases cost</a:t>
            </a:r>
          </a:p>
          <a:p>
            <a:pPr marL="171450" indent="-171450">
              <a:buFontTx/>
              <a:buChar char="•"/>
            </a:pPr>
            <a:r>
              <a:rPr lang="en-US" b="0" baseline="0" dirty="0" smtClean="0"/>
              <a:t>Examples: </a:t>
            </a:r>
          </a:p>
          <a:p>
            <a:pPr marL="628650" lvl="1" indent="-171450">
              <a:buFontTx/>
              <a:buChar char="•"/>
            </a:pPr>
            <a:r>
              <a:rPr lang="en-US" b="0" baseline="0" dirty="0" smtClean="0"/>
              <a:t>Sauce made from a slurry: add flour or cornstarch to water. No fat/ additional calories needed</a:t>
            </a:r>
          </a:p>
          <a:p>
            <a:pPr marL="628650" lvl="1" indent="-171450">
              <a:buFontTx/>
              <a:buChar char="•"/>
            </a:pPr>
            <a:r>
              <a:rPr lang="en-US" b="0" baseline="0" dirty="0" smtClean="0"/>
              <a:t>SOS- define and explain, demo if time and circumstances permit</a:t>
            </a:r>
            <a:endParaRPr lang="en-US" b="0" dirty="0"/>
          </a:p>
        </p:txBody>
      </p:sp>
      <p:sp>
        <p:nvSpPr>
          <p:cNvPr id="4" name="Slide Number Placeholder 3"/>
          <p:cNvSpPr>
            <a:spLocks noGrp="1"/>
          </p:cNvSpPr>
          <p:nvPr>
            <p:ph type="sldNum" sz="quarter" idx="10"/>
          </p:nvPr>
        </p:nvSpPr>
        <p:spPr/>
        <p:txBody>
          <a:bodyPr/>
          <a:lstStyle/>
          <a:p>
            <a:fld id="{7A7EF0B0-339F-8C46-82E7-BF48F0C546A7}" type="slidenum">
              <a:rPr lang="en-US" smtClean="0"/>
              <a:t>11</a:t>
            </a:fld>
            <a:endParaRPr lang="en-US"/>
          </a:p>
        </p:txBody>
      </p:sp>
    </p:spTree>
    <p:extLst>
      <p:ext uri="{BB962C8B-B14F-4D97-AF65-F5344CB8AC3E}">
        <p14:creationId xmlns:p14="http://schemas.microsoft.com/office/powerpoint/2010/main" val="150113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 6: Starch</a:t>
            </a:r>
          </a:p>
          <a:p>
            <a:pPr marL="171450" indent="-171450">
              <a:buFontTx/>
              <a:buChar char="•"/>
            </a:pPr>
            <a:r>
              <a:rPr lang="en-US" b="0" baseline="0" dirty="0" smtClean="0"/>
              <a:t>Discuss options- what do participants usually use, what better choices could they make?</a:t>
            </a:r>
          </a:p>
          <a:p>
            <a:pPr marL="171450" indent="-171450">
              <a:buFontTx/>
              <a:buChar char="•"/>
            </a:pPr>
            <a:r>
              <a:rPr lang="en-US" b="0" baseline="0" dirty="0" smtClean="0"/>
              <a:t>Discuss whole versus refined grains</a:t>
            </a:r>
          </a:p>
          <a:p>
            <a:pPr marL="171450" indent="-171450">
              <a:buFontTx/>
              <a:buChar char="•"/>
            </a:pPr>
            <a:r>
              <a:rPr lang="en-US" b="0" baseline="0" dirty="0" smtClean="0"/>
              <a:t>Discuss how starch in skillet meals are usually cooked at the same time as other ingredients. However, sometimes it may be more convenient to cook starch separately (using left over rice, etc.) Reduce or eliminate amount of liquid used if this is the case</a:t>
            </a:r>
            <a:endParaRPr lang="en-US" b="0" dirty="0"/>
          </a:p>
        </p:txBody>
      </p:sp>
      <p:sp>
        <p:nvSpPr>
          <p:cNvPr id="4" name="Slide Number Placeholder 3"/>
          <p:cNvSpPr>
            <a:spLocks noGrp="1"/>
          </p:cNvSpPr>
          <p:nvPr>
            <p:ph type="sldNum" sz="quarter" idx="10"/>
          </p:nvPr>
        </p:nvSpPr>
        <p:spPr/>
        <p:txBody>
          <a:bodyPr/>
          <a:lstStyle/>
          <a:p>
            <a:fld id="{7A7EF0B0-339F-8C46-82E7-BF48F0C546A7}" type="slidenum">
              <a:rPr lang="en-US" smtClean="0"/>
              <a:t>12</a:t>
            </a:fld>
            <a:endParaRPr lang="en-US"/>
          </a:p>
        </p:txBody>
      </p:sp>
    </p:spTree>
    <p:extLst>
      <p:ext uri="{BB962C8B-B14F-4D97-AF65-F5344CB8AC3E}">
        <p14:creationId xmlns:p14="http://schemas.microsoft.com/office/powerpoint/2010/main" val="232666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 7:</a:t>
            </a:r>
            <a:r>
              <a:rPr lang="en-US" b="1" baseline="0" dirty="0" smtClean="0"/>
              <a:t> Toppings</a:t>
            </a:r>
          </a:p>
          <a:p>
            <a:pPr marL="171450" indent="-171450">
              <a:buFontTx/>
              <a:buChar char="•"/>
            </a:pPr>
            <a:r>
              <a:rPr lang="en-US" b="0" baseline="0" dirty="0" smtClean="0"/>
              <a:t>Ask what participants use</a:t>
            </a:r>
          </a:p>
          <a:p>
            <a:pPr marL="171450" indent="-171450">
              <a:buFontTx/>
              <a:buChar char="•"/>
            </a:pPr>
            <a:r>
              <a:rPr lang="en-US" b="0" baseline="0" dirty="0" smtClean="0"/>
              <a:t>Discuss healthy options for toppings: Crushed almonds, breadcrumbs, salsa, etc.</a:t>
            </a:r>
          </a:p>
          <a:p>
            <a:pPr marL="171450" indent="-171450">
              <a:buFontTx/>
              <a:buChar char="•"/>
            </a:pPr>
            <a:r>
              <a:rPr lang="en-US" b="0" baseline="0" dirty="0" smtClean="0"/>
              <a:t>Watch out for added fats: Example of using plain Greek yogurt vs. sour cream</a:t>
            </a:r>
          </a:p>
          <a:p>
            <a:endParaRPr lang="en-US" b="0" dirty="0"/>
          </a:p>
        </p:txBody>
      </p:sp>
      <p:sp>
        <p:nvSpPr>
          <p:cNvPr id="4" name="Slide Number Placeholder 3"/>
          <p:cNvSpPr>
            <a:spLocks noGrp="1"/>
          </p:cNvSpPr>
          <p:nvPr>
            <p:ph type="sldNum" sz="quarter" idx="10"/>
          </p:nvPr>
        </p:nvSpPr>
        <p:spPr/>
        <p:txBody>
          <a:bodyPr/>
          <a:lstStyle/>
          <a:p>
            <a:fld id="{7A7EF0B0-339F-8C46-82E7-BF48F0C546A7}" type="slidenum">
              <a:rPr lang="en-US" smtClean="0"/>
              <a:t>13</a:t>
            </a:fld>
            <a:endParaRPr lang="en-US"/>
          </a:p>
        </p:txBody>
      </p:sp>
    </p:spTree>
    <p:extLst>
      <p:ext uri="{BB962C8B-B14F-4D97-AF65-F5344CB8AC3E}">
        <p14:creationId xmlns:p14="http://schemas.microsoft.com/office/powerpoint/2010/main" val="384798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Bring pantry items</a:t>
            </a:r>
            <a:r>
              <a:rPr lang="en-US" baseline="0" dirty="0" smtClean="0"/>
              <a:t> from home and have class members come up with as many ideas for skillet meals as possible from those foods</a:t>
            </a:r>
          </a:p>
          <a:p>
            <a:pPr marL="228600" indent="-228600">
              <a:buAutoNum type="arabicPeriod"/>
            </a:pPr>
            <a:r>
              <a:rPr lang="en-US" baseline="0" dirty="0" smtClean="0"/>
              <a:t>Have class members think about their own pantry and create a list of meals using the ingredients they already have</a:t>
            </a:r>
            <a:endParaRPr lang="en-US" dirty="0"/>
          </a:p>
        </p:txBody>
      </p:sp>
      <p:sp>
        <p:nvSpPr>
          <p:cNvPr id="4" name="Slide Number Placeholder 3"/>
          <p:cNvSpPr>
            <a:spLocks noGrp="1"/>
          </p:cNvSpPr>
          <p:nvPr>
            <p:ph type="sldNum" sz="quarter" idx="10"/>
          </p:nvPr>
        </p:nvSpPr>
        <p:spPr/>
        <p:txBody>
          <a:bodyPr/>
          <a:lstStyle/>
          <a:p>
            <a:fld id="{7A7EF0B0-339F-8C46-82E7-BF48F0C546A7}" type="slidenum">
              <a:rPr lang="en-US" smtClean="0"/>
              <a:t>14</a:t>
            </a:fld>
            <a:endParaRPr lang="en-US"/>
          </a:p>
        </p:txBody>
      </p:sp>
    </p:spTree>
    <p:extLst>
      <p:ext uri="{BB962C8B-B14F-4D97-AF65-F5344CB8AC3E}">
        <p14:creationId xmlns:p14="http://schemas.microsoft.com/office/powerpoint/2010/main" val="222599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Discussion</a:t>
            </a:r>
            <a:r>
              <a:rPr lang="en-US" b="1" baseline="0" dirty="0" smtClean="0"/>
              <a:t> Questions:</a:t>
            </a:r>
          </a:p>
          <a:p>
            <a:endParaRPr lang="en-US" baseline="0" dirty="0" smtClean="0"/>
          </a:p>
          <a:p>
            <a:pPr marL="228600" indent="-228600">
              <a:buAutoNum type="arabicPeriod"/>
            </a:pPr>
            <a:r>
              <a:rPr lang="en-US" baseline="0" dirty="0" smtClean="0"/>
              <a:t>What components of MyPlate does a skillet meal creation already have?</a:t>
            </a:r>
          </a:p>
          <a:p>
            <a:pPr marL="228600" indent="-228600">
              <a:buAutoNum type="arabicPeriod"/>
            </a:pPr>
            <a:r>
              <a:rPr lang="en-US" baseline="0" dirty="0" smtClean="0"/>
              <a:t>What can we add to our plate to round out the meal?</a:t>
            </a:r>
            <a:endParaRPr lang="en-US" dirty="0"/>
          </a:p>
        </p:txBody>
      </p:sp>
      <p:sp>
        <p:nvSpPr>
          <p:cNvPr id="4" name="Slide Number Placeholder 3"/>
          <p:cNvSpPr>
            <a:spLocks noGrp="1"/>
          </p:cNvSpPr>
          <p:nvPr>
            <p:ph type="sldNum" sz="quarter" idx="10"/>
          </p:nvPr>
        </p:nvSpPr>
        <p:spPr/>
        <p:txBody>
          <a:bodyPr/>
          <a:lstStyle/>
          <a:p>
            <a:fld id="{7A7EF0B0-339F-8C46-82E7-BF48F0C546A7}" type="slidenum">
              <a:rPr lang="en-US" smtClean="0"/>
              <a:t>15</a:t>
            </a:fld>
            <a:endParaRPr lang="en-US"/>
          </a:p>
        </p:txBody>
      </p:sp>
    </p:spTree>
    <p:extLst>
      <p:ext uri="{BB962C8B-B14F-4D97-AF65-F5344CB8AC3E}">
        <p14:creationId xmlns:p14="http://schemas.microsoft.com/office/powerpoint/2010/main" val="373801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a:t>
            </a:r>
            <a:r>
              <a:rPr lang="en-US" baseline="0" dirty="0" smtClean="0"/>
              <a:t> active is another important part of being healthy. What are some ways you will move around and be active this week?</a:t>
            </a:r>
            <a:endParaRPr lang="en-US" dirty="0"/>
          </a:p>
        </p:txBody>
      </p:sp>
      <p:sp>
        <p:nvSpPr>
          <p:cNvPr id="4" name="Slide Number Placeholder 3"/>
          <p:cNvSpPr>
            <a:spLocks noGrp="1"/>
          </p:cNvSpPr>
          <p:nvPr>
            <p:ph type="sldNum" sz="quarter" idx="10"/>
          </p:nvPr>
        </p:nvSpPr>
        <p:spPr/>
        <p:txBody>
          <a:bodyPr/>
          <a:lstStyle/>
          <a:p>
            <a:fld id="{7A7EF0B0-339F-8C46-82E7-BF48F0C546A7}" type="slidenum">
              <a:rPr lang="en-US" smtClean="0"/>
              <a:t>16</a:t>
            </a:fld>
            <a:endParaRPr lang="en-US"/>
          </a:p>
        </p:txBody>
      </p:sp>
    </p:spTree>
    <p:extLst>
      <p:ext uri="{BB962C8B-B14F-4D97-AF65-F5344CB8AC3E}">
        <p14:creationId xmlns:p14="http://schemas.microsoft.com/office/powerpoint/2010/main" val="111988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don’t need a</a:t>
            </a:r>
            <a:r>
              <a:rPr lang="en-US" baseline="0" dirty="0" smtClean="0"/>
              <a:t> start of the art kitchen, a degree from culinary school, or tons of time. You just need some basic equipment and food in the pantry to create a healthy and warm skillet meal that your family will want to come home to!</a:t>
            </a:r>
            <a:endParaRPr lang="en-US" dirty="0"/>
          </a:p>
        </p:txBody>
      </p:sp>
      <p:sp>
        <p:nvSpPr>
          <p:cNvPr id="4" name="Slide Number Placeholder 3"/>
          <p:cNvSpPr>
            <a:spLocks noGrp="1"/>
          </p:cNvSpPr>
          <p:nvPr>
            <p:ph type="sldNum" sz="quarter" idx="10"/>
          </p:nvPr>
        </p:nvSpPr>
        <p:spPr/>
        <p:txBody>
          <a:bodyPr/>
          <a:lstStyle/>
          <a:p>
            <a:fld id="{7A7EF0B0-339F-8C46-82E7-BF48F0C546A7}" type="slidenum">
              <a:rPr lang="en-US" smtClean="0"/>
              <a:t>17</a:t>
            </a:fld>
            <a:endParaRPr lang="en-US"/>
          </a:p>
        </p:txBody>
      </p:sp>
    </p:spTree>
    <p:extLst>
      <p:ext uri="{BB962C8B-B14F-4D97-AF65-F5344CB8AC3E}">
        <p14:creationId xmlns:p14="http://schemas.microsoft.com/office/powerpoint/2010/main" val="84356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Define a whole food diet and discuss why it is important.</a:t>
            </a:r>
          </a:p>
          <a:p>
            <a:r>
              <a:rPr lang="en-US" dirty="0" smtClean="0"/>
              <a:t>* Whole Food</a:t>
            </a:r>
            <a:r>
              <a:rPr lang="en-US" baseline="0" dirty="0" smtClean="0"/>
              <a:t> Definition: as close to original source as possible with minimal processing and refining ( potatoes vs. potato chips)</a:t>
            </a:r>
          </a:p>
          <a:p>
            <a:r>
              <a:rPr lang="en-US" baseline="0" dirty="0" smtClean="0"/>
              <a:t>* Ask participants on what they believe a whole food diet could include.</a:t>
            </a:r>
          </a:p>
          <a:p>
            <a:r>
              <a:rPr lang="en-US" b="1" baseline="0" dirty="0" smtClean="0"/>
              <a:t>Discuss how ¾ of MyPlate is plant based</a:t>
            </a:r>
          </a:p>
          <a:p>
            <a:r>
              <a:rPr lang="en-US" b="1" baseline="0" dirty="0" smtClean="0"/>
              <a:t>Benefits of Whole Plant Foods</a:t>
            </a:r>
          </a:p>
          <a:p>
            <a:r>
              <a:rPr lang="en-US" baseline="0" dirty="0" smtClean="0"/>
              <a:t>* A diet rich in whole plant food is related to less chronic disease and obesity</a:t>
            </a:r>
          </a:p>
          <a:p>
            <a:r>
              <a:rPr lang="en-US" baseline="0" dirty="0" smtClean="0"/>
              <a:t>* A diet rich in refined foods with added fats, sugar, and salt is related to increased chronic disease and obesity</a:t>
            </a:r>
          </a:p>
          <a:p>
            <a:r>
              <a:rPr lang="en-US" dirty="0" smtClean="0"/>
              <a:t>* Whole plant foods full</a:t>
            </a:r>
            <a:r>
              <a:rPr lang="en-US" baseline="0" dirty="0" smtClean="0"/>
              <a:t> of fiber and water leave you feeling satisfied and full on less calories</a:t>
            </a:r>
          </a:p>
          <a:p>
            <a:endParaRPr lang="en-US" dirty="0"/>
          </a:p>
        </p:txBody>
      </p:sp>
      <p:sp>
        <p:nvSpPr>
          <p:cNvPr id="4" name="Slide Number Placeholder 3"/>
          <p:cNvSpPr>
            <a:spLocks noGrp="1"/>
          </p:cNvSpPr>
          <p:nvPr>
            <p:ph type="sldNum" sz="quarter" idx="10"/>
          </p:nvPr>
        </p:nvSpPr>
        <p:spPr/>
        <p:txBody>
          <a:bodyPr/>
          <a:lstStyle/>
          <a:p>
            <a:fld id="{7A7EF0B0-339F-8C46-82E7-BF48F0C546A7}" type="slidenum">
              <a:rPr lang="en-US" smtClean="0"/>
              <a:t>3</a:t>
            </a:fld>
            <a:endParaRPr lang="en-US"/>
          </a:p>
        </p:txBody>
      </p:sp>
    </p:spTree>
    <p:extLst>
      <p:ext uri="{BB962C8B-B14F-4D97-AF65-F5344CB8AC3E}">
        <p14:creationId xmlns:p14="http://schemas.microsoft.com/office/powerpoint/2010/main" val="12826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a:t>
            </a:r>
            <a:r>
              <a:rPr lang="en-US" b="1" baseline="0" dirty="0" smtClean="0"/>
              <a:t> the necessity of a well-stocked pantry and how to make that happen:</a:t>
            </a:r>
          </a:p>
          <a:p>
            <a:r>
              <a:rPr lang="en-US" b="0" baseline="0" dirty="0" smtClean="0"/>
              <a:t>*Temptation to eat out or make unhealthy choices is greatly increased if healthy, easy, and fast options are not available. The food readily available affects our food decisions</a:t>
            </a:r>
          </a:p>
          <a:p>
            <a:pPr marL="171450" indent="-171450">
              <a:buFontTx/>
              <a:buChar char="•"/>
            </a:pPr>
            <a:r>
              <a:rPr lang="en-US" b="0" baseline="0" dirty="0" smtClean="0"/>
              <a:t>You don’t have to have a recipe or even a plan( although both are good) as long as your pantry has good food in it and you understand the techniques of how to put food together</a:t>
            </a:r>
          </a:p>
          <a:p>
            <a:pPr marL="171450" indent="-171450">
              <a:buFontTx/>
              <a:buChar char="•"/>
            </a:pPr>
            <a:r>
              <a:rPr lang="en-US" b="0" baseline="0" dirty="0" smtClean="0"/>
              <a:t>Buy whole foods that are minimally processed or refined</a:t>
            </a:r>
          </a:p>
          <a:p>
            <a:pPr marL="171450" indent="-171450">
              <a:buFontTx/>
              <a:buChar char="•"/>
            </a:pPr>
            <a:r>
              <a:rPr lang="en-US" b="0" baseline="0" dirty="0" smtClean="0"/>
              <a:t>Shop ads/sales</a:t>
            </a:r>
          </a:p>
          <a:p>
            <a:pPr marL="171450" indent="-171450">
              <a:buFontTx/>
              <a:buChar char="•"/>
            </a:pPr>
            <a:r>
              <a:rPr lang="en-US" b="0" baseline="0" dirty="0" smtClean="0"/>
              <a:t>Shop perimeter of the store to avoid buying processed foods</a:t>
            </a:r>
          </a:p>
        </p:txBody>
      </p:sp>
      <p:sp>
        <p:nvSpPr>
          <p:cNvPr id="4" name="Slide Number Placeholder 3"/>
          <p:cNvSpPr>
            <a:spLocks noGrp="1"/>
          </p:cNvSpPr>
          <p:nvPr>
            <p:ph type="sldNum" sz="quarter" idx="10"/>
          </p:nvPr>
        </p:nvSpPr>
        <p:spPr/>
        <p:txBody>
          <a:bodyPr/>
          <a:lstStyle/>
          <a:p>
            <a:fld id="{7A7EF0B0-339F-8C46-82E7-BF48F0C546A7}" type="slidenum">
              <a:rPr lang="en-US" smtClean="0"/>
              <a:t>4</a:t>
            </a:fld>
            <a:endParaRPr lang="en-US"/>
          </a:p>
        </p:txBody>
      </p:sp>
    </p:spTree>
    <p:extLst>
      <p:ext uri="{BB962C8B-B14F-4D97-AF65-F5344CB8AC3E}">
        <p14:creationId xmlns:p14="http://schemas.microsoft.com/office/powerpoint/2010/main" val="280687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meal plans and how they save time and money</a:t>
            </a:r>
          </a:p>
          <a:p>
            <a:r>
              <a:rPr lang="en-US" b="1" dirty="0" smtClean="0"/>
              <a:t>Step</a:t>
            </a:r>
            <a:r>
              <a:rPr lang="en-US" b="1" baseline="0" dirty="0" smtClean="0"/>
              <a:t> to create a menu:</a:t>
            </a:r>
          </a:p>
          <a:p>
            <a:pPr marL="228600" indent="-228600">
              <a:buAutoNum type="arabicPeriod"/>
            </a:pPr>
            <a:r>
              <a:rPr lang="en-US" b="0" baseline="0" dirty="0" smtClean="0"/>
              <a:t>Look at ingredients already in pantry or fridge</a:t>
            </a:r>
          </a:p>
          <a:p>
            <a:pPr marL="228600" indent="-228600">
              <a:buAutoNum type="arabicPeriod"/>
            </a:pPr>
            <a:r>
              <a:rPr lang="en-US" b="0" baseline="0" dirty="0" smtClean="0"/>
              <a:t>Look through recipes/ come up with combinations to use food</a:t>
            </a:r>
          </a:p>
          <a:p>
            <a:pPr marL="228600" indent="-228600">
              <a:buAutoNum type="arabicPeriod"/>
            </a:pPr>
            <a:r>
              <a:rPr lang="en-US" b="0" baseline="0" dirty="0" smtClean="0"/>
              <a:t>Put together a menu for each meal</a:t>
            </a:r>
          </a:p>
          <a:p>
            <a:pPr marL="0" indent="0">
              <a:buNone/>
            </a:pPr>
            <a:r>
              <a:rPr lang="en-US" b="1" baseline="0" dirty="0" smtClean="0"/>
              <a:t>Extra Tips</a:t>
            </a:r>
          </a:p>
          <a:p>
            <a:pPr marL="0" indent="0">
              <a:buNone/>
            </a:pPr>
            <a:r>
              <a:rPr lang="en-US" b="0" baseline="0" dirty="0" smtClean="0"/>
              <a:t>Consider having theme nights: Monday is Mexican food, Tuesday is Italian, </a:t>
            </a:r>
            <a:r>
              <a:rPr lang="en-US" b="0" baseline="0" dirty="0" err="1" smtClean="0"/>
              <a:t>etc</a:t>
            </a:r>
            <a:r>
              <a:rPr lang="en-US" b="0" baseline="0" dirty="0" smtClean="0"/>
              <a:t>)</a:t>
            </a:r>
          </a:p>
        </p:txBody>
      </p:sp>
      <p:sp>
        <p:nvSpPr>
          <p:cNvPr id="4" name="Slide Number Placeholder 3"/>
          <p:cNvSpPr>
            <a:spLocks noGrp="1"/>
          </p:cNvSpPr>
          <p:nvPr>
            <p:ph type="sldNum" sz="quarter" idx="10"/>
          </p:nvPr>
        </p:nvSpPr>
        <p:spPr/>
        <p:txBody>
          <a:bodyPr/>
          <a:lstStyle/>
          <a:p>
            <a:fld id="{7A7EF0B0-339F-8C46-82E7-BF48F0C546A7}" type="slidenum">
              <a:rPr lang="en-US" smtClean="0"/>
              <a:t>5</a:t>
            </a:fld>
            <a:endParaRPr lang="en-US"/>
          </a:p>
        </p:txBody>
      </p:sp>
    </p:spTree>
    <p:extLst>
      <p:ext uri="{BB962C8B-B14F-4D97-AF65-F5344CB8AC3E}">
        <p14:creationId xmlns:p14="http://schemas.microsoft.com/office/powerpoint/2010/main" val="4271641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Preparation</a:t>
            </a:r>
            <a:r>
              <a:rPr lang="en-US" b="1" baseline="0" dirty="0" smtClean="0"/>
              <a:t> for creating a skillet meal:</a:t>
            </a:r>
          </a:p>
          <a:p>
            <a:pPr marL="171450" indent="-171450">
              <a:buFontTx/>
              <a:buChar char="•"/>
            </a:pPr>
            <a:r>
              <a:rPr lang="en-US" b="0" baseline="0" dirty="0" smtClean="0"/>
              <a:t>Choose mostly whole foods and reduce highly refined processed foods</a:t>
            </a:r>
          </a:p>
          <a:p>
            <a:pPr marL="171450" indent="-171450">
              <a:buFontTx/>
              <a:buChar char="•"/>
            </a:pPr>
            <a:r>
              <a:rPr lang="en-US" b="0" baseline="0" dirty="0" smtClean="0"/>
              <a:t>Show and explain equipment needed and how to use it: sharp knife, cutting board, vegetable peeler, vegetable grater, mixing cups and spoons, saucepan, skillet with lid</a:t>
            </a:r>
          </a:p>
        </p:txBody>
      </p:sp>
      <p:sp>
        <p:nvSpPr>
          <p:cNvPr id="4" name="Slide Number Placeholder 3"/>
          <p:cNvSpPr>
            <a:spLocks noGrp="1"/>
          </p:cNvSpPr>
          <p:nvPr>
            <p:ph type="sldNum" sz="quarter" idx="10"/>
          </p:nvPr>
        </p:nvSpPr>
        <p:spPr/>
        <p:txBody>
          <a:bodyPr/>
          <a:lstStyle/>
          <a:p>
            <a:fld id="{7A7EF0B0-339F-8C46-82E7-BF48F0C546A7}" type="slidenum">
              <a:rPr lang="en-US" smtClean="0"/>
              <a:t>6</a:t>
            </a:fld>
            <a:endParaRPr lang="en-US"/>
          </a:p>
        </p:txBody>
      </p:sp>
    </p:spTree>
    <p:extLst>
      <p:ext uri="{BB962C8B-B14F-4D97-AF65-F5344CB8AC3E}">
        <p14:creationId xmlns:p14="http://schemas.microsoft.com/office/powerpoint/2010/main" val="213637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Protein</a:t>
            </a:r>
          </a:p>
          <a:p>
            <a:r>
              <a:rPr lang="en-US" b="0" baseline="0" dirty="0" smtClean="0"/>
              <a:t>Discuss options- both meat and plant based</a:t>
            </a:r>
          </a:p>
          <a:p>
            <a:r>
              <a:rPr lang="en-US" b="0" baseline="0" dirty="0" smtClean="0"/>
              <a:t>Discuss food safety- when to worry about cross contamination, proper hygiene, acceptable temperatures, and safe storage</a:t>
            </a:r>
            <a:endParaRPr lang="en-US" b="0" dirty="0"/>
          </a:p>
        </p:txBody>
      </p:sp>
      <p:sp>
        <p:nvSpPr>
          <p:cNvPr id="4" name="Slide Number Placeholder 3"/>
          <p:cNvSpPr>
            <a:spLocks noGrp="1"/>
          </p:cNvSpPr>
          <p:nvPr>
            <p:ph type="sldNum" sz="quarter" idx="10"/>
          </p:nvPr>
        </p:nvSpPr>
        <p:spPr/>
        <p:txBody>
          <a:bodyPr/>
          <a:lstStyle/>
          <a:p>
            <a:fld id="{7A7EF0B0-339F-8C46-82E7-BF48F0C546A7}" type="slidenum">
              <a:rPr lang="en-US" smtClean="0"/>
              <a:t>7</a:t>
            </a:fld>
            <a:endParaRPr lang="en-US"/>
          </a:p>
        </p:txBody>
      </p:sp>
    </p:spTree>
    <p:extLst>
      <p:ext uri="{BB962C8B-B14F-4D97-AF65-F5344CB8AC3E}">
        <p14:creationId xmlns:p14="http://schemas.microsoft.com/office/powerpoint/2010/main" val="6287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a:t>
            </a:r>
            <a:r>
              <a:rPr lang="en-US" b="1" dirty="0" smtClean="0"/>
              <a:t>Flavors</a:t>
            </a:r>
          </a:p>
          <a:p>
            <a:r>
              <a:rPr lang="en-US" b="0" dirty="0" smtClean="0"/>
              <a:t>Onion and garlic: sauté in small amount of oil, water,</a:t>
            </a:r>
            <a:r>
              <a:rPr lang="en-US" b="0" baseline="0" dirty="0" smtClean="0"/>
              <a:t> or broth</a:t>
            </a:r>
          </a:p>
          <a:p>
            <a:r>
              <a:rPr lang="en-US" b="0" baseline="0" dirty="0" smtClean="0"/>
              <a:t>Choose spices/herbs according to other ingredients:</a:t>
            </a:r>
          </a:p>
          <a:p>
            <a:r>
              <a:rPr lang="en-US" b="0" baseline="0" dirty="0" smtClean="0"/>
              <a:t>	* example: use Mexican spices if the recipe has black beans, onion, garlic, tomatoes, and use Italian spices if skillet has pasta, tomatoes, zucchini, etc.</a:t>
            </a:r>
          </a:p>
          <a:p>
            <a:r>
              <a:rPr lang="en-US" b="0" baseline="0" dirty="0" smtClean="0"/>
              <a:t>		</a:t>
            </a:r>
            <a:r>
              <a:rPr lang="en-US" b="0" baseline="0" dirty="0" err="1" smtClean="0"/>
              <a:t>i</a:t>
            </a:r>
            <a:r>
              <a:rPr lang="en-US" b="0" baseline="0" dirty="0" smtClean="0"/>
              <a:t>. Mexican: cumin, oregano, chili powder, cilantro, garlic</a:t>
            </a:r>
          </a:p>
          <a:p>
            <a:r>
              <a:rPr lang="en-US" b="0" baseline="0" dirty="0" smtClean="0"/>
              <a:t>		ii. Italian: basil, oregano, parsley, garlic</a:t>
            </a:r>
          </a:p>
          <a:p>
            <a:r>
              <a:rPr lang="en-US" b="0" baseline="0" dirty="0" smtClean="0"/>
              <a:t>		iii. Asian: soy sauce, ginger, garlic, chilies, turmeric</a:t>
            </a:r>
          </a:p>
          <a:p>
            <a:r>
              <a:rPr lang="en-US" b="0" baseline="0" dirty="0" smtClean="0"/>
              <a:t>		iv: Savor/Thanksgiving: rosemary, sage, thyme, parsley</a:t>
            </a:r>
            <a:r>
              <a:rPr lang="en-US" b="0" dirty="0" smtClean="0"/>
              <a:t> </a:t>
            </a:r>
            <a:endParaRPr lang="en-US" b="0" dirty="0"/>
          </a:p>
        </p:txBody>
      </p:sp>
      <p:sp>
        <p:nvSpPr>
          <p:cNvPr id="4" name="Slide Number Placeholder 3"/>
          <p:cNvSpPr>
            <a:spLocks noGrp="1"/>
          </p:cNvSpPr>
          <p:nvPr>
            <p:ph type="sldNum" sz="quarter" idx="10"/>
          </p:nvPr>
        </p:nvSpPr>
        <p:spPr/>
        <p:txBody>
          <a:bodyPr/>
          <a:lstStyle/>
          <a:p>
            <a:fld id="{7A7EF0B0-339F-8C46-82E7-BF48F0C546A7}" type="slidenum">
              <a:rPr lang="en-US" smtClean="0"/>
              <a:t>8</a:t>
            </a:fld>
            <a:endParaRPr lang="en-US"/>
          </a:p>
        </p:txBody>
      </p:sp>
    </p:spTree>
    <p:extLst>
      <p:ext uri="{BB962C8B-B14F-4D97-AF65-F5344CB8AC3E}">
        <p14:creationId xmlns:p14="http://schemas.microsoft.com/office/powerpoint/2010/main" val="632961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Veggies</a:t>
            </a:r>
          </a:p>
          <a:p>
            <a:pPr marL="171450" indent="-171450">
              <a:buFontTx/>
              <a:buChar char="•"/>
            </a:pPr>
            <a:r>
              <a:rPr lang="en-US" b="0" baseline="0" dirty="0" smtClean="0"/>
              <a:t>Discuss options- What are some common veggies and not so common</a:t>
            </a:r>
          </a:p>
          <a:p>
            <a:pPr marL="171450" indent="-171450">
              <a:buFontTx/>
              <a:buChar char="•"/>
            </a:pPr>
            <a:r>
              <a:rPr lang="en-US" b="0" baseline="0" dirty="0" smtClean="0"/>
              <a:t>Discuss how veggies are naturally rick in vitamins, minerals, antioxidants, and phytochemicals</a:t>
            </a:r>
          </a:p>
          <a:p>
            <a:pPr marL="171450" indent="-171450">
              <a:buFontTx/>
              <a:buChar char="•"/>
            </a:pPr>
            <a:r>
              <a:rPr lang="en-US" b="0" baseline="0" dirty="0" smtClean="0"/>
              <a:t>Veggies will give the dish more volume but not calories</a:t>
            </a:r>
          </a:p>
          <a:p>
            <a:pPr marL="171450" indent="-171450">
              <a:buFontTx/>
              <a:buChar char="•"/>
            </a:pPr>
            <a:r>
              <a:rPr lang="en-US" b="0" baseline="0" dirty="0" smtClean="0"/>
              <a:t>Demonstrate knife skills as you cut up veggies</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7A7EF0B0-339F-8C46-82E7-BF48F0C546A7}" type="slidenum">
              <a:rPr lang="en-US" smtClean="0"/>
              <a:t>9</a:t>
            </a:fld>
            <a:endParaRPr lang="en-US"/>
          </a:p>
        </p:txBody>
      </p:sp>
    </p:spTree>
    <p:extLst>
      <p:ext uri="{BB962C8B-B14F-4D97-AF65-F5344CB8AC3E}">
        <p14:creationId xmlns:p14="http://schemas.microsoft.com/office/powerpoint/2010/main" val="309203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Liquid</a:t>
            </a:r>
          </a:p>
          <a:p>
            <a:r>
              <a:rPr lang="en-US" b="0" dirty="0" smtClean="0"/>
              <a:t>Liquid</a:t>
            </a:r>
            <a:r>
              <a:rPr lang="en-US" b="0" baseline="0" dirty="0" smtClean="0"/>
              <a:t> is optional depending on whether starch is precooked or not</a:t>
            </a:r>
          </a:p>
          <a:p>
            <a:pPr marL="171450" indent="-171450">
              <a:buFontTx/>
              <a:buChar char="•"/>
            </a:pPr>
            <a:r>
              <a:rPr lang="en-US" b="0" baseline="0" dirty="0" smtClean="0"/>
              <a:t>Necessary to cook starch such as uncooked rice or raw potatoes</a:t>
            </a:r>
          </a:p>
          <a:p>
            <a:pPr marL="171450" indent="-171450">
              <a:buFontTx/>
              <a:buChar char="•"/>
            </a:pPr>
            <a:r>
              <a:rPr lang="en-US" b="0" baseline="0" dirty="0" smtClean="0"/>
              <a:t>Gives added flavor if something other than water is used. What are some options? </a:t>
            </a:r>
            <a:endParaRPr lang="en-US" b="0" dirty="0"/>
          </a:p>
        </p:txBody>
      </p:sp>
      <p:sp>
        <p:nvSpPr>
          <p:cNvPr id="4" name="Slide Number Placeholder 3"/>
          <p:cNvSpPr>
            <a:spLocks noGrp="1"/>
          </p:cNvSpPr>
          <p:nvPr>
            <p:ph type="sldNum" sz="quarter" idx="10"/>
          </p:nvPr>
        </p:nvSpPr>
        <p:spPr/>
        <p:txBody>
          <a:bodyPr/>
          <a:lstStyle/>
          <a:p>
            <a:fld id="{7A7EF0B0-339F-8C46-82E7-BF48F0C546A7}" type="slidenum">
              <a:rPr lang="en-US" smtClean="0"/>
              <a:t>10</a:t>
            </a:fld>
            <a:endParaRPr lang="en-US"/>
          </a:p>
        </p:txBody>
      </p:sp>
    </p:spTree>
    <p:extLst>
      <p:ext uri="{BB962C8B-B14F-4D97-AF65-F5344CB8AC3E}">
        <p14:creationId xmlns:p14="http://schemas.microsoft.com/office/powerpoint/2010/main" val="894068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Skillet Meal</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p:txBody>
          <a:bodyPr/>
          <a:lstStyle/>
          <a:p>
            <a:r>
              <a:rPr lang="en-US" dirty="0" smtClean="0"/>
              <a:t>Step 4: Liquid</a:t>
            </a:r>
          </a:p>
          <a:p>
            <a:pPr lvl="1"/>
            <a:r>
              <a:rPr lang="en-US" dirty="0" smtClean="0"/>
              <a:t>Necessary to cook starch such as uncooked rice or raw potatoes</a:t>
            </a:r>
          </a:p>
          <a:p>
            <a:pPr lvl="1"/>
            <a:r>
              <a:rPr lang="en-US" dirty="0" smtClean="0"/>
              <a:t>Adds Flavor</a:t>
            </a:r>
            <a:endParaRPr lang="en-US" dirty="0"/>
          </a:p>
        </p:txBody>
      </p:sp>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931" y="2785533"/>
            <a:ext cx="3289300" cy="2463800"/>
          </a:xfrm>
          <a:prstGeom prst="rect">
            <a:avLst/>
          </a:prstGeom>
        </p:spPr>
      </p:pic>
    </p:spTree>
    <p:extLst>
      <p:ext uri="{BB962C8B-B14F-4D97-AF65-F5344CB8AC3E}">
        <p14:creationId xmlns:p14="http://schemas.microsoft.com/office/powerpoint/2010/main" val="322778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p:txBody>
          <a:bodyPr/>
          <a:lstStyle/>
          <a:p>
            <a:r>
              <a:rPr lang="en-US" dirty="0" smtClean="0"/>
              <a:t>Step 5: Sauce (optional)</a:t>
            </a:r>
          </a:p>
          <a:p>
            <a:pPr lvl="1"/>
            <a:r>
              <a:rPr lang="en-US" dirty="0" smtClean="0"/>
              <a:t>Not from a can</a:t>
            </a:r>
          </a:p>
          <a:p>
            <a:pPr lvl="2"/>
            <a:r>
              <a:rPr lang="en-US" dirty="0" smtClean="0"/>
              <a:t>Sauce made from a slurry</a:t>
            </a:r>
          </a:p>
          <a:p>
            <a:pPr lvl="2"/>
            <a:r>
              <a:rPr lang="en-US" dirty="0" smtClean="0"/>
              <a:t>SOS</a:t>
            </a:r>
            <a:endParaRPr lang="en-US" dirty="0"/>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300" y="2800197"/>
            <a:ext cx="3492500" cy="2324100"/>
          </a:xfrm>
          <a:prstGeom prst="rect">
            <a:avLst/>
          </a:prstGeom>
        </p:spPr>
      </p:pic>
    </p:spTree>
    <p:extLst>
      <p:ext uri="{BB962C8B-B14F-4D97-AF65-F5344CB8AC3E}">
        <p14:creationId xmlns:p14="http://schemas.microsoft.com/office/powerpoint/2010/main" val="1360546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p:txBody>
          <a:bodyPr/>
          <a:lstStyle/>
          <a:p>
            <a:r>
              <a:rPr lang="en-US" dirty="0" smtClean="0"/>
              <a:t>Step 6: Starch</a:t>
            </a:r>
          </a:p>
          <a:p>
            <a:pPr lvl="1"/>
            <a:r>
              <a:rPr lang="en-US" dirty="0" smtClean="0"/>
              <a:t>Options</a:t>
            </a:r>
          </a:p>
          <a:p>
            <a:pPr lvl="1"/>
            <a:r>
              <a:rPr lang="en-US" dirty="0" smtClean="0"/>
              <a:t>Whole vs. Refined Grains</a:t>
            </a:r>
          </a:p>
          <a:p>
            <a:pPr lvl="1"/>
            <a:r>
              <a:rPr lang="en-US" dirty="0" smtClean="0"/>
              <a:t>Timing </a:t>
            </a:r>
            <a:endParaRPr lang="en-US" dirty="0"/>
          </a:p>
        </p:txBody>
      </p:sp>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23" y="2391833"/>
            <a:ext cx="2857500" cy="2857500"/>
          </a:xfrm>
          <a:prstGeom prst="rect">
            <a:avLst/>
          </a:prstGeom>
        </p:spPr>
      </p:pic>
    </p:spTree>
    <p:extLst>
      <p:ext uri="{BB962C8B-B14F-4D97-AF65-F5344CB8AC3E}">
        <p14:creationId xmlns:p14="http://schemas.microsoft.com/office/powerpoint/2010/main" val="266066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p:txBody>
          <a:bodyPr/>
          <a:lstStyle/>
          <a:p>
            <a:r>
              <a:rPr lang="en-US" dirty="0" smtClean="0"/>
              <a:t>Step 7: Toppings</a:t>
            </a:r>
          </a:p>
          <a:p>
            <a:pPr lvl="1"/>
            <a:r>
              <a:rPr lang="en-US" dirty="0" smtClean="0"/>
              <a:t>Options</a:t>
            </a:r>
          </a:p>
          <a:p>
            <a:pPr lvl="1"/>
            <a:r>
              <a:rPr lang="en-US" dirty="0" smtClean="0"/>
              <a:t>Watch out for added fats</a:t>
            </a:r>
            <a:endParaRPr lang="en-US" dirty="0"/>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923" y="3592177"/>
            <a:ext cx="2032000" cy="1524000"/>
          </a:xfrm>
          <a:prstGeom prst="rect">
            <a:avLst/>
          </a:prstGeom>
        </p:spPr>
      </p:pic>
    </p:spTree>
    <p:extLst>
      <p:ext uri="{BB962C8B-B14F-4D97-AF65-F5344CB8AC3E}">
        <p14:creationId xmlns:p14="http://schemas.microsoft.com/office/powerpoint/2010/main" val="135589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PRACTICE, PRACTICE, PRACTICE</a:t>
            </a:r>
            <a:endParaRPr lang="en-US" dirty="0"/>
          </a:p>
        </p:txBody>
      </p:sp>
      <p:pic>
        <p:nvPicPr>
          <p:cNvPr id="3" name="Picture 2" descr="Family Cooking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359" y="1417637"/>
            <a:ext cx="5616070" cy="3717680"/>
          </a:xfrm>
          <a:prstGeom prst="rect">
            <a:avLst/>
          </a:prstGeom>
        </p:spPr>
      </p:pic>
    </p:spTree>
    <p:extLst>
      <p:ext uri="{BB962C8B-B14F-4D97-AF65-F5344CB8AC3E}">
        <p14:creationId xmlns:p14="http://schemas.microsoft.com/office/powerpoint/2010/main" val="250176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Incorporating MyPlate</a:t>
            </a:r>
            <a:endParaRPr lang="en-US" dirty="0"/>
          </a:p>
        </p:txBody>
      </p:sp>
      <p:sp>
        <p:nvSpPr>
          <p:cNvPr id="3" name="Content Placeholder 2"/>
          <p:cNvSpPr>
            <a:spLocks noGrp="1"/>
          </p:cNvSpPr>
          <p:nvPr>
            <p:ph idx="1"/>
          </p:nvPr>
        </p:nvSpPr>
        <p:spPr/>
        <p:txBody>
          <a:bodyPr/>
          <a:lstStyle/>
          <a:p>
            <a:r>
              <a:rPr lang="en-US" dirty="0" smtClean="0"/>
              <a:t>What components of MyPlate does a skillet meal creation already have?</a:t>
            </a:r>
          </a:p>
          <a:p>
            <a:r>
              <a:rPr lang="en-US" dirty="0" smtClean="0"/>
              <a:t>What can we add to our plate to round out the meal?</a:t>
            </a:r>
            <a:endParaRPr lang="en-US" dirty="0"/>
          </a:p>
        </p:txBody>
      </p:sp>
      <p:pic>
        <p:nvPicPr>
          <p:cNvPr id="4" name="Picture 3" descr="myplate_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09" y="3202872"/>
            <a:ext cx="2729291" cy="2481173"/>
          </a:xfrm>
          <a:prstGeom prst="rect">
            <a:avLst/>
          </a:prstGeom>
        </p:spPr>
      </p:pic>
    </p:spTree>
    <p:extLst>
      <p:ext uri="{BB962C8B-B14F-4D97-AF65-F5344CB8AC3E}">
        <p14:creationId xmlns:p14="http://schemas.microsoft.com/office/powerpoint/2010/main" val="1272855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Don’t Forget to Move!</a:t>
            </a:r>
            <a:endParaRPr lang="en-US" dirty="0"/>
          </a:p>
        </p:txBody>
      </p:sp>
      <p:sp>
        <p:nvSpPr>
          <p:cNvPr id="3" name="Content Placeholder 2"/>
          <p:cNvSpPr>
            <a:spLocks noGrp="1"/>
          </p:cNvSpPr>
          <p:nvPr>
            <p:ph idx="1"/>
          </p:nvPr>
        </p:nvSpPr>
        <p:spPr>
          <a:xfrm>
            <a:off x="294361" y="1600200"/>
            <a:ext cx="8586591" cy="3649133"/>
          </a:xfrm>
        </p:spPr>
        <p:txBody>
          <a:bodyPr/>
          <a:lstStyle/>
          <a:p>
            <a:r>
              <a:rPr lang="en-US" dirty="0" smtClean="0"/>
              <a:t>What will you do this week to move your body?</a:t>
            </a:r>
            <a:endParaRPr lang="en-US" dirty="0"/>
          </a:p>
        </p:txBody>
      </p:sp>
      <p:pic>
        <p:nvPicPr>
          <p:cNvPr id="4" name="Picture 3" descr="Siblings Playing with 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666" y="2236061"/>
            <a:ext cx="4054500" cy="3183848"/>
          </a:xfrm>
          <a:prstGeom prst="rect">
            <a:avLst/>
          </a:prstGeom>
        </p:spPr>
      </p:pic>
    </p:spTree>
    <p:extLst>
      <p:ext uri="{BB962C8B-B14F-4D97-AF65-F5344CB8AC3E}">
        <p14:creationId xmlns:p14="http://schemas.microsoft.com/office/powerpoint/2010/main" val="1821102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You don’t need:</a:t>
            </a:r>
          </a:p>
          <a:p>
            <a:pPr lvl="1"/>
            <a:r>
              <a:rPr lang="en-US" dirty="0"/>
              <a:t>a state of the art kitchen</a:t>
            </a:r>
          </a:p>
          <a:p>
            <a:pPr lvl="1"/>
            <a:r>
              <a:rPr lang="en-US" dirty="0"/>
              <a:t>a degree from culinary school</a:t>
            </a:r>
          </a:p>
          <a:p>
            <a:pPr lvl="1"/>
            <a:r>
              <a:rPr lang="en-US" dirty="0"/>
              <a:t>Or tons of </a:t>
            </a:r>
            <a:r>
              <a:rPr lang="en-US" dirty="0" smtClean="0"/>
              <a:t>time</a:t>
            </a:r>
          </a:p>
          <a:p>
            <a:r>
              <a:rPr lang="en-US" dirty="0" smtClean="0"/>
              <a:t>All you need is:</a:t>
            </a:r>
          </a:p>
          <a:p>
            <a:pPr lvl="1"/>
            <a:r>
              <a:rPr lang="en-US" dirty="0" smtClean="0"/>
              <a:t>Basic equipment</a:t>
            </a:r>
          </a:p>
          <a:p>
            <a:pPr lvl="1"/>
            <a:r>
              <a:rPr lang="en-US" dirty="0" smtClean="0"/>
              <a:t>Food in the Pantry</a:t>
            </a:r>
          </a:p>
          <a:p>
            <a:pPr lvl="1"/>
            <a:endParaRPr lang="en-US" dirty="0" smtClean="0"/>
          </a:p>
        </p:txBody>
      </p:sp>
    </p:spTree>
    <p:extLst>
      <p:ext uri="{BB962C8B-B14F-4D97-AF65-F5344CB8AC3E}">
        <p14:creationId xmlns:p14="http://schemas.microsoft.com/office/powerpoint/2010/main" val="170561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Family Mealtime</a:t>
            </a:r>
            <a:br>
              <a:rPr lang="en-US" dirty="0" smtClean="0"/>
            </a:b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Family Bonding</a:t>
            </a:r>
          </a:p>
          <a:p>
            <a:pPr marL="0" indent="0">
              <a:buNone/>
            </a:pPr>
            <a:endParaRPr lang="en-US" dirty="0" smtClean="0"/>
          </a:p>
          <a:p>
            <a:r>
              <a:rPr lang="en-US" dirty="0" smtClean="0"/>
              <a:t>Better Nutrition</a:t>
            </a:r>
          </a:p>
          <a:p>
            <a:pPr marL="0" indent="0">
              <a:buNone/>
            </a:pPr>
            <a:endParaRPr lang="en-US" dirty="0"/>
          </a:p>
          <a:p>
            <a:r>
              <a:rPr lang="en-US" dirty="0" smtClean="0"/>
              <a:t>Better Grades and Behavior</a:t>
            </a:r>
          </a:p>
        </p:txBody>
      </p:sp>
      <p:pic>
        <p:nvPicPr>
          <p:cNvPr id="4" name="Picture 3" descr="Asian Family Di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670" y="1417637"/>
            <a:ext cx="5276245" cy="3227836"/>
          </a:xfrm>
          <a:prstGeom prst="rect">
            <a:avLst/>
          </a:prstGeom>
        </p:spPr>
      </p:pic>
    </p:spTree>
    <p:extLst>
      <p:ext uri="{BB962C8B-B14F-4D97-AF65-F5344CB8AC3E}">
        <p14:creationId xmlns:p14="http://schemas.microsoft.com/office/powerpoint/2010/main" val="78105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whole food diets</a:t>
            </a:r>
            <a:endParaRPr lang="en-US" dirty="0"/>
          </a:p>
        </p:txBody>
      </p:sp>
      <p:sp>
        <p:nvSpPr>
          <p:cNvPr id="3" name="Content Placeholder 2"/>
          <p:cNvSpPr>
            <a:spLocks noGrp="1"/>
          </p:cNvSpPr>
          <p:nvPr>
            <p:ph idx="1"/>
          </p:nvPr>
        </p:nvSpPr>
        <p:spPr>
          <a:xfrm>
            <a:off x="272143" y="1417637"/>
            <a:ext cx="8414657" cy="4024086"/>
          </a:xfrm>
        </p:spPr>
        <p:txBody>
          <a:bodyPr/>
          <a:lstStyle/>
          <a:p>
            <a:r>
              <a:rPr lang="en-US" dirty="0" smtClean="0"/>
              <a:t>What are whole food diets?</a:t>
            </a:r>
          </a:p>
          <a:p>
            <a:r>
              <a:rPr lang="en-US" dirty="0" smtClean="0"/>
              <a:t>Whole Food Diets: As close to original source as possible</a:t>
            </a:r>
          </a:p>
          <a:p>
            <a:r>
              <a:rPr lang="en-US" dirty="0" smtClean="0"/>
              <a:t>¾ MyPlate is plant based</a:t>
            </a:r>
          </a:p>
          <a:p>
            <a:r>
              <a:rPr lang="en-US" dirty="0" smtClean="0">
                <a:sym typeface="Wingdings"/>
              </a:rPr>
              <a:t>What </a:t>
            </a:r>
            <a:r>
              <a:rPr lang="en-US" dirty="0" smtClean="0">
                <a:sym typeface="Wingdings"/>
              </a:rPr>
              <a:t>do diets </a:t>
            </a:r>
            <a:r>
              <a:rPr lang="en-US" dirty="0" smtClean="0">
                <a:sym typeface="Wingdings"/>
              </a:rPr>
              <a:t>lead to?</a:t>
            </a:r>
          </a:p>
          <a:p>
            <a:r>
              <a:rPr lang="en-US" dirty="0" smtClean="0">
                <a:sym typeface="Wingdings"/>
              </a:rPr>
              <a:t>Benefits of whole plant foods</a:t>
            </a:r>
            <a:endParaRPr lang="en-US" dirty="0"/>
          </a:p>
        </p:txBody>
      </p:sp>
    </p:spTree>
    <p:extLst>
      <p:ext uri="{BB962C8B-B14F-4D97-AF65-F5344CB8AC3E}">
        <p14:creationId xmlns:p14="http://schemas.microsoft.com/office/powerpoint/2010/main" val="13191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Having a Well-Stocked </a:t>
            </a:r>
            <a:r>
              <a:rPr lang="en-US" dirty="0"/>
              <a:t>P</a:t>
            </a:r>
            <a:r>
              <a:rPr lang="en-US" dirty="0" smtClean="0"/>
              <a:t>antry</a:t>
            </a:r>
            <a:endParaRPr lang="en-US" dirty="0"/>
          </a:p>
        </p:txBody>
      </p:sp>
      <p:sp>
        <p:nvSpPr>
          <p:cNvPr id="3" name="Content Placeholder 2"/>
          <p:cNvSpPr>
            <a:spLocks noGrp="1"/>
          </p:cNvSpPr>
          <p:nvPr>
            <p:ph idx="1"/>
          </p:nvPr>
        </p:nvSpPr>
        <p:spPr>
          <a:xfrm>
            <a:off x="254000" y="1273627"/>
            <a:ext cx="8432800" cy="4386943"/>
          </a:xfrm>
        </p:spPr>
        <p:txBody>
          <a:bodyPr/>
          <a:lstStyle/>
          <a:p>
            <a:r>
              <a:rPr lang="en-US" dirty="0" smtClean="0">
                <a:sym typeface="Wingdings"/>
              </a:rPr>
              <a:t>Food Availability Type = Food Decision</a:t>
            </a:r>
          </a:p>
          <a:p>
            <a:pPr lvl="1"/>
            <a:r>
              <a:rPr lang="en-US" dirty="0" smtClean="0">
                <a:sym typeface="Wingdings"/>
              </a:rPr>
              <a:t>Healthy vs. Unhealthy</a:t>
            </a:r>
          </a:p>
          <a:p>
            <a:r>
              <a:rPr lang="en-US" dirty="0" smtClean="0">
                <a:sym typeface="Wingdings"/>
              </a:rPr>
              <a:t>No Need for a Recipe!</a:t>
            </a:r>
          </a:p>
          <a:p>
            <a:r>
              <a:rPr lang="en-US" dirty="0" smtClean="0">
                <a:sym typeface="Wingdings"/>
              </a:rPr>
              <a:t>Buy Whole Foods</a:t>
            </a:r>
          </a:p>
          <a:p>
            <a:r>
              <a:rPr lang="en-US" dirty="0" smtClean="0">
                <a:sym typeface="Wingdings"/>
              </a:rPr>
              <a:t>Ad/</a:t>
            </a:r>
            <a:r>
              <a:rPr lang="en-US" dirty="0">
                <a:sym typeface="Wingdings"/>
              </a:rPr>
              <a:t>S</a:t>
            </a:r>
            <a:r>
              <a:rPr lang="en-US" dirty="0" smtClean="0">
                <a:sym typeface="Wingdings"/>
              </a:rPr>
              <a:t>ales</a:t>
            </a:r>
          </a:p>
          <a:p>
            <a:r>
              <a:rPr lang="en-US" dirty="0" smtClean="0">
                <a:sym typeface="Wingdings"/>
              </a:rPr>
              <a:t>Shop Perimeter of Stores</a:t>
            </a:r>
          </a:p>
          <a:p>
            <a:endParaRPr lang="en-US" dirty="0" smtClean="0">
              <a:sym typeface="Wingdings"/>
            </a:endParaRPr>
          </a:p>
          <a:p>
            <a:endParaRPr lang="en-US" dirty="0" smtClean="0">
              <a:sym typeface="Wingdings"/>
            </a:endParaRPr>
          </a:p>
          <a:p>
            <a:pPr marL="457200" lvl="1" indent="0">
              <a:buNone/>
            </a:pPr>
            <a:endParaRPr lang="en-US" dirty="0" smtClean="0">
              <a:sym typeface="Wingdings"/>
            </a:endParaRPr>
          </a:p>
          <a:p>
            <a:pPr marL="457200" lvl="1" indent="0">
              <a:buNone/>
            </a:pPr>
            <a:endParaRPr lang="en-US" dirty="0" smtClean="0">
              <a:sym typeface="Wingdings"/>
            </a:endParaRPr>
          </a:p>
          <a:p>
            <a:endParaRPr lang="en-US" dirty="0"/>
          </a:p>
        </p:txBody>
      </p:sp>
    </p:spTree>
    <p:extLst>
      <p:ext uri="{BB962C8B-B14F-4D97-AF65-F5344CB8AC3E}">
        <p14:creationId xmlns:p14="http://schemas.microsoft.com/office/powerpoint/2010/main" val="1970862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Meal Plans</a:t>
            </a:r>
            <a:endParaRPr lang="en-US" dirty="0"/>
          </a:p>
        </p:txBody>
      </p:sp>
      <p:sp>
        <p:nvSpPr>
          <p:cNvPr id="3" name="Content Placeholder 2"/>
          <p:cNvSpPr>
            <a:spLocks noGrp="1"/>
          </p:cNvSpPr>
          <p:nvPr>
            <p:ph idx="1"/>
          </p:nvPr>
        </p:nvSpPr>
        <p:spPr>
          <a:xfrm>
            <a:off x="457200" y="1600200"/>
            <a:ext cx="3407229" cy="3649133"/>
          </a:xfrm>
        </p:spPr>
        <p:txBody>
          <a:bodyPr/>
          <a:lstStyle/>
          <a:p>
            <a:r>
              <a:rPr lang="en-US" dirty="0"/>
              <a:t>Create a menu</a:t>
            </a:r>
          </a:p>
          <a:p>
            <a:r>
              <a:rPr lang="en-US" dirty="0"/>
              <a:t>Theme nights</a:t>
            </a:r>
          </a:p>
        </p:txBody>
      </p:sp>
      <p:pic>
        <p:nvPicPr>
          <p:cNvPr id="5" name="Picture 4" descr="Making a Reci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315" y="1967734"/>
            <a:ext cx="5136485" cy="3418273"/>
          </a:xfrm>
          <a:prstGeom prst="rect">
            <a:avLst/>
          </a:prstGeom>
        </p:spPr>
      </p:pic>
    </p:spTree>
    <p:extLst>
      <p:ext uri="{BB962C8B-B14F-4D97-AF65-F5344CB8AC3E}">
        <p14:creationId xmlns:p14="http://schemas.microsoft.com/office/powerpoint/2010/main" val="538201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p:txBody>
          <a:bodyPr/>
          <a:lstStyle/>
          <a:p>
            <a:pPr marL="0" indent="0">
              <a:buNone/>
            </a:pPr>
            <a:r>
              <a:rPr lang="en-US" dirty="0" smtClean="0"/>
              <a:t>Preparation:</a:t>
            </a:r>
          </a:p>
          <a:p>
            <a:pPr lvl="1"/>
            <a:r>
              <a:rPr lang="en-US" dirty="0" smtClean="0"/>
              <a:t>Whole Foods!!</a:t>
            </a:r>
          </a:p>
          <a:p>
            <a:pPr lvl="1"/>
            <a:r>
              <a:rPr lang="en-US" dirty="0" smtClean="0"/>
              <a:t>Equipment needed</a:t>
            </a:r>
          </a:p>
          <a:p>
            <a:pPr lvl="1"/>
            <a:endParaRPr lang="en-US" dirty="0"/>
          </a:p>
        </p:txBody>
      </p:sp>
    </p:spTree>
    <p:extLst>
      <p:ext uri="{BB962C8B-B14F-4D97-AF65-F5344CB8AC3E}">
        <p14:creationId xmlns:p14="http://schemas.microsoft.com/office/powerpoint/2010/main" val="334101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a:xfrm>
            <a:off x="457200" y="1600200"/>
            <a:ext cx="4459514" cy="3649133"/>
          </a:xfrm>
        </p:spPr>
        <p:txBody>
          <a:bodyPr/>
          <a:lstStyle/>
          <a:p>
            <a:r>
              <a:rPr lang="en-US" dirty="0" smtClean="0"/>
              <a:t>Step 1: Protein</a:t>
            </a:r>
          </a:p>
          <a:p>
            <a:pPr lvl="1"/>
            <a:r>
              <a:rPr lang="en-US" dirty="0" smtClean="0"/>
              <a:t>Options: Meat vs. Plant</a:t>
            </a:r>
          </a:p>
          <a:p>
            <a:pPr lvl="1"/>
            <a:r>
              <a:rPr lang="en-US" dirty="0" smtClean="0"/>
              <a:t>Food Safety</a:t>
            </a:r>
            <a:endParaRPr lang="en-US" dirty="0"/>
          </a:p>
          <a:p>
            <a:endParaRPr lang="en-US" dirty="0"/>
          </a:p>
        </p:txBody>
      </p:sp>
      <p:pic>
        <p:nvPicPr>
          <p:cNvPr id="4" name="Picture 3" descr="meat and be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84" y="3282965"/>
            <a:ext cx="4014194" cy="2135043"/>
          </a:xfrm>
          <a:prstGeom prst="rect">
            <a:avLst/>
          </a:prstGeom>
        </p:spPr>
      </p:pic>
      <p:pic>
        <p:nvPicPr>
          <p:cNvPr id="5" name="Picture 4" descr="Collection of be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714" y="1417637"/>
            <a:ext cx="3900874" cy="2552048"/>
          </a:xfrm>
          <a:prstGeom prst="rect">
            <a:avLst/>
          </a:prstGeom>
        </p:spPr>
      </p:pic>
    </p:spTree>
    <p:extLst>
      <p:ext uri="{BB962C8B-B14F-4D97-AF65-F5344CB8AC3E}">
        <p14:creationId xmlns:p14="http://schemas.microsoft.com/office/powerpoint/2010/main" val="1795774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Skillet Meal</a:t>
            </a:r>
            <a:endParaRPr lang="en-US" dirty="0"/>
          </a:p>
        </p:txBody>
      </p:sp>
      <p:sp>
        <p:nvSpPr>
          <p:cNvPr id="3" name="Content Placeholder 2"/>
          <p:cNvSpPr>
            <a:spLocks noGrp="1"/>
          </p:cNvSpPr>
          <p:nvPr>
            <p:ph idx="1"/>
          </p:nvPr>
        </p:nvSpPr>
        <p:spPr/>
        <p:txBody>
          <a:bodyPr/>
          <a:lstStyle/>
          <a:p>
            <a:endParaRPr lang="en-US" dirty="0" smtClean="0"/>
          </a:p>
          <a:p>
            <a:r>
              <a:rPr lang="en-US" dirty="0" smtClean="0"/>
              <a:t>Step 2: Flavors</a:t>
            </a:r>
          </a:p>
          <a:p>
            <a:pPr lvl="1"/>
            <a:r>
              <a:rPr lang="en-US" dirty="0" smtClean="0"/>
              <a:t>Onion and Garlic</a:t>
            </a:r>
          </a:p>
          <a:p>
            <a:pPr lvl="1"/>
            <a:r>
              <a:rPr lang="en-US" dirty="0" smtClean="0"/>
              <a:t>Spices/Herbs</a:t>
            </a:r>
          </a:p>
          <a:p>
            <a:pPr lvl="2"/>
            <a:r>
              <a:rPr lang="en-US" dirty="0" smtClean="0"/>
              <a:t>Example: Mexican vs. Italian Spices</a:t>
            </a:r>
          </a:p>
          <a:p>
            <a:pPr marL="914400" lvl="2" indent="0">
              <a:buNone/>
            </a:pPr>
            <a:endParaRPr lang="en-US" dirty="0"/>
          </a:p>
        </p:txBody>
      </p:sp>
      <p:pic>
        <p:nvPicPr>
          <p:cNvPr id="4" name="Picture 3" descr="Assorted Her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250" y="429324"/>
            <a:ext cx="2853550" cy="2850977"/>
          </a:xfrm>
          <a:prstGeom prst="rect">
            <a:avLst/>
          </a:prstGeom>
        </p:spPr>
      </p:pic>
    </p:spTree>
    <p:extLst>
      <p:ext uri="{BB962C8B-B14F-4D97-AF65-F5344CB8AC3E}">
        <p14:creationId xmlns:p14="http://schemas.microsoft.com/office/powerpoint/2010/main" val="2914795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971"/>
            <a:ext cx="8229600" cy="800781"/>
          </a:xfrm>
        </p:spPr>
        <p:txBody>
          <a:bodyPr/>
          <a:lstStyle/>
          <a:p>
            <a:r>
              <a:rPr lang="en-US" dirty="0" smtClean="0"/>
              <a:t>Create a Skillet Meal</a:t>
            </a:r>
            <a:endParaRPr lang="en-US" dirty="0"/>
          </a:p>
        </p:txBody>
      </p:sp>
      <p:sp>
        <p:nvSpPr>
          <p:cNvPr id="3" name="Content Placeholder 2"/>
          <p:cNvSpPr>
            <a:spLocks noGrp="1"/>
          </p:cNvSpPr>
          <p:nvPr>
            <p:ph idx="1"/>
          </p:nvPr>
        </p:nvSpPr>
        <p:spPr>
          <a:xfrm>
            <a:off x="457200" y="1282653"/>
            <a:ext cx="8229600" cy="3649133"/>
          </a:xfrm>
        </p:spPr>
        <p:txBody>
          <a:bodyPr/>
          <a:lstStyle/>
          <a:p>
            <a:r>
              <a:rPr lang="en-US" dirty="0" smtClean="0"/>
              <a:t>Step 3: Veggies</a:t>
            </a:r>
            <a:endParaRPr lang="en-US" dirty="0"/>
          </a:p>
          <a:p>
            <a:pPr lvl="1"/>
            <a:r>
              <a:rPr lang="en-US" dirty="0" smtClean="0"/>
              <a:t>Options: common vs. uncommon</a:t>
            </a:r>
          </a:p>
          <a:p>
            <a:pPr lvl="1"/>
            <a:r>
              <a:rPr lang="en-US" dirty="0" smtClean="0"/>
              <a:t>Nutrition of Vegetables</a:t>
            </a:r>
          </a:p>
          <a:p>
            <a:pPr lvl="1"/>
            <a:r>
              <a:rPr lang="en-US" dirty="0" smtClean="0"/>
              <a:t>Vegetables give volume instead of calories</a:t>
            </a:r>
          </a:p>
          <a:p>
            <a:pPr lvl="1"/>
            <a:r>
              <a:rPr lang="en-US" dirty="0" smtClean="0"/>
              <a:t>Knife skills needed</a:t>
            </a:r>
          </a:p>
        </p:txBody>
      </p:sp>
      <p:pic>
        <p:nvPicPr>
          <p:cNvPr id="4" name="Picture 3" descr="Assorted Veggies 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141" y="3353796"/>
            <a:ext cx="3411659" cy="2265910"/>
          </a:xfrm>
          <a:prstGeom prst="rect">
            <a:avLst/>
          </a:prstGeom>
        </p:spPr>
      </p:pic>
    </p:spTree>
    <p:extLst>
      <p:ext uri="{BB962C8B-B14F-4D97-AF65-F5344CB8AC3E}">
        <p14:creationId xmlns:p14="http://schemas.microsoft.com/office/powerpoint/2010/main" val="1253220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7407</TotalTime>
  <Words>1173</Words>
  <Application>Microsoft Macintosh PowerPoint</Application>
  <PresentationFormat>On-screen Show (4:3)</PresentationFormat>
  <Paragraphs>168</Paragraphs>
  <Slides>17</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Wingdings</vt:lpstr>
      <vt:lpstr>Arial</vt:lpstr>
      <vt:lpstr>Office Theme</vt:lpstr>
      <vt:lpstr>Create a Skillet Meal</vt:lpstr>
      <vt:lpstr>Importance of Family Mealtime </vt:lpstr>
      <vt:lpstr>Importance of whole food diets</vt:lpstr>
      <vt:lpstr>Having a Well-Stocked Pantry</vt:lpstr>
      <vt:lpstr>Discussion: Meal Plans</vt:lpstr>
      <vt:lpstr>Create a Skillet Meal</vt:lpstr>
      <vt:lpstr>Create a Skillet Meal</vt:lpstr>
      <vt:lpstr>Create a Skillet Meal</vt:lpstr>
      <vt:lpstr>Create a Skillet Meal</vt:lpstr>
      <vt:lpstr>Create a Skillet Meal</vt:lpstr>
      <vt:lpstr>Create a Skillet Meal</vt:lpstr>
      <vt:lpstr>Create a Skillet Meal</vt:lpstr>
      <vt:lpstr>Create a Skillet Meal</vt:lpstr>
      <vt:lpstr>PRACTICE, PRACTICE, PRACTICE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33</cp:revision>
  <dcterms:created xsi:type="dcterms:W3CDTF">2014-09-09T19:42:48Z</dcterms:created>
  <dcterms:modified xsi:type="dcterms:W3CDTF">2016-04-18T15:45:38Z</dcterms:modified>
</cp:coreProperties>
</file>