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71" r:id="rId2"/>
    <p:sldId id="263" r:id="rId3"/>
    <p:sldId id="260" r:id="rId4"/>
    <p:sldId id="273" r:id="rId5"/>
    <p:sldId id="274" r:id="rId6"/>
    <p:sldId id="265" r:id="rId7"/>
    <p:sldId id="269" r:id="rId8"/>
    <p:sldId id="258" r:id="rId9"/>
    <p:sldId id="275" r:id="rId10"/>
    <p:sldId id="276" r:id="rId11"/>
    <p:sldId id="264" r:id="rId12"/>
    <p:sldId id="277" r:id="rId13"/>
    <p:sldId id="27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2338"/>
    <a:srgbClr val="8E9091"/>
    <a:srgbClr val="B8DCEB"/>
    <a:srgbClr val="0825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89DA59-99C2-4FCE-A5FE-5B3327006095}" v="510" dt="2022-02-08T21:41:19.645"/>
    <p1510:client id="{6C5220D4-CBC1-464B-A5CF-FA79490D2EC9}" v="290" dt="2022-02-09T15:23:04.5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20"/>
    <p:restoredTop sz="71331"/>
  </p:normalViewPr>
  <p:slideViewPr>
    <p:cSldViewPr snapToGrid="0" snapToObjects="1" showGuides="1">
      <p:cViewPr varScale="1">
        <p:scale>
          <a:sx n="98" d="100"/>
          <a:sy n="98" d="100"/>
        </p:scale>
        <p:origin x="768"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1AD31E-3A5B-3F4C-B888-E485600EC5BD}" type="datetimeFigureOut">
              <a:rPr lang="en-US" smtClean="0"/>
              <a:t>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6960EC-EEC0-9944-8784-9786CCE04438}" type="slidenum">
              <a:rPr lang="en-US" smtClean="0"/>
              <a:t>‹#›</a:t>
            </a:fld>
            <a:endParaRPr lang="en-US"/>
          </a:p>
        </p:txBody>
      </p:sp>
    </p:spTree>
    <p:extLst>
      <p:ext uri="{BB962C8B-B14F-4D97-AF65-F5344CB8AC3E}">
        <p14:creationId xmlns:p14="http://schemas.microsoft.com/office/powerpoint/2010/main" val="940280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Explain SNAP and SNAP-Ed, include the following talking points:</a:t>
            </a:r>
          </a:p>
          <a:p>
            <a:pPr marL="171450" indent="-171450">
              <a:buFont typeface="Arial" panose="020B0604020202020204" pitchFamily="34" charset="0"/>
              <a:buChar char="•"/>
            </a:pPr>
            <a:r>
              <a:rPr lang="en-US" dirty="0"/>
              <a:t>Create Better Health is a Utah-specific term.</a:t>
            </a:r>
          </a:p>
          <a:p>
            <a:pPr marL="171450" indent="-171450">
              <a:buFont typeface="Arial" panose="020B0604020202020204" pitchFamily="34" charset="0"/>
              <a:buChar char="•"/>
            </a:pPr>
            <a:r>
              <a:rPr lang="en-US" dirty="0"/>
              <a:t>Create Better Health is a partnership of USU Nutrition, Dietetics and Food Science Department, USU Cooperative Extension Services, Utah Department of Workforce Services and other collaborating agencies including Utah’s State Nutrition Action Coalition.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Utah's SNAP-Ed mission:  “We work with partners to provide food and nutrition education to people in need in a way that inspires public confidence and supports American agriculture.”</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526960EC-EEC0-9944-8784-9786CCE04438}" type="slidenum">
              <a:rPr lang="en-US" smtClean="0"/>
              <a:t>2</a:t>
            </a:fld>
            <a:endParaRPr lang="en-US"/>
          </a:p>
        </p:txBody>
      </p:sp>
    </p:spTree>
    <p:extLst>
      <p:ext uri="{BB962C8B-B14F-4D97-AF65-F5344CB8AC3E}">
        <p14:creationId xmlns:p14="http://schemas.microsoft.com/office/powerpoint/2010/main" val="1496410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1.  The Create Better Health series teaches lessons from the USDA dietary guidelines and the Physical Activity Guidelines for Americans. The unique Creates concepts teach participants how to utilize the food they have on hand to prepare tasty and nutritious meals. Lessons share tips about budgeting money for food to last all month and recipe demonstrations that showcase how to navigate the kitchen.  Create Better Health lessons are available in both English and Spanish.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2.  Create Family Meals brings families together for a fun and engaging class about the importance of healthy eating and physical activity. By working together families learn that mealtime is family time and everyone has a part to play.  Create Family Meals classes are available in both English and Spanish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3.  Other lessons for adults include Create Farm Fresh where utilizing the summer harvest is the focus. They also include learning to shop at local Farmer’s markets and utilizing SNAP benefits at the market to increase the intake of fruits and vegetables. The Create Farm Fresh Gardens classes encourage food security by teaching garden and harvest basics in a community garden setting.</a:t>
            </a:r>
          </a:p>
          <a:p>
            <a:endParaRPr lang="en-US" dirty="0"/>
          </a:p>
        </p:txBody>
      </p:sp>
      <p:sp>
        <p:nvSpPr>
          <p:cNvPr id="4" name="Slide Number Placeholder 3"/>
          <p:cNvSpPr>
            <a:spLocks noGrp="1"/>
          </p:cNvSpPr>
          <p:nvPr>
            <p:ph type="sldNum" sz="quarter" idx="5"/>
          </p:nvPr>
        </p:nvSpPr>
        <p:spPr/>
        <p:txBody>
          <a:bodyPr/>
          <a:lstStyle/>
          <a:p>
            <a:fld id="{526960EC-EEC0-9944-8784-9786CCE04438}" type="slidenum">
              <a:rPr lang="en-US" smtClean="0"/>
              <a:t>11</a:t>
            </a:fld>
            <a:endParaRPr lang="en-US"/>
          </a:p>
        </p:txBody>
      </p:sp>
    </p:spTree>
    <p:extLst>
      <p:ext uri="{BB962C8B-B14F-4D97-AF65-F5344CB8AC3E}">
        <p14:creationId xmlns:p14="http://schemas.microsoft.com/office/powerpoint/2010/main" val="24150396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Captain Create is the star of our youth programming. The Captain Create MyPlate lessons teach about the MyPlate food groups. Captain Create encourages them to try new foods and experiment in the kitchen. His promotion of an active lifestyle inspires kids to get out and play.</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For kids ages 3-8 the Food, Fun, and Reading lessons combine the joy of storytelling with nutrition education. This younger group of children learn about the MyPlate food groups, get moving with some fun games, and enjoy a creative snack.</a:t>
            </a:r>
          </a:p>
          <a:p>
            <a:endParaRPr lang="en-US" dirty="0"/>
          </a:p>
        </p:txBody>
      </p:sp>
      <p:sp>
        <p:nvSpPr>
          <p:cNvPr id="4" name="Slide Number Placeholder 3"/>
          <p:cNvSpPr>
            <a:spLocks noGrp="1"/>
          </p:cNvSpPr>
          <p:nvPr>
            <p:ph type="sldNum" sz="quarter" idx="5"/>
          </p:nvPr>
        </p:nvSpPr>
        <p:spPr/>
        <p:txBody>
          <a:bodyPr/>
          <a:lstStyle/>
          <a:p>
            <a:fld id="{526960EC-EEC0-9944-8784-9786CCE04438}" type="slidenum">
              <a:rPr lang="en-US" smtClean="0"/>
              <a:t>12</a:t>
            </a:fld>
            <a:endParaRPr lang="en-US"/>
          </a:p>
        </p:txBody>
      </p:sp>
    </p:spTree>
    <p:extLst>
      <p:ext uri="{BB962C8B-B14F-4D97-AF65-F5344CB8AC3E}">
        <p14:creationId xmlns:p14="http://schemas.microsoft.com/office/powerpoint/2010/main" val="27189992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FOCUS:</a:t>
            </a:r>
          </a:p>
          <a:p>
            <a:pPr marL="171450" indent="-171450">
              <a:buFont typeface="Arial" panose="020B0604020202020204" pitchFamily="34" charset="0"/>
              <a:buChar char="•"/>
            </a:pPr>
            <a:r>
              <a:rPr lang="en-US" dirty="0"/>
              <a:t>Provide strategies and interventions along with other health promotion efforts, to help the SNAP-Ed target audience establish healthy eating habits and a physically active lifestyle.</a:t>
            </a:r>
          </a:p>
          <a:p>
            <a:pPr marL="171450" indent="-171450">
              <a:buFont typeface="Arial" panose="020B0604020202020204" pitchFamily="34" charset="0"/>
              <a:buChar char="•"/>
            </a:pPr>
            <a:r>
              <a:rPr lang="en-US" dirty="0"/>
              <a:t>Teach the SNAP-Ed target audience of the risk factors for nutrition-related chronic disease, such as obesity, to help prevent and postpone the onset of disease by establishing healthier eating habits and being more physically active.</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GOALS:</a:t>
            </a:r>
          </a:p>
          <a:p>
            <a:pPr marL="171450" indent="-171450">
              <a:buFont typeface="Arial" panose="020B0604020202020204" pitchFamily="34" charset="0"/>
              <a:buChar char="•"/>
            </a:pPr>
            <a:r>
              <a:rPr lang="en-US" dirty="0"/>
              <a:t>Improve the likelihood that persons eligible for SNAP will make healthy food choices within a limited budget and choose physically active lifestyles consistent with the current Dietary Guidelines for Americans and the USDA Food Guidance.</a:t>
            </a:r>
          </a:p>
          <a:p>
            <a:pPr marL="171450" indent="-171450">
              <a:buFont typeface="Arial" panose="020B0604020202020204" pitchFamily="34" charset="0"/>
              <a:buChar char="•"/>
            </a:pPr>
            <a:r>
              <a:rPr lang="en-US" dirty="0"/>
              <a:t>As a result of Utah’s Policy, Systems and Environment (PSE) work, SNAP target audiences will have improved access to nutrition food and physical activity opportunities in their communities.</a:t>
            </a:r>
          </a:p>
        </p:txBody>
      </p:sp>
      <p:sp>
        <p:nvSpPr>
          <p:cNvPr id="4" name="Slide Number Placeholder 3"/>
          <p:cNvSpPr>
            <a:spLocks noGrp="1"/>
          </p:cNvSpPr>
          <p:nvPr>
            <p:ph type="sldNum" sz="quarter" idx="5"/>
          </p:nvPr>
        </p:nvSpPr>
        <p:spPr/>
        <p:txBody>
          <a:bodyPr/>
          <a:lstStyle/>
          <a:p>
            <a:fld id="{526960EC-EEC0-9944-8784-9786CCE04438}" type="slidenum">
              <a:rPr lang="en-US" smtClean="0"/>
              <a:t>3</a:t>
            </a:fld>
            <a:endParaRPr lang="en-US"/>
          </a:p>
        </p:txBody>
      </p:sp>
    </p:spTree>
    <p:extLst>
      <p:ext uri="{BB962C8B-B14F-4D97-AF65-F5344CB8AC3E}">
        <p14:creationId xmlns:p14="http://schemas.microsoft.com/office/powerpoint/2010/main" val="93189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Through In-person and Online Education, Community Partnerships, Food Pantry and other Policy, Systems and Environment work and efforts with Social Marketing:  Create Better Health can be found in all 29 counties in Utah!</a:t>
            </a:r>
          </a:p>
          <a:p>
            <a:endParaRPr lang="en-US" dirty="0"/>
          </a:p>
        </p:txBody>
      </p:sp>
      <p:sp>
        <p:nvSpPr>
          <p:cNvPr id="4" name="Slide Number Placeholder 3"/>
          <p:cNvSpPr>
            <a:spLocks noGrp="1"/>
          </p:cNvSpPr>
          <p:nvPr>
            <p:ph type="sldNum" sz="quarter" idx="5"/>
          </p:nvPr>
        </p:nvSpPr>
        <p:spPr/>
        <p:txBody>
          <a:bodyPr/>
          <a:lstStyle/>
          <a:p>
            <a:fld id="{526960EC-EEC0-9944-8784-9786CCE04438}" type="slidenum">
              <a:rPr lang="en-US" smtClean="0"/>
              <a:t>4</a:t>
            </a:fld>
            <a:endParaRPr lang="en-US"/>
          </a:p>
        </p:txBody>
      </p:sp>
    </p:spTree>
    <p:extLst>
      <p:ext uri="{BB962C8B-B14F-4D97-AF65-F5344CB8AC3E}">
        <p14:creationId xmlns:p14="http://schemas.microsoft.com/office/powerpoint/2010/main" val="2050892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 the years,  SNAP-Ed has morphed from a simple nutrition education program into a comprehensive program reaching low-income populations through multiple ways.  In Utah, we have provided many innovative practices to meet the guidance given by Food and Nutrition services.  Create Better Health programming is divided into areas of five main focuses.  These areas include Policy, Systems and Environment work, Direct Education both to Adults and Youth, Indirect Education, Social Media efforts and Social Marketing.</a:t>
            </a:r>
          </a:p>
        </p:txBody>
      </p:sp>
      <p:sp>
        <p:nvSpPr>
          <p:cNvPr id="4" name="Slide Number Placeholder 3"/>
          <p:cNvSpPr>
            <a:spLocks noGrp="1"/>
          </p:cNvSpPr>
          <p:nvPr>
            <p:ph type="sldNum" sz="quarter" idx="5"/>
          </p:nvPr>
        </p:nvSpPr>
        <p:spPr/>
        <p:txBody>
          <a:bodyPr/>
          <a:lstStyle/>
          <a:p>
            <a:fld id="{526960EC-EEC0-9944-8784-9786CCE04438}" type="slidenum">
              <a:rPr lang="en-US" smtClean="0"/>
              <a:t>5</a:t>
            </a:fld>
            <a:endParaRPr lang="en-US"/>
          </a:p>
        </p:txBody>
      </p:sp>
    </p:spTree>
    <p:extLst>
      <p:ext uri="{BB962C8B-B14F-4D97-AF65-F5344CB8AC3E}">
        <p14:creationId xmlns:p14="http://schemas.microsoft.com/office/powerpoint/2010/main" val="3751617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Adopting healthy behaviors can be challenging. For example, if you are trying to follow MyPlate recommendations, but do not have access to whole grains or vegetables, you won’t be able to do it. Policy, system and environment work is designed to help change factors that make it hard for SNAP-Ed participants to adopt the healthy changes they learn in Create Better Health classes.  Our program primarily focuses on improving factors in food pantries, retail stores, and schools. Whether it is helping with a healthy food drive to increase access to healthy choices, using marketing strategies to nudge customers to choosing healthy items, or helping a school make a Smarter Lunchroom that encourages children to eat well, Create Better Health is ready to create healthy choices for SNAP-Ed participants.</a:t>
            </a:r>
            <a:endParaRPr lang="en-US" dirty="0"/>
          </a:p>
        </p:txBody>
      </p:sp>
      <p:sp>
        <p:nvSpPr>
          <p:cNvPr id="4" name="Slide Number Placeholder 3"/>
          <p:cNvSpPr>
            <a:spLocks noGrp="1"/>
          </p:cNvSpPr>
          <p:nvPr>
            <p:ph type="sldNum" sz="quarter" idx="5"/>
          </p:nvPr>
        </p:nvSpPr>
        <p:spPr/>
        <p:txBody>
          <a:bodyPr/>
          <a:lstStyle/>
          <a:p>
            <a:fld id="{526960EC-EEC0-9944-8784-9786CCE04438}" type="slidenum">
              <a:rPr lang="en-US" smtClean="0"/>
              <a:t>6</a:t>
            </a:fld>
            <a:endParaRPr lang="en-US"/>
          </a:p>
        </p:txBody>
      </p:sp>
    </p:spTree>
    <p:extLst>
      <p:ext uri="{BB962C8B-B14F-4D97-AF65-F5344CB8AC3E}">
        <p14:creationId xmlns:p14="http://schemas.microsoft.com/office/powerpoint/2010/main" val="1019566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Create Better Health social media program is a vibrant and active part of Utah SNAP-Ed. Education and encouragement are shared across all platforms, including: YouTube, Facebook, Instagram, Pinterest, Twitter, blogs, and websites. There are more than 30 Create Better Health County Facebook pages; some counties host both English and Spanish pages. The social media pages share recipes, nutrition information, and physical activity tips. They also promote local face-to-face classes and ongoing PSE efforts. County pages are a place where ambassadors can teach Facebook Live classes and inform people of upcoming virtual classes. Local efforts to fight food insecurity are posted on these pages.</a:t>
            </a:r>
            <a:endParaRPr lang="en-US" dirty="0"/>
          </a:p>
        </p:txBody>
      </p:sp>
      <p:sp>
        <p:nvSpPr>
          <p:cNvPr id="4" name="Slide Number Placeholder 3"/>
          <p:cNvSpPr>
            <a:spLocks noGrp="1"/>
          </p:cNvSpPr>
          <p:nvPr>
            <p:ph type="sldNum" sz="quarter" idx="5"/>
          </p:nvPr>
        </p:nvSpPr>
        <p:spPr/>
        <p:txBody>
          <a:bodyPr/>
          <a:lstStyle/>
          <a:p>
            <a:fld id="{526960EC-EEC0-9944-8784-9786CCE04438}" type="slidenum">
              <a:rPr lang="en-US" smtClean="0"/>
              <a:t>7</a:t>
            </a:fld>
            <a:endParaRPr lang="en-US"/>
          </a:p>
        </p:txBody>
      </p:sp>
    </p:spTree>
    <p:extLst>
      <p:ext uri="{BB962C8B-B14F-4D97-AF65-F5344CB8AC3E}">
        <p14:creationId xmlns:p14="http://schemas.microsoft.com/office/powerpoint/2010/main" val="569740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indirect activities increase awareness and recognition of the Create Better Health Utah program.  You may find our ambassadors at a weekly farmers’ market, an employee wellness </a:t>
            </a:r>
            <a:r>
              <a:rPr lang="en-US" dirty="0" err="1"/>
              <a:t>faIr</a:t>
            </a:r>
            <a:r>
              <a:rPr lang="en-US" dirty="0"/>
              <a:t>, back to school nights or distributing brochures to different locations throughout the state.</a:t>
            </a:r>
          </a:p>
        </p:txBody>
      </p:sp>
      <p:sp>
        <p:nvSpPr>
          <p:cNvPr id="4" name="Slide Number Placeholder 3"/>
          <p:cNvSpPr>
            <a:spLocks noGrp="1"/>
          </p:cNvSpPr>
          <p:nvPr>
            <p:ph type="sldNum" sz="quarter" idx="5"/>
          </p:nvPr>
        </p:nvSpPr>
        <p:spPr/>
        <p:txBody>
          <a:bodyPr/>
          <a:lstStyle/>
          <a:p>
            <a:fld id="{526960EC-EEC0-9944-8784-9786CCE04438}" type="slidenum">
              <a:rPr lang="en-US" smtClean="0"/>
              <a:t>8</a:t>
            </a:fld>
            <a:endParaRPr lang="en-US"/>
          </a:p>
        </p:txBody>
      </p:sp>
    </p:spTree>
    <p:extLst>
      <p:ext uri="{BB962C8B-B14F-4D97-AF65-F5344CB8AC3E}">
        <p14:creationId xmlns:p14="http://schemas.microsoft.com/office/powerpoint/2010/main" val="2616963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Create Better Health also sends a monthly newsletter to SNAP recipients and SNAP-Ed participants. This newsletter shares SNAP-Ed concepts and promotes healthy lifestyle choices. The monthly letter is specific to each county so it announces local farmers markets accepting SNAP EBT cards, healthy seasonal recipes, physical activity tips, and upcoming Create Better Health classes (live or virtual). Many county ambassadors choose to send an even more personal newsletter to their local class participants. These newsletters often contain information related to recent classes or events.</a:t>
            </a:r>
            <a:endParaRPr lang="en-US" dirty="0"/>
          </a:p>
        </p:txBody>
      </p:sp>
      <p:sp>
        <p:nvSpPr>
          <p:cNvPr id="4" name="Slide Number Placeholder 3"/>
          <p:cNvSpPr>
            <a:spLocks noGrp="1"/>
          </p:cNvSpPr>
          <p:nvPr>
            <p:ph type="sldNum" sz="quarter" idx="5"/>
          </p:nvPr>
        </p:nvSpPr>
        <p:spPr/>
        <p:txBody>
          <a:bodyPr/>
          <a:lstStyle/>
          <a:p>
            <a:fld id="{526960EC-EEC0-9944-8784-9786CCE04438}" type="slidenum">
              <a:rPr lang="en-US" smtClean="0"/>
              <a:t>9</a:t>
            </a:fld>
            <a:endParaRPr lang="en-US"/>
          </a:p>
        </p:txBody>
      </p:sp>
    </p:spTree>
    <p:extLst>
      <p:ext uri="{BB962C8B-B14F-4D97-AF65-F5344CB8AC3E}">
        <p14:creationId xmlns:p14="http://schemas.microsoft.com/office/powerpoint/2010/main" val="2491916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Social marketing uses marketing strategies to influence behavior change that is good for a person or society.  At Create Better Health, we have designed the Healthy Choices Create Better Health campaign to remind people that each healthy choice they make is helping them achieve better health. Our current campaign focuses on physical activity with the tagline: “Your Choice, Your Move.” It encourages adults to take small steps to improving their physical activity level, finding ways to naturally add activity to their busy day, and involving others, like a workout buddy, for support and motivation.  The campaign has two challenge components.  One is a small scale, 4-week challenge that is provided to class participants. The second is a community-wide challenge that requires support from community partners.  We have found that many people enjoy taking on a challenge and earning points as they make healthy choices. </a:t>
            </a:r>
            <a:endParaRPr lang="en-US"/>
          </a:p>
        </p:txBody>
      </p:sp>
      <p:sp>
        <p:nvSpPr>
          <p:cNvPr id="4" name="Slide Number Placeholder 3"/>
          <p:cNvSpPr>
            <a:spLocks noGrp="1"/>
          </p:cNvSpPr>
          <p:nvPr>
            <p:ph type="sldNum" sz="quarter" idx="5"/>
          </p:nvPr>
        </p:nvSpPr>
        <p:spPr/>
        <p:txBody>
          <a:bodyPr/>
          <a:lstStyle/>
          <a:p>
            <a:fld id="{526960EC-EEC0-9944-8784-9786CCE04438}" type="slidenum">
              <a:rPr lang="en-US" smtClean="0"/>
              <a:t>10</a:t>
            </a:fld>
            <a:endParaRPr lang="en-US"/>
          </a:p>
        </p:txBody>
      </p:sp>
    </p:spTree>
    <p:extLst>
      <p:ext uri="{BB962C8B-B14F-4D97-AF65-F5344CB8AC3E}">
        <p14:creationId xmlns:p14="http://schemas.microsoft.com/office/powerpoint/2010/main" val="23495857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3FE54630-7965-D94D-8C2F-8BD4C29CAF22}"/>
              </a:ext>
            </a:extLst>
          </p:cNvPr>
          <p:cNvPicPr>
            <a:picLocks noChangeAspect="1"/>
          </p:cNvPicPr>
          <p:nvPr userDrawn="1"/>
        </p:nvPicPr>
        <p:blipFill>
          <a:blip r:embed="rId2">
            <a:alphaModFix amt="70000"/>
          </a:blip>
          <a:stretch>
            <a:fillRect/>
          </a:stretch>
        </p:blipFill>
        <p:spPr>
          <a:xfrm>
            <a:off x="0" y="1087130"/>
            <a:ext cx="12192000" cy="3225800"/>
          </a:xfrm>
          <a:prstGeom prst="rect">
            <a:avLst/>
          </a:prstGeom>
        </p:spPr>
      </p:pic>
      <p:sp>
        <p:nvSpPr>
          <p:cNvPr id="12" name="Rectangle 11">
            <a:extLst>
              <a:ext uri="{FF2B5EF4-FFF2-40B4-BE49-F238E27FC236}">
                <a16:creationId xmlns:a16="http://schemas.microsoft.com/office/drawing/2014/main" id="{BAF3FB33-C14A-D446-9DF6-8C1B61798CD8}"/>
              </a:ext>
            </a:extLst>
          </p:cNvPr>
          <p:cNvSpPr/>
          <p:nvPr userDrawn="1"/>
        </p:nvSpPr>
        <p:spPr>
          <a:xfrm>
            <a:off x="6712858"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a:extLst>
              <a:ext uri="{FF2B5EF4-FFF2-40B4-BE49-F238E27FC236}">
                <a16:creationId xmlns:a16="http://schemas.microsoft.com/office/drawing/2014/main" id="{595EB443-92D6-E84B-9CA7-9AEF1F0334B2}"/>
              </a:ext>
            </a:extLst>
          </p:cNvPr>
          <p:cNvSpPr/>
          <p:nvPr userDrawn="1"/>
        </p:nvSpPr>
        <p:spPr>
          <a:xfrm>
            <a:off x="3657600"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a:extLst>
              <a:ext uri="{FF2B5EF4-FFF2-40B4-BE49-F238E27FC236}">
                <a16:creationId xmlns:a16="http://schemas.microsoft.com/office/drawing/2014/main" id="{68DB3136-E962-4D48-9C0F-35B9CB512C3E}"/>
              </a:ext>
            </a:extLst>
          </p:cNvPr>
          <p:cNvSpPr/>
          <p:nvPr userDrawn="1"/>
        </p:nvSpPr>
        <p:spPr>
          <a:xfrm>
            <a:off x="595077"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17" name="TextBox 16">
            <a:extLst>
              <a:ext uri="{FF2B5EF4-FFF2-40B4-BE49-F238E27FC236}">
                <a16:creationId xmlns:a16="http://schemas.microsoft.com/office/drawing/2014/main" id="{F1F096AD-0FC6-8D4E-A201-A993AA0CE347}"/>
              </a:ext>
            </a:extLst>
          </p:cNvPr>
          <p:cNvSpPr txBox="1"/>
          <p:nvPr userDrawn="1"/>
        </p:nvSpPr>
        <p:spPr>
          <a:xfrm>
            <a:off x="468363" y="5952523"/>
            <a:ext cx="7488877" cy="461665"/>
          </a:xfrm>
          <a:prstGeom prst="rect">
            <a:avLst/>
          </a:prstGeom>
          <a:noFill/>
        </p:spPr>
        <p:txBody>
          <a:bodyPr wrap="square" rtlCol="0">
            <a:spAutoFit/>
          </a:bodyPr>
          <a:lstStyle/>
          <a:p>
            <a:r>
              <a:rPr lang="en-US" sz="800" dirty="0">
                <a:latin typeface="+mj-lt"/>
              </a:rPr>
              <a:t>This material was funded by USDA's Supplemental Nutrition Assistance Program -- SNAP. This institution is an equal opportunity provider. </a:t>
            </a:r>
          </a:p>
          <a:p>
            <a:r>
              <a:rPr lang="en-US" sz="800" dirty="0">
                <a:latin typeface="+mj-lt"/>
              </a:rPr>
              <a:t>Utah State University is an affirmative action/equal opportunity institution and is committed to a learning and working environment free from discrimination, including harassment. For USU’s non-discrimination notice, see https://</a:t>
            </a:r>
            <a:r>
              <a:rPr lang="en-US" sz="800" dirty="0" err="1">
                <a:latin typeface="+mj-lt"/>
              </a:rPr>
              <a:t>www.usu.edu</a:t>
            </a:r>
            <a:r>
              <a:rPr lang="en-US" sz="800" dirty="0">
                <a:latin typeface="+mj-lt"/>
              </a:rPr>
              <a:t>/equity/non-discrimination.</a:t>
            </a:r>
            <a:endParaRPr lang="en-US" sz="800" dirty="0">
              <a:solidFill>
                <a:schemeClr val="bg1"/>
              </a:solidFill>
              <a:latin typeface="+mj-lt"/>
            </a:endParaRPr>
          </a:p>
        </p:txBody>
      </p:sp>
      <p:cxnSp>
        <p:nvCxnSpPr>
          <p:cNvPr id="19" name="Straight Connector 18">
            <a:extLst>
              <a:ext uri="{FF2B5EF4-FFF2-40B4-BE49-F238E27FC236}">
                <a16:creationId xmlns:a16="http://schemas.microsoft.com/office/drawing/2014/main" id="{A0FFAADC-D9D6-CE41-9DC7-66D79C86DE79}"/>
              </a:ext>
            </a:extLst>
          </p:cNvPr>
          <p:cNvCxnSpPr>
            <a:cxnSpLocks/>
          </p:cNvCxnSpPr>
          <p:nvPr userDrawn="1"/>
        </p:nvCxnSpPr>
        <p:spPr>
          <a:xfrm>
            <a:off x="2953265" y="3572392"/>
            <a:ext cx="6263747" cy="0"/>
          </a:xfrm>
          <a:prstGeom prst="line">
            <a:avLst/>
          </a:prstGeom>
          <a:ln w="76200">
            <a:solidFill>
              <a:srgbClr val="8E9091"/>
            </a:solidFill>
          </a:ln>
        </p:spPr>
        <p:style>
          <a:lnRef idx="1">
            <a:schemeClr val="accent1"/>
          </a:lnRef>
          <a:fillRef idx="0">
            <a:schemeClr val="accent1"/>
          </a:fillRef>
          <a:effectRef idx="0">
            <a:schemeClr val="accent1"/>
          </a:effectRef>
          <a:fontRef idx="minor">
            <a:schemeClr val="tx1"/>
          </a:fontRef>
        </p:style>
      </p:cxnSp>
      <p:sp>
        <p:nvSpPr>
          <p:cNvPr id="22" name="Subtitle 2">
            <a:extLst>
              <a:ext uri="{FF2B5EF4-FFF2-40B4-BE49-F238E27FC236}">
                <a16:creationId xmlns:a16="http://schemas.microsoft.com/office/drawing/2014/main" id="{8A0128A5-2216-D848-B89E-1105470F313F}"/>
              </a:ext>
            </a:extLst>
          </p:cNvPr>
          <p:cNvSpPr>
            <a:spLocks noGrp="1"/>
          </p:cNvSpPr>
          <p:nvPr>
            <p:ph type="subTitle" idx="4294967295" hasCustomPrompt="1"/>
          </p:nvPr>
        </p:nvSpPr>
        <p:spPr>
          <a:xfrm>
            <a:off x="1524000" y="3602038"/>
            <a:ext cx="9144000" cy="1655762"/>
          </a:xfrm>
        </p:spPr>
        <p:txBody>
          <a:bodyPr/>
          <a:lstStyle>
            <a:lvl1pPr algn="ctr">
              <a:defRPr/>
            </a:lvl1pPr>
          </a:lstStyle>
          <a:p>
            <a:pPr marL="0" indent="0">
              <a:buNone/>
            </a:pPr>
            <a:r>
              <a:rPr lang="en-US" dirty="0"/>
              <a:t>Subtitle Here</a:t>
            </a:r>
          </a:p>
        </p:txBody>
      </p:sp>
      <p:pic>
        <p:nvPicPr>
          <p:cNvPr id="11" name="Picture 10">
            <a:extLst>
              <a:ext uri="{FF2B5EF4-FFF2-40B4-BE49-F238E27FC236}">
                <a16:creationId xmlns:a16="http://schemas.microsoft.com/office/drawing/2014/main" id="{601F8FD3-1EE5-E74C-94A0-8FACA4076086}"/>
              </a:ext>
            </a:extLst>
          </p:cNvPr>
          <p:cNvPicPr>
            <a:picLocks noChangeAspect="1"/>
          </p:cNvPicPr>
          <p:nvPr userDrawn="1"/>
        </p:nvPicPr>
        <p:blipFill>
          <a:blip r:embed="rId3"/>
          <a:stretch>
            <a:fillRect/>
          </a:stretch>
        </p:blipFill>
        <p:spPr>
          <a:xfrm>
            <a:off x="8309408" y="5770870"/>
            <a:ext cx="3542032" cy="643318"/>
          </a:xfrm>
          <a:prstGeom prst="rect">
            <a:avLst/>
          </a:prstGeom>
        </p:spPr>
      </p:pic>
      <p:pic>
        <p:nvPicPr>
          <p:cNvPr id="20" name="Picture 19">
            <a:extLst>
              <a:ext uri="{FF2B5EF4-FFF2-40B4-BE49-F238E27FC236}">
                <a16:creationId xmlns:a16="http://schemas.microsoft.com/office/drawing/2014/main" id="{A4559415-C08F-E64A-A219-00ADAA9F355D}"/>
              </a:ext>
            </a:extLst>
          </p:cNvPr>
          <p:cNvPicPr>
            <a:picLocks noChangeAspect="1"/>
          </p:cNvPicPr>
          <p:nvPr userDrawn="1"/>
        </p:nvPicPr>
        <p:blipFill>
          <a:blip r:embed="rId4"/>
          <a:stretch>
            <a:fillRect/>
          </a:stretch>
        </p:blipFill>
        <p:spPr>
          <a:xfrm>
            <a:off x="3093798" y="2447649"/>
            <a:ext cx="5964783" cy="906043"/>
          </a:xfrm>
          <a:prstGeom prst="rect">
            <a:avLst/>
          </a:prstGeom>
        </p:spPr>
      </p:pic>
    </p:spTree>
    <p:extLst>
      <p:ext uri="{BB962C8B-B14F-4D97-AF65-F5344CB8AC3E}">
        <p14:creationId xmlns:p14="http://schemas.microsoft.com/office/powerpoint/2010/main" val="11710724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638FCD-C9E6-3841-B8D3-4DE1C78BA954}"/>
              </a:ext>
            </a:extLst>
          </p:cNvPr>
          <p:cNvSpPr/>
          <p:nvPr userDrawn="1"/>
        </p:nvSpPr>
        <p:spPr>
          <a:xfrm>
            <a:off x="6712858"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a:extLst>
              <a:ext uri="{FF2B5EF4-FFF2-40B4-BE49-F238E27FC236}">
                <a16:creationId xmlns:a16="http://schemas.microsoft.com/office/drawing/2014/main" id="{D045A368-E750-4747-8E79-ADB054552696}"/>
              </a:ext>
            </a:extLst>
          </p:cNvPr>
          <p:cNvSpPr/>
          <p:nvPr userDrawn="1"/>
        </p:nvSpPr>
        <p:spPr>
          <a:xfrm>
            <a:off x="3657600"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itle 1">
            <a:extLst>
              <a:ext uri="{FF2B5EF4-FFF2-40B4-BE49-F238E27FC236}">
                <a16:creationId xmlns:a16="http://schemas.microsoft.com/office/drawing/2014/main" id="{D8E150CA-129D-D84E-A966-986B551B0C9A}"/>
              </a:ext>
            </a:extLst>
          </p:cNvPr>
          <p:cNvSpPr>
            <a:spLocks noGrp="1"/>
          </p:cNvSpPr>
          <p:nvPr>
            <p:ph type="title" hasCustomPrompt="1"/>
          </p:nvPr>
        </p:nvSpPr>
        <p:spPr>
          <a:xfrm>
            <a:off x="838200" y="1305228"/>
            <a:ext cx="10357022" cy="681038"/>
          </a:xfrm>
        </p:spPr>
        <p:txBody>
          <a:bodyPr/>
          <a:lstStyle>
            <a:lvl1pPr algn="r">
              <a:defRPr/>
            </a:lvl1pPr>
          </a:lstStyle>
          <a:p>
            <a:r>
              <a:rPr lang="en-US" dirty="0"/>
              <a:t>TWO COLUMNS</a:t>
            </a:r>
          </a:p>
        </p:txBody>
      </p:sp>
      <p:sp>
        <p:nvSpPr>
          <p:cNvPr id="3" name="Content Placeholder 2">
            <a:extLst>
              <a:ext uri="{FF2B5EF4-FFF2-40B4-BE49-F238E27FC236}">
                <a16:creationId xmlns:a16="http://schemas.microsoft.com/office/drawing/2014/main" id="{C5D5F520-6E08-214A-BBB4-8E511B68F8A7}"/>
              </a:ext>
            </a:extLst>
          </p:cNvPr>
          <p:cNvSpPr>
            <a:spLocks noGrp="1"/>
          </p:cNvSpPr>
          <p:nvPr>
            <p:ph idx="1" hasCustomPrompt="1"/>
          </p:nvPr>
        </p:nvSpPr>
        <p:spPr>
          <a:xfrm>
            <a:off x="838200" y="2714539"/>
            <a:ext cx="4643772" cy="3462424"/>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cu </a:t>
            </a:r>
            <a:r>
              <a:rPr lang="en-US" dirty="0" err="1"/>
              <a:t>omittantur</a:t>
            </a:r>
            <a:r>
              <a:rPr lang="en-US" dirty="0"/>
              <a:t> </a:t>
            </a:r>
            <a:r>
              <a:rPr lang="en-US" dirty="0" err="1"/>
              <a:t>repudiandae</a:t>
            </a:r>
            <a:r>
              <a:rPr lang="en-US" dirty="0"/>
              <a:t> </a:t>
            </a:r>
            <a:r>
              <a:rPr lang="en-US" dirty="0" err="1"/>
              <a:t>eum</a:t>
            </a:r>
            <a:r>
              <a:rPr lang="en-US" dirty="0"/>
              <a:t>. Eu </a:t>
            </a:r>
            <a:r>
              <a:rPr lang="en-US" dirty="0" err="1"/>
              <a:t>probo</a:t>
            </a:r>
            <a:r>
              <a:rPr lang="en-US" dirty="0"/>
              <a:t> </a:t>
            </a:r>
            <a:r>
              <a:rPr lang="en-US" dirty="0" err="1"/>
              <a:t>idque</a:t>
            </a:r>
            <a:r>
              <a:rPr lang="en-US" dirty="0"/>
              <a:t> </a:t>
            </a:r>
            <a:r>
              <a:rPr lang="en-US" dirty="0" err="1"/>
              <a:t>saepe</a:t>
            </a:r>
            <a:r>
              <a:rPr lang="en-US" dirty="0"/>
              <a:t> </a:t>
            </a:r>
            <a:r>
              <a:rPr lang="en-US" dirty="0" err="1"/>
              <a:t>nec</a:t>
            </a:r>
            <a:r>
              <a:rPr lang="en-US" dirty="0"/>
              <a:t>, </a:t>
            </a:r>
            <a:r>
              <a:rPr lang="en-US" dirty="0" err="1"/>
              <a:t>veri</a:t>
            </a:r>
            <a:r>
              <a:rPr lang="en-US" dirty="0"/>
              <a:t> </a:t>
            </a:r>
            <a:r>
              <a:rPr lang="en-US" dirty="0" err="1"/>
              <a:t>discere</a:t>
            </a:r>
            <a:r>
              <a:rPr lang="en-US" dirty="0"/>
              <a:t> </a:t>
            </a:r>
            <a:r>
              <a:rPr lang="en-US" dirty="0" err="1"/>
              <a:t>consequuntur</a:t>
            </a:r>
            <a:r>
              <a:rPr lang="en-US" dirty="0"/>
              <a:t> no </a:t>
            </a:r>
            <a:r>
              <a:rPr lang="en-US" dirty="0" err="1"/>
              <a:t>vix</a:t>
            </a:r>
            <a:r>
              <a:rPr lang="en-US" dirty="0"/>
              <a:t>, magna </a:t>
            </a:r>
            <a:r>
              <a:rPr lang="en-US" dirty="0" err="1"/>
              <a:t>inimicus</a:t>
            </a:r>
            <a:r>
              <a:rPr lang="en-US" dirty="0"/>
              <a:t> cum at. Ex </a:t>
            </a:r>
            <a:r>
              <a:rPr lang="en-US" dirty="0" err="1"/>
              <a:t>vel</a:t>
            </a:r>
            <a:r>
              <a:rPr lang="en-US" dirty="0"/>
              <a:t> </a:t>
            </a:r>
            <a:r>
              <a:rPr lang="en-US" dirty="0" err="1"/>
              <a:t>ceteros</a:t>
            </a:r>
            <a:r>
              <a:rPr lang="en-US" dirty="0"/>
              <a:t> </a:t>
            </a:r>
            <a:r>
              <a:rPr lang="en-US" dirty="0" err="1"/>
              <a:t>mediocrem</a:t>
            </a:r>
            <a:r>
              <a:rPr lang="en-US" dirty="0"/>
              <a:t>, </a:t>
            </a:r>
            <a:r>
              <a:rPr lang="en-US" dirty="0" err="1"/>
              <a:t>eu</a:t>
            </a:r>
            <a:r>
              <a:rPr lang="en-US" dirty="0"/>
              <a:t> </a:t>
            </a:r>
            <a:r>
              <a:rPr lang="en-US" dirty="0" err="1"/>
              <a:t>accumsan</a:t>
            </a:r>
            <a:r>
              <a:rPr lang="en-US" dirty="0"/>
              <a:t> </a:t>
            </a:r>
            <a:r>
              <a:rPr lang="en-US" dirty="0" err="1"/>
              <a:t>nominavi</a:t>
            </a:r>
            <a:r>
              <a:rPr lang="en-US" dirty="0"/>
              <a:t> </a:t>
            </a:r>
            <a:r>
              <a:rPr lang="en-US" dirty="0" err="1"/>
              <a:t>eam</a:t>
            </a:r>
            <a:r>
              <a:rPr lang="en-US" dirty="0"/>
              <a:t>, </a:t>
            </a:r>
            <a:r>
              <a:rPr lang="en-US" dirty="0" err="1"/>
              <a:t>eos</a:t>
            </a:r>
            <a:r>
              <a:rPr lang="en-US" dirty="0"/>
              <a:t> </a:t>
            </a:r>
            <a:r>
              <a:rPr lang="en-US" dirty="0" err="1"/>
              <a:t>epicuri</a:t>
            </a:r>
            <a:r>
              <a:rPr lang="en-US" dirty="0"/>
              <a:t> </a:t>
            </a:r>
            <a:r>
              <a:rPr lang="en-US" dirty="0" err="1"/>
              <a:t>prodesset</a:t>
            </a:r>
            <a:r>
              <a:rPr lang="en-US" dirty="0"/>
              <a:t> </a:t>
            </a:r>
            <a:r>
              <a:rPr lang="en-US" dirty="0" err="1"/>
              <a:t>eu</a:t>
            </a:r>
            <a:r>
              <a:rPr lang="en-US" dirty="0"/>
              <a:t>. Eos </a:t>
            </a:r>
            <a:r>
              <a:rPr lang="en-US" dirty="0" err="1"/>
              <a:t>putent</a:t>
            </a:r>
            <a:r>
              <a:rPr lang="en-US" dirty="0"/>
              <a:t> </a:t>
            </a:r>
            <a:r>
              <a:rPr lang="en-US" dirty="0" err="1"/>
              <a:t>aeterno</a:t>
            </a:r>
            <a:r>
              <a:rPr lang="en-US" dirty="0"/>
              <a:t> </a:t>
            </a:r>
            <a:r>
              <a:rPr lang="en-US" dirty="0" err="1"/>
              <a:t>detracto</a:t>
            </a:r>
            <a:r>
              <a:rPr lang="en-US" dirty="0"/>
              <a:t> cu, </a:t>
            </a:r>
            <a:r>
              <a:rPr lang="en-US" dirty="0" err="1"/>
              <a:t>epicurei</a:t>
            </a:r>
            <a:r>
              <a:rPr lang="en-US" dirty="0"/>
              <a:t> </a:t>
            </a:r>
            <a:r>
              <a:rPr lang="en-US" dirty="0" err="1"/>
              <a:t>concludaturque</a:t>
            </a:r>
            <a:r>
              <a:rPr lang="en-US" dirty="0"/>
              <a:t> no </a:t>
            </a:r>
            <a:r>
              <a:rPr lang="en-US" dirty="0" err="1"/>
              <a:t>ius</a:t>
            </a:r>
            <a:r>
              <a:rPr lang="en-US" dirty="0"/>
              <a:t>, ne dolor </a:t>
            </a:r>
            <a:r>
              <a:rPr lang="en-US" dirty="0" err="1"/>
              <a:t>aperiri</a:t>
            </a:r>
            <a:r>
              <a:rPr lang="en-US" dirty="0"/>
              <a:t> </a:t>
            </a:r>
            <a:r>
              <a:rPr lang="en-US" dirty="0" err="1"/>
              <a:t>pertinacia</a:t>
            </a:r>
            <a:r>
              <a:rPr lang="en-US" dirty="0"/>
              <a:t> per.</a:t>
            </a:r>
          </a:p>
          <a:p>
            <a:pPr lvl="0"/>
            <a:endParaRPr lang="en-US" dirty="0"/>
          </a:p>
        </p:txBody>
      </p:sp>
      <p:cxnSp>
        <p:nvCxnSpPr>
          <p:cNvPr id="9" name="Straight Connector 8">
            <a:extLst>
              <a:ext uri="{FF2B5EF4-FFF2-40B4-BE49-F238E27FC236}">
                <a16:creationId xmlns:a16="http://schemas.microsoft.com/office/drawing/2014/main" id="{0F2E4A51-E8EC-7346-B1A8-A8DDBB27DDD4}"/>
              </a:ext>
            </a:extLst>
          </p:cNvPr>
          <p:cNvCxnSpPr/>
          <p:nvPr userDrawn="1"/>
        </p:nvCxnSpPr>
        <p:spPr>
          <a:xfrm>
            <a:off x="9816233" y="2003155"/>
            <a:ext cx="1263192" cy="0"/>
          </a:xfrm>
          <a:prstGeom prst="line">
            <a:avLst/>
          </a:prstGeom>
          <a:ln w="63500">
            <a:solidFill>
              <a:srgbClr val="8E909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CC283D5-CD82-474C-B1D7-52B0D271C0DE}"/>
              </a:ext>
            </a:extLst>
          </p:cNvPr>
          <p:cNvSpPr>
            <a:spLocks noGrp="1"/>
          </p:cNvSpPr>
          <p:nvPr>
            <p:ph idx="10" hasCustomPrompt="1"/>
          </p:nvPr>
        </p:nvSpPr>
        <p:spPr>
          <a:xfrm>
            <a:off x="6829372" y="2714539"/>
            <a:ext cx="4643772" cy="3462424"/>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cu </a:t>
            </a:r>
            <a:r>
              <a:rPr lang="en-US" dirty="0" err="1"/>
              <a:t>omittantur</a:t>
            </a:r>
            <a:r>
              <a:rPr lang="en-US" dirty="0"/>
              <a:t> </a:t>
            </a:r>
            <a:r>
              <a:rPr lang="en-US" dirty="0" err="1"/>
              <a:t>repudiandae</a:t>
            </a:r>
            <a:r>
              <a:rPr lang="en-US" dirty="0"/>
              <a:t> </a:t>
            </a:r>
            <a:r>
              <a:rPr lang="en-US" dirty="0" err="1"/>
              <a:t>eum</a:t>
            </a:r>
            <a:r>
              <a:rPr lang="en-US" dirty="0"/>
              <a:t>. Eu </a:t>
            </a:r>
            <a:r>
              <a:rPr lang="en-US" dirty="0" err="1"/>
              <a:t>probo</a:t>
            </a:r>
            <a:r>
              <a:rPr lang="en-US" dirty="0"/>
              <a:t> </a:t>
            </a:r>
            <a:r>
              <a:rPr lang="en-US" dirty="0" err="1"/>
              <a:t>idque</a:t>
            </a:r>
            <a:r>
              <a:rPr lang="en-US" dirty="0"/>
              <a:t> </a:t>
            </a:r>
            <a:r>
              <a:rPr lang="en-US" dirty="0" err="1"/>
              <a:t>saepe</a:t>
            </a:r>
            <a:r>
              <a:rPr lang="en-US" dirty="0"/>
              <a:t> </a:t>
            </a:r>
            <a:r>
              <a:rPr lang="en-US" dirty="0" err="1"/>
              <a:t>nec</a:t>
            </a:r>
            <a:r>
              <a:rPr lang="en-US" dirty="0"/>
              <a:t>, </a:t>
            </a:r>
            <a:r>
              <a:rPr lang="en-US" dirty="0" err="1"/>
              <a:t>veri</a:t>
            </a:r>
            <a:r>
              <a:rPr lang="en-US" dirty="0"/>
              <a:t> </a:t>
            </a:r>
            <a:r>
              <a:rPr lang="en-US" dirty="0" err="1"/>
              <a:t>discere</a:t>
            </a:r>
            <a:r>
              <a:rPr lang="en-US" dirty="0"/>
              <a:t> </a:t>
            </a:r>
            <a:r>
              <a:rPr lang="en-US" dirty="0" err="1"/>
              <a:t>consequuntur</a:t>
            </a:r>
            <a:r>
              <a:rPr lang="en-US" dirty="0"/>
              <a:t> no </a:t>
            </a:r>
            <a:r>
              <a:rPr lang="en-US" dirty="0" err="1"/>
              <a:t>vix</a:t>
            </a:r>
            <a:r>
              <a:rPr lang="en-US" dirty="0"/>
              <a:t>, magna </a:t>
            </a:r>
            <a:r>
              <a:rPr lang="en-US" dirty="0" err="1"/>
              <a:t>inimicus</a:t>
            </a:r>
            <a:r>
              <a:rPr lang="en-US" dirty="0"/>
              <a:t> cum at. Ex </a:t>
            </a:r>
            <a:r>
              <a:rPr lang="en-US" dirty="0" err="1"/>
              <a:t>vel</a:t>
            </a:r>
            <a:r>
              <a:rPr lang="en-US" dirty="0"/>
              <a:t> </a:t>
            </a:r>
            <a:r>
              <a:rPr lang="en-US" dirty="0" err="1"/>
              <a:t>ceteros</a:t>
            </a:r>
            <a:r>
              <a:rPr lang="en-US" dirty="0"/>
              <a:t> </a:t>
            </a:r>
            <a:r>
              <a:rPr lang="en-US" dirty="0" err="1"/>
              <a:t>mediocrem</a:t>
            </a:r>
            <a:r>
              <a:rPr lang="en-US" dirty="0"/>
              <a:t>, </a:t>
            </a:r>
            <a:r>
              <a:rPr lang="en-US" dirty="0" err="1"/>
              <a:t>eu</a:t>
            </a:r>
            <a:r>
              <a:rPr lang="en-US" dirty="0"/>
              <a:t> </a:t>
            </a:r>
            <a:r>
              <a:rPr lang="en-US" dirty="0" err="1"/>
              <a:t>accumsan</a:t>
            </a:r>
            <a:r>
              <a:rPr lang="en-US" dirty="0"/>
              <a:t> </a:t>
            </a:r>
            <a:r>
              <a:rPr lang="en-US" dirty="0" err="1"/>
              <a:t>nominavi</a:t>
            </a:r>
            <a:r>
              <a:rPr lang="en-US" dirty="0"/>
              <a:t> </a:t>
            </a:r>
            <a:r>
              <a:rPr lang="en-US" dirty="0" err="1"/>
              <a:t>eam</a:t>
            </a:r>
            <a:r>
              <a:rPr lang="en-US" dirty="0"/>
              <a:t>, </a:t>
            </a:r>
            <a:r>
              <a:rPr lang="en-US" dirty="0" err="1"/>
              <a:t>eos</a:t>
            </a:r>
            <a:r>
              <a:rPr lang="en-US" dirty="0"/>
              <a:t> </a:t>
            </a:r>
            <a:r>
              <a:rPr lang="en-US" dirty="0" err="1"/>
              <a:t>epicuri</a:t>
            </a:r>
            <a:r>
              <a:rPr lang="en-US" dirty="0"/>
              <a:t> </a:t>
            </a:r>
            <a:r>
              <a:rPr lang="en-US" dirty="0" err="1"/>
              <a:t>prodesset</a:t>
            </a:r>
            <a:r>
              <a:rPr lang="en-US" dirty="0"/>
              <a:t> </a:t>
            </a:r>
            <a:r>
              <a:rPr lang="en-US" dirty="0" err="1"/>
              <a:t>eu</a:t>
            </a:r>
            <a:r>
              <a:rPr lang="en-US" dirty="0"/>
              <a:t>. Eos </a:t>
            </a:r>
            <a:r>
              <a:rPr lang="en-US" dirty="0" err="1"/>
              <a:t>putent</a:t>
            </a:r>
            <a:r>
              <a:rPr lang="en-US" dirty="0"/>
              <a:t> </a:t>
            </a:r>
            <a:r>
              <a:rPr lang="en-US" dirty="0" err="1"/>
              <a:t>aeterno</a:t>
            </a:r>
            <a:r>
              <a:rPr lang="en-US" dirty="0"/>
              <a:t> </a:t>
            </a:r>
            <a:r>
              <a:rPr lang="en-US" dirty="0" err="1"/>
              <a:t>detracto</a:t>
            </a:r>
            <a:r>
              <a:rPr lang="en-US" dirty="0"/>
              <a:t> cu, </a:t>
            </a:r>
            <a:r>
              <a:rPr lang="en-US" dirty="0" err="1"/>
              <a:t>epicurei</a:t>
            </a:r>
            <a:r>
              <a:rPr lang="en-US" dirty="0"/>
              <a:t> </a:t>
            </a:r>
            <a:r>
              <a:rPr lang="en-US" dirty="0" err="1"/>
              <a:t>concludaturque</a:t>
            </a:r>
            <a:r>
              <a:rPr lang="en-US" dirty="0"/>
              <a:t> no </a:t>
            </a:r>
            <a:r>
              <a:rPr lang="en-US" dirty="0" err="1"/>
              <a:t>ius</a:t>
            </a:r>
            <a:r>
              <a:rPr lang="en-US" dirty="0"/>
              <a:t>, ne dolor </a:t>
            </a:r>
            <a:r>
              <a:rPr lang="en-US" dirty="0" err="1"/>
              <a:t>aperiri</a:t>
            </a:r>
            <a:r>
              <a:rPr lang="en-US" dirty="0"/>
              <a:t> </a:t>
            </a:r>
            <a:r>
              <a:rPr lang="en-US" dirty="0" err="1"/>
              <a:t>pertinacia</a:t>
            </a:r>
            <a:r>
              <a:rPr lang="en-US" dirty="0"/>
              <a:t> per.</a:t>
            </a:r>
          </a:p>
          <a:p>
            <a:pPr lvl="0"/>
            <a:endParaRPr lang="en-US" dirty="0"/>
          </a:p>
        </p:txBody>
      </p:sp>
      <p:cxnSp>
        <p:nvCxnSpPr>
          <p:cNvPr id="15" name="Straight Connector 14">
            <a:extLst>
              <a:ext uri="{FF2B5EF4-FFF2-40B4-BE49-F238E27FC236}">
                <a16:creationId xmlns:a16="http://schemas.microsoft.com/office/drawing/2014/main" id="{A92CA0D6-1755-6142-B0BD-D61B6EBE0E52}"/>
              </a:ext>
            </a:extLst>
          </p:cNvPr>
          <p:cNvCxnSpPr>
            <a:cxnSpLocks/>
          </p:cNvCxnSpPr>
          <p:nvPr userDrawn="1"/>
        </p:nvCxnSpPr>
        <p:spPr>
          <a:xfrm>
            <a:off x="6121298" y="2714539"/>
            <a:ext cx="0" cy="3562693"/>
          </a:xfrm>
          <a:prstGeom prst="line">
            <a:avLst/>
          </a:prstGeom>
          <a:ln w="19050">
            <a:solidFill>
              <a:srgbClr val="8E90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223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4EC63C1-1597-374E-ADD1-24ADD455D984}"/>
              </a:ext>
            </a:extLst>
          </p:cNvPr>
          <p:cNvSpPr/>
          <p:nvPr userDrawn="1"/>
        </p:nvSpPr>
        <p:spPr>
          <a:xfrm>
            <a:off x="595077"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9" name="Straight Connector 8">
            <a:extLst>
              <a:ext uri="{FF2B5EF4-FFF2-40B4-BE49-F238E27FC236}">
                <a16:creationId xmlns:a16="http://schemas.microsoft.com/office/drawing/2014/main" id="{0F2E4A51-E8EC-7346-B1A8-A8DDBB27DDD4}"/>
              </a:ext>
            </a:extLst>
          </p:cNvPr>
          <p:cNvCxnSpPr/>
          <p:nvPr userDrawn="1"/>
        </p:nvCxnSpPr>
        <p:spPr>
          <a:xfrm>
            <a:off x="9816233" y="2003155"/>
            <a:ext cx="1263192" cy="0"/>
          </a:xfrm>
          <a:prstGeom prst="line">
            <a:avLst/>
          </a:prstGeom>
          <a:ln w="63500">
            <a:solidFill>
              <a:srgbClr val="8E9091"/>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1CC283D5-CD82-474C-B1D7-52B0D271C0DE}"/>
              </a:ext>
            </a:extLst>
          </p:cNvPr>
          <p:cNvSpPr>
            <a:spLocks noGrp="1"/>
          </p:cNvSpPr>
          <p:nvPr>
            <p:ph idx="10" hasCustomPrompt="1"/>
          </p:nvPr>
        </p:nvSpPr>
        <p:spPr>
          <a:xfrm>
            <a:off x="8662599" y="2690921"/>
            <a:ext cx="2748759" cy="3462424"/>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cu </a:t>
            </a:r>
            <a:r>
              <a:rPr lang="en-US" dirty="0" err="1"/>
              <a:t>omittantur</a:t>
            </a:r>
            <a:r>
              <a:rPr lang="en-US" dirty="0"/>
              <a:t> </a:t>
            </a:r>
            <a:r>
              <a:rPr lang="en-US" dirty="0" err="1"/>
              <a:t>repudiandae</a:t>
            </a:r>
            <a:r>
              <a:rPr lang="en-US" dirty="0"/>
              <a:t> </a:t>
            </a:r>
            <a:r>
              <a:rPr lang="en-US" dirty="0" err="1"/>
              <a:t>eum</a:t>
            </a:r>
            <a:r>
              <a:rPr lang="en-US" dirty="0"/>
              <a:t>. Eu </a:t>
            </a:r>
            <a:r>
              <a:rPr lang="en-US" dirty="0" err="1"/>
              <a:t>probo</a:t>
            </a:r>
            <a:r>
              <a:rPr lang="en-US" dirty="0"/>
              <a:t> </a:t>
            </a:r>
            <a:r>
              <a:rPr lang="en-US" dirty="0" err="1"/>
              <a:t>idque</a:t>
            </a:r>
            <a:r>
              <a:rPr lang="en-US" dirty="0"/>
              <a:t> </a:t>
            </a:r>
            <a:r>
              <a:rPr lang="en-US" dirty="0" err="1"/>
              <a:t>saepe</a:t>
            </a:r>
            <a:r>
              <a:rPr lang="en-US" dirty="0"/>
              <a:t> </a:t>
            </a:r>
            <a:r>
              <a:rPr lang="en-US" dirty="0" err="1"/>
              <a:t>nec</a:t>
            </a:r>
            <a:r>
              <a:rPr lang="en-US" dirty="0"/>
              <a:t>, </a:t>
            </a:r>
            <a:r>
              <a:rPr lang="en-US" dirty="0" err="1"/>
              <a:t>veri</a:t>
            </a:r>
            <a:r>
              <a:rPr lang="en-US" dirty="0"/>
              <a:t> </a:t>
            </a:r>
            <a:r>
              <a:rPr lang="en-US" dirty="0" err="1"/>
              <a:t>discere</a:t>
            </a:r>
            <a:r>
              <a:rPr lang="en-US" dirty="0"/>
              <a:t> </a:t>
            </a:r>
            <a:r>
              <a:rPr lang="en-US" dirty="0" err="1"/>
              <a:t>consequuntur</a:t>
            </a:r>
            <a:r>
              <a:rPr lang="en-US" dirty="0"/>
              <a:t> no </a:t>
            </a:r>
            <a:r>
              <a:rPr lang="en-US" dirty="0" err="1"/>
              <a:t>vix</a:t>
            </a:r>
            <a:r>
              <a:rPr lang="en-US" dirty="0"/>
              <a:t>, magna </a:t>
            </a:r>
            <a:r>
              <a:rPr lang="en-US" dirty="0" err="1"/>
              <a:t>inimicus</a:t>
            </a:r>
            <a:r>
              <a:rPr lang="en-US" dirty="0"/>
              <a:t> cum at. Ex </a:t>
            </a:r>
            <a:r>
              <a:rPr lang="en-US" dirty="0" err="1"/>
              <a:t>vel</a:t>
            </a:r>
            <a:r>
              <a:rPr lang="en-US" dirty="0"/>
              <a:t> </a:t>
            </a:r>
            <a:r>
              <a:rPr lang="en-US" dirty="0" err="1"/>
              <a:t>ceteros</a:t>
            </a:r>
            <a:r>
              <a:rPr lang="en-US" dirty="0"/>
              <a:t> </a:t>
            </a:r>
            <a:r>
              <a:rPr lang="en-US" dirty="0" err="1"/>
              <a:t>mediocrem</a:t>
            </a:r>
            <a:r>
              <a:rPr lang="en-US" dirty="0"/>
              <a:t>, </a:t>
            </a:r>
            <a:r>
              <a:rPr lang="en-US" dirty="0" err="1"/>
              <a:t>eu</a:t>
            </a:r>
            <a:r>
              <a:rPr lang="en-US" dirty="0"/>
              <a:t> </a:t>
            </a:r>
            <a:r>
              <a:rPr lang="en-US" dirty="0" err="1"/>
              <a:t>accumsan</a:t>
            </a:r>
            <a:r>
              <a:rPr lang="en-US" dirty="0"/>
              <a:t> </a:t>
            </a:r>
            <a:r>
              <a:rPr lang="en-US" dirty="0" err="1"/>
              <a:t>nominavi</a:t>
            </a:r>
            <a:r>
              <a:rPr lang="en-US" dirty="0"/>
              <a:t> </a:t>
            </a:r>
            <a:r>
              <a:rPr lang="en-US" dirty="0" err="1"/>
              <a:t>eam</a:t>
            </a:r>
            <a:r>
              <a:rPr lang="en-US" dirty="0"/>
              <a:t>, </a:t>
            </a:r>
            <a:r>
              <a:rPr lang="en-US" dirty="0" err="1"/>
              <a:t>eos</a:t>
            </a:r>
            <a:r>
              <a:rPr lang="en-US" dirty="0"/>
              <a:t> </a:t>
            </a:r>
            <a:r>
              <a:rPr lang="en-US" dirty="0" err="1"/>
              <a:t>epicuri</a:t>
            </a:r>
            <a:r>
              <a:rPr lang="en-US" dirty="0"/>
              <a:t> </a:t>
            </a:r>
            <a:r>
              <a:rPr lang="en-US" dirty="0" err="1"/>
              <a:t>prodesset</a:t>
            </a:r>
            <a:r>
              <a:rPr lang="en-US" dirty="0"/>
              <a:t> </a:t>
            </a:r>
            <a:r>
              <a:rPr lang="en-US" dirty="0" err="1"/>
              <a:t>eu</a:t>
            </a:r>
            <a:r>
              <a:rPr lang="en-US" dirty="0"/>
              <a:t>. Eos </a:t>
            </a:r>
            <a:r>
              <a:rPr lang="en-US" dirty="0" err="1"/>
              <a:t>putent</a:t>
            </a:r>
            <a:r>
              <a:rPr lang="en-US" dirty="0"/>
              <a:t> </a:t>
            </a:r>
            <a:r>
              <a:rPr lang="en-US" dirty="0" err="1"/>
              <a:t>aeterno</a:t>
            </a:r>
            <a:r>
              <a:rPr lang="en-US" dirty="0"/>
              <a:t> </a:t>
            </a:r>
            <a:r>
              <a:rPr lang="en-US" dirty="0" err="1"/>
              <a:t>detracto</a:t>
            </a:r>
            <a:r>
              <a:rPr lang="en-US" dirty="0"/>
              <a:t> cu, </a:t>
            </a:r>
            <a:r>
              <a:rPr lang="en-US" dirty="0" err="1"/>
              <a:t>epicurei</a:t>
            </a:r>
            <a:r>
              <a:rPr lang="en-US" dirty="0"/>
              <a:t> </a:t>
            </a:r>
            <a:r>
              <a:rPr lang="en-US" dirty="0" err="1"/>
              <a:t>concludaturque</a:t>
            </a:r>
            <a:r>
              <a:rPr lang="en-US" dirty="0"/>
              <a:t> no </a:t>
            </a:r>
            <a:r>
              <a:rPr lang="en-US" dirty="0" err="1"/>
              <a:t>ius</a:t>
            </a:r>
            <a:r>
              <a:rPr lang="en-US" dirty="0"/>
              <a:t>, ne dolor </a:t>
            </a:r>
            <a:r>
              <a:rPr lang="en-US" dirty="0" err="1"/>
              <a:t>aperiri</a:t>
            </a:r>
            <a:r>
              <a:rPr lang="en-US" dirty="0"/>
              <a:t> </a:t>
            </a:r>
            <a:r>
              <a:rPr lang="en-US" dirty="0" err="1"/>
              <a:t>pertinacia</a:t>
            </a:r>
            <a:r>
              <a:rPr lang="en-US" dirty="0"/>
              <a:t> per.</a:t>
            </a:r>
          </a:p>
          <a:p>
            <a:pPr lvl="0"/>
            <a:endParaRPr lang="en-US" dirty="0"/>
          </a:p>
        </p:txBody>
      </p:sp>
      <p:sp>
        <p:nvSpPr>
          <p:cNvPr id="21" name="Rectangle 20">
            <a:extLst>
              <a:ext uri="{FF2B5EF4-FFF2-40B4-BE49-F238E27FC236}">
                <a16:creationId xmlns:a16="http://schemas.microsoft.com/office/drawing/2014/main" id="{F6499627-9E2B-EF40-AECB-5A34AC1E626B}"/>
              </a:ext>
            </a:extLst>
          </p:cNvPr>
          <p:cNvSpPr/>
          <p:nvPr userDrawn="1"/>
        </p:nvSpPr>
        <p:spPr>
          <a:xfrm>
            <a:off x="3657600"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9" name="Content Placeholder 2">
            <a:extLst>
              <a:ext uri="{FF2B5EF4-FFF2-40B4-BE49-F238E27FC236}">
                <a16:creationId xmlns:a16="http://schemas.microsoft.com/office/drawing/2014/main" id="{422F019C-3B45-0C42-8150-FAAE625B8A2A}"/>
              </a:ext>
            </a:extLst>
          </p:cNvPr>
          <p:cNvSpPr>
            <a:spLocks noGrp="1"/>
          </p:cNvSpPr>
          <p:nvPr>
            <p:ph idx="11" hasCustomPrompt="1"/>
          </p:nvPr>
        </p:nvSpPr>
        <p:spPr>
          <a:xfrm>
            <a:off x="4758454" y="2690921"/>
            <a:ext cx="2748759" cy="3462424"/>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cu </a:t>
            </a:r>
            <a:r>
              <a:rPr lang="en-US" dirty="0" err="1"/>
              <a:t>omittantur</a:t>
            </a:r>
            <a:r>
              <a:rPr lang="en-US" dirty="0"/>
              <a:t> </a:t>
            </a:r>
            <a:r>
              <a:rPr lang="en-US" dirty="0" err="1"/>
              <a:t>repudiandae</a:t>
            </a:r>
            <a:r>
              <a:rPr lang="en-US" dirty="0"/>
              <a:t> </a:t>
            </a:r>
            <a:r>
              <a:rPr lang="en-US" dirty="0" err="1"/>
              <a:t>eum</a:t>
            </a:r>
            <a:r>
              <a:rPr lang="en-US" dirty="0"/>
              <a:t>. Eu </a:t>
            </a:r>
            <a:r>
              <a:rPr lang="en-US" dirty="0" err="1"/>
              <a:t>probo</a:t>
            </a:r>
            <a:r>
              <a:rPr lang="en-US" dirty="0"/>
              <a:t> </a:t>
            </a:r>
            <a:r>
              <a:rPr lang="en-US" dirty="0" err="1"/>
              <a:t>idque</a:t>
            </a:r>
            <a:r>
              <a:rPr lang="en-US" dirty="0"/>
              <a:t> </a:t>
            </a:r>
            <a:r>
              <a:rPr lang="en-US" dirty="0" err="1"/>
              <a:t>saepe</a:t>
            </a:r>
            <a:r>
              <a:rPr lang="en-US" dirty="0"/>
              <a:t> </a:t>
            </a:r>
            <a:r>
              <a:rPr lang="en-US" dirty="0" err="1"/>
              <a:t>nec</a:t>
            </a:r>
            <a:r>
              <a:rPr lang="en-US" dirty="0"/>
              <a:t>, </a:t>
            </a:r>
            <a:r>
              <a:rPr lang="en-US" dirty="0" err="1"/>
              <a:t>veri</a:t>
            </a:r>
            <a:r>
              <a:rPr lang="en-US" dirty="0"/>
              <a:t> </a:t>
            </a:r>
            <a:r>
              <a:rPr lang="en-US" dirty="0" err="1"/>
              <a:t>discere</a:t>
            </a:r>
            <a:r>
              <a:rPr lang="en-US" dirty="0"/>
              <a:t> </a:t>
            </a:r>
            <a:r>
              <a:rPr lang="en-US" dirty="0" err="1"/>
              <a:t>consequuntur</a:t>
            </a:r>
            <a:r>
              <a:rPr lang="en-US" dirty="0"/>
              <a:t> no </a:t>
            </a:r>
            <a:r>
              <a:rPr lang="en-US" dirty="0" err="1"/>
              <a:t>vix</a:t>
            </a:r>
            <a:r>
              <a:rPr lang="en-US" dirty="0"/>
              <a:t>, magna </a:t>
            </a:r>
            <a:r>
              <a:rPr lang="en-US" dirty="0" err="1"/>
              <a:t>inimicus</a:t>
            </a:r>
            <a:r>
              <a:rPr lang="en-US" dirty="0"/>
              <a:t> cum at. Ex </a:t>
            </a:r>
            <a:r>
              <a:rPr lang="en-US" dirty="0" err="1"/>
              <a:t>vel</a:t>
            </a:r>
            <a:r>
              <a:rPr lang="en-US" dirty="0"/>
              <a:t> </a:t>
            </a:r>
            <a:r>
              <a:rPr lang="en-US" dirty="0" err="1"/>
              <a:t>ceteros</a:t>
            </a:r>
            <a:r>
              <a:rPr lang="en-US" dirty="0"/>
              <a:t> </a:t>
            </a:r>
            <a:r>
              <a:rPr lang="en-US" dirty="0" err="1"/>
              <a:t>mediocrem</a:t>
            </a:r>
            <a:r>
              <a:rPr lang="en-US" dirty="0"/>
              <a:t>, </a:t>
            </a:r>
            <a:r>
              <a:rPr lang="en-US" dirty="0" err="1"/>
              <a:t>eu</a:t>
            </a:r>
            <a:r>
              <a:rPr lang="en-US" dirty="0"/>
              <a:t> </a:t>
            </a:r>
            <a:r>
              <a:rPr lang="en-US" dirty="0" err="1"/>
              <a:t>accumsan</a:t>
            </a:r>
            <a:r>
              <a:rPr lang="en-US" dirty="0"/>
              <a:t> </a:t>
            </a:r>
            <a:r>
              <a:rPr lang="en-US" dirty="0" err="1"/>
              <a:t>nominavi</a:t>
            </a:r>
            <a:r>
              <a:rPr lang="en-US" dirty="0"/>
              <a:t> </a:t>
            </a:r>
            <a:r>
              <a:rPr lang="en-US" dirty="0" err="1"/>
              <a:t>eam</a:t>
            </a:r>
            <a:r>
              <a:rPr lang="en-US" dirty="0"/>
              <a:t>, </a:t>
            </a:r>
            <a:r>
              <a:rPr lang="en-US" dirty="0" err="1"/>
              <a:t>eos</a:t>
            </a:r>
            <a:r>
              <a:rPr lang="en-US" dirty="0"/>
              <a:t> </a:t>
            </a:r>
            <a:r>
              <a:rPr lang="en-US" dirty="0" err="1"/>
              <a:t>epicuri</a:t>
            </a:r>
            <a:r>
              <a:rPr lang="en-US" dirty="0"/>
              <a:t> </a:t>
            </a:r>
            <a:r>
              <a:rPr lang="en-US" dirty="0" err="1"/>
              <a:t>prodesset</a:t>
            </a:r>
            <a:r>
              <a:rPr lang="en-US" dirty="0"/>
              <a:t> </a:t>
            </a:r>
            <a:r>
              <a:rPr lang="en-US" dirty="0" err="1"/>
              <a:t>eu</a:t>
            </a:r>
            <a:r>
              <a:rPr lang="en-US" dirty="0"/>
              <a:t>. Eos </a:t>
            </a:r>
            <a:r>
              <a:rPr lang="en-US" dirty="0" err="1"/>
              <a:t>putent</a:t>
            </a:r>
            <a:r>
              <a:rPr lang="en-US" dirty="0"/>
              <a:t> </a:t>
            </a:r>
            <a:r>
              <a:rPr lang="en-US" dirty="0" err="1"/>
              <a:t>aeterno</a:t>
            </a:r>
            <a:r>
              <a:rPr lang="en-US" dirty="0"/>
              <a:t> </a:t>
            </a:r>
            <a:r>
              <a:rPr lang="en-US" dirty="0" err="1"/>
              <a:t>detracto</a:t>
            </a:r>
            <a:r>
              <a:rPr lang="en-US" dirty="0"/>
              <a:t> cu, </a:t>
            </a:r>
            <a:r>
              <a:rPr lang="en-US" dirty="0" err="1"/>
              <a:t>epicurei</a:t>
            </a:r>
            <a:r>
              <a:rPr lang="en-US" dirty="0"/>
              <a:t> </a:t>
            </a:r>
            <a:r>
              <a:rPr lang="en-US" dirty="0" err="1"/>
              <a:t>concludaturque</a:t>
            </a:r>
            <a:r>
              <a:rPr lang="en-US" dirty="0"/>
              <a:t> no </a:t>
            </a:r>
            <a:r>
              <a:rPr lang="en-US" dirty="0" err="1"/>
              <a:t>ius</a:t>
            </a:r>
            <a:r>
              <a:rPr lang="en-US" dirty="0"/>
              <a:t>, ne dolor </a:t>
            </a:r>
            <a:r>
              <a:rPr lang="en-US" dirty="0" err="1"/>
              <a:t>aperiri</a:t>
            </a:r>
            <a:r>
              <a:rPr lang="en-US" dirty="0"/>
              <a:t> </a:t>
            </a:r>
            <a:r>
              <a:rPr lang="en-US" dirty="0" err="1"/>
              <a:t>pertinacia</a:t>
            </a:r>
            <a:r>
              <a:rPr lang="en-US" dirty="0"/>
              <a:t> per.</a:t>
            </a:r>
          </a:p>
          <a:p>
            <a:pPr lvl="0"/>
            <a:endParaRPr lang="en-US" dirty="0"/>
          </a:p>
        </p:txBody>
      </p:sp>
      <p:sp>
        <p:nvSpPr>
          <p:cNvPr id="30" name="Content Placeholder 2">
            <a:extLst>
              <a:ext uri="{FF2B5EF4-FFF2-40B4-BE49-F238E27FC236}">
                <a16:creationId xmlns:a16="http://schemas.microsoft.com/office/drawing/2014/main" id="{8C45310A-A06B-A646-8AAE-85B35CB59C04}"/>
              </a:ext>
            </a:extLst>
          </p:cNvPr>
          <p:cNvSpPr>
            <a:spLocks noGrp="1"/>
          </p:cNvSpPr>
          <p:nvPr>
            <p:ph idx="12" hasCustomPrompt="1"/>
          </p:nvPr>
        </p:nvSpPr>
        <p:spPr>
          <a:xfrm>
            <a:off x="854308" y="2690921"/>
            <a:ext cx="2748759" cy="3462424"/>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cu </a:t>
            </a:r>
            <a:r>
              <a:rPr lang="en-US" dirty="0" err="1"/>
              <a:t>omittantur</a:t>
            </a:r>
            <a:r>
              <a:rPr lang="en-US" dirty="0"/>
              <a:t> </a:t>
            </a:r>
            <a:r>
              <a:rPr lang="en-US" dirty="0" err="1"/>
              <a:t>repudiandae</a:t>
            </a:r>
            <a:r>
              <a:rPr lang="en-US" dirty="0"/>
              <a:t> </a:t>
            </a:r>
            <a:r>
              <a:rPr lang="en-US" dirty="0" err="1"/>
              <a:t>eum</a:t>
            </a:r>
            <a:r>
              <a:rPr lang="en-US" dirty="0"/>
              <a:t>. Eu </a:t>
            </a:r>
            <a:r>
              <a:rPr lang="en-US" dirty="0" err="1"/>
              <a:t>probo</a:t>
            </a:r>
            <a:r>
              <a:rPr lang="en-US" dirty="0"/>
              <a:t> </a:t>
            </a:r>
            <a:r>
              <a:rPr lang="en-US" dirty="0" err="1"/>
              <a:t>idque</a:t>
            </a:r>
            <a:r>
              <a:rPr lang="en-US" dirty="0"/>
              <a:t> </a:t>
            </a:r>
            <a:r>
              <a:rPr lang="en-US" dirty="0" err="1"/>
              <a:t>saepe</a:t>
            </a:r>
            <a:r>
              <a:rPr lang="en-US" dirty="0"/>
              <a:t> </a:t>
            </a:r>
            <a:r>
              <a:rPr lang="en-US" dirty="0" err="1"/>
              <a:t>nec</a:t>
            </a:r>
            <a:r>
              <a:rPr lang="en-US" dirty="0"/>
              <a:t>, </a:t>
            </a:r>
            <a:r>
              <a:rPr lang="en-US" dirty="0" err="1"/>
              <a:t>veri</a:t>
            </a:r>
            <a:r>
              <a:rPr lang="en-US" dirty="0"/>
              <a:t> </a:t>
            </a:r>
            <a:r>
              <a:rPr lang="en-US" dirty="0" err="1"/>
              <a:t>discere</a:t>
            </a:r>
            <a:r>
              <a:rPr lang="en-US" dirty="0"/>
              <a:t> </a:t>
            </a:r>
            <a:r>
              <a:rPr lang="en-US" dirty="0" err="1"/>
              <a:t>consequuntur</a:t>
            </a:r>
            <a:r>
              <a:rPr lang="en-US" dirty="0"/>
              <a:t> no </a:t>
            </a:r>
            <a:r>
              <a:rPr lang="en-US" dirty="0" err="1"/>
              <a:t>vix</a:t>
            </a:r>
            <a:r>
              <a:rPr lang="en-US" dirty="0"/>
              <a:t>, magna </a:t>
            </a:r>
            <a:r>
              <a:rPr lang="en-US" dirty="0" err="1"/>
              <a:t>inimicus</a:t>
            </a:r>
            <a:r>
              <a:rPr lang="en-US" dirty="0"/>
              <a:t> cum at. Ex </a:t>
            </a:r>
            <a:r>
              <a:rPr lang="en-US" dirty="0" err="1"/>
              <a:t>vel</a:t>
            </a:r>
            <a:r>
              <a:rPr lang="en-US" dirty="0"/>
              <a:t> </a:t>
            </a:r>
            <a:r>
              <a:rPr lang="en-US" dirty="0" err="1"/>
              <a:t>ceteros</a:t>
            </a:r>
            <a:r>
              <a:rPr lang="en-US" dirty="0"/>
              <a:t> </a:t>
            </a:r>
            <a:r>
              <a:rPr lang="en-US" dirty="0" err="1"/>
              <a:t>mediocrem</a:t>
            </a:r>
            <a:r>
              <a:rPr lang="en-US" dirty="0"/>
              <a:t>, </a:t>
            </a:r>
            <a:r>
              <a:rPr lang="en-US" dirty="0" err="1"/>
              <a:t>eu</a:t>
            </a:r>
            <a:r>
              <a:rPr lang="en-US" dirty="0"/>
              <a:t> </a:t>
            </a:r>
            <a:r>
              <a:rPr lang="en-US" dirty="0" err="1"/>
              <a:t>accumsan</a:t>
            </a:r>
            <a:r>
              <a:rPr lang="en-US" dirty="0"/>
              <a:t> </a:t>
            </a:r>
            <a:r>
              <a:rPr lang="en-US" dirty="0" err="1"/>
              <a:t>nominavi</a:t>
            </a:r>
            <a:r>
              <a:rPr lang="en-US" dirty="0"/>
              <a:t> </a:t>
            </a:r>
            <a:r>
              <a:rPr lang="en-US" dirty="0" err="1"/>
              <a:t>eam</a:t>
            </a:r>
            <a:r>
              <a:rPr lang="en-US" dirty="0"/>
              <a:t>, </a:t>
            </a:r>
            <a:r>
              <a:rPr lang="en-US" dirty="0" err="1"/>
              <a:t>eos</a:t>
            </a:r>
            <a:r>
              <a:rPr lang="en-US" dirty="0"/>
              <a:t> </a:t>
            </a:r>
            <a:r>
              <a:rPr lang="en-US" dirty="0" err="1"/>
              <a:t>epicuri</a:t>
            </a:r>
            <a:r>
              <a:rPr lang="en-US" dirty="0"/>
              <a:t> </a:t>
            </a:r>
            <a:r>
              <a:rPr lang="en-US" dirty="0" err="1"/>
              <a:t>prodesset</a:t>
            </a:r>
            <a:r>
              <a:rPr lang="en-US" dirty="0"/>
              <a:t> </a:t>
            </a:r>
            <a:r>
              <a:rPr lang="en-US" dirty="0" err="1"/>
              <a:t>eu</a:t>
            </a:r>
            <a:r>
              <a:rPr lang="en-US" dirty="0"/>
              <a:t>. Eos </a:t>
            </a:r>
            <a:r>
              <a:rPr lang="en-US" dirty="0" err="1"/>
              <a:t>putent</a:t>
            </a:r>
            <a:r>
              <a:rPr lang="en-US" dirty="0"/>
              <a:t> </a:t>
            </a:r>
            <a:r>
              <a:rPr lang="en-US" dirty="0" err="1"/>
              <a:t>aeterno</a:t>
            </a:r>
            <a:r>
              <a:rPr lang="en-US" dirty="0"/>
              <a:t> </a:t>
            </a:r>
            <a:r>
              <a:rPr lang="en-US" dirty="0" err="1"/>
              <a:t>detracto</a:t>
            </a:r>
            <a:r>
              <a:rPr lang="en-US" dirty="0"/>
              <a:t> cu, </a:t>
            </a:r>
            <a:r>
              <a:rPr lang="en-US" dirty="0" err="1"/>
              <a:t>epicurei</a:t>
            </a:r>
            <a:r>
              <a:rPr lang="en-US" dirty="0"/>
              <a:t> </a:t>
            </a:r>
            <a:r>
              <a:rPr lang="en-US" dirty="0" err="1"/>
              <a:t>concludaturque</a:t>
            </a:r>
            <a:r>
              <a:rPr lang="en-US" dirty="0"/>
              <a:t> no </a:t>
            </a:r>
            <a:r>
              <a:rPr lang="en-US" dirty="0" err="1"/>
              <a:t>ius</a:t>
            </a:r>
            <a:r>
              <a:rPr lang="en-US" dirty="0"/>
              <a:t>, ne dolor </a:t>
            </a:r>
            <a:r>
              <a:rPr lang="en-US" dirty="0" err="1"/>
              <a:t>aperiri</a:t>
            </a:r>
            <a:r>
              <a:rPr lang="en-US" dirty="0"/>
              <a:t> </a:t>
            </a:r>
            <a:r>
              <a:rPr lang="en-US" dirty="0" err="1"/>
              <a:t>pertinacia</a:t>
            </a:r>
            <a:r>
              <a:rPr lang="en-US" dirty="0"/>
              <a:t> per.</a:t>
            </a:r>
          </a:p>
          <a:p>
            <a:pPr lvl="0"/>
            <a:endParaRPr lang="en-US" dirty="0"/>
          </a:p>
        </p:txBody>
      </p:sp>
      <p:cxnSp>
        <p:nvCxnSpPr>
          <p:cNvPr id="5" name="Straight Connector 4">
            <a:extLst>
              <a:ext uri="{FF2B5EF4-FFF2-40B4-BE49-F238E27FC236}">
                <a16:creationId xmlns:a16="http://schemas.microsoft.com/office/drawing/2014/main" id="{9BD447C0-3804-8348-A3EF-E6A1D5D484EA}"/>
              </a:ext>
            </a:extLst>
          </p:cNvPr>
          <p:cNvCxnSpPr>
            <a:cxnSpLocks/>
          </p:cNvCxnSpPr>
          <p:nvPr userDrawn="1"/>
        </p:nvCxnSpPr>
        <p:spPr>
          <a:xfrm>
            <a:off x="4201348" y="2652069"/>
            <a:ext cx="0" cy="3561598"/>
          </a:xfrm>
          <a:prstGeom prst="line">
            <a:avLst/>
          </a:prstGeom>
          <a:ln w="19050">
            <a:solidFill>
              <a:srgbClr val="8E909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B436365-DD1C-0046-8C68-29EDD6293687}"/>
              </a:ext>
            </a:extLst>
          </p:cNvPr>
          <p:cNvCxnSpPr>
            <a:cxnSpLocks/>
          </p:cNvCxnSpPr>
          <p:nvPr userDrawn="1"/>
        </p:nvCxnSpPr>
        <p:spPr>
          <a:xfrm>
            <a:off x="8011882" y="2652069"/>
            <a:ext cx="0" cy="3558426"/>
          </a:xfrm>
          <a:prstGeom prst="line">
            <a:avLst/>
          </a:prstGeom>
          <a:ln w="19050">
            <a:solidFill>
              <a:srgbClr val="8E909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8E150CA-129D-D84E-A966-986B551B0C9A}"/>
              </a:ext>
            </a:extLst>
          </p:cNvPr>
          <p:cNvSpPr>
            <a:spLocks noGrp="1"/>
          </p:cNvSpPr>
          <p:nvPr>
            <p:ph type="title" hasCustomPrompt="1"/>
          </p:nvPr>
        </p:nvSpPr>
        <p:spPr>
          <a:xfrm>
            <a:off x="838200" y="1305228"/>
            <a:ext cx="10357022" cy="681038"/>
          </a:xfrm>
        </p:spPr>
        <p:txBody>
          <a:bodyPr/>
          <a:lstStyle>
            <a:lvl1pPr algn="r">
              <a:defRPr/>
            </a:lvl1pPr>
          </a:lstStyle>
          <a:p>
            <a:r>
              <a:rPr lang="en-US" dirty="0"/>
              <a:t>THREE COLUMNS</a:t>
            </a:r>
          </a:p>
        </p:txBody>
      </p:sp>
    </p:spTree>
    <p:extLst>
      <p:ext uri="{BB962C8B-B14F-4D97-AF65-F5344CB8AC3E}">
        <p14:creationId xmlns:p14="http://schemas.microsoft.com/office/powerpoint/2010/main" val="30334898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4" name="Picture Placeholder 3">
            <a:extLst>
              <a:ext uri="{FF2B5EF4-FFF2-40B4-BE49-F238E27FC236}">
                <a16:creationId xmlns:a16="http://schemas.microsoft.com/office/drawing/2014/main" id="{89D3D520-6E1E-3A42-82CC-914FB243792C}"/>
              </a:ext>
            </a:extLst>
          </p:cNvPr>
          <p:cNvSpPr>
            <a:spLocks noGrp="1"/>
          </p:cNvSpPr>
          <p:nvPr>
            <p:ph type="pic" sz="quarter" idx="13"/>
          </p:nvPr>
        </p:nvSpPr>
        <p:spPr>
          <a:xfrm>
            <a:off x="6335259" y="3960685"/>
            <a:ext cx="2162175" cy="2905760"/>
          </a:xfrm>
        </p:spPr>
        <p:txBody>
          <a:bodyPr/>
          <a:lstStyle/>
          <a:p>
            <a:endParaRPr lang="en-US"/>
          </a:p>
        </p:txBody>
      </p:sp>
      <p:sp>
        <p:nvSpPr>
          <p:cNvPr id="23" name="Picture Placeholder 3">
            <a:extLst>
              <a:ext uri="{FF2B5EF4-FFF2-40B4-BE49-F238E27FC236}">
                <a16:creationId xmlns:a16="http://schemas.microsoft.com/office/drawing/2014/main" id="{E299866B-E4C6-5848-9222-3C4A5F2FA747}"/>
              </a:ext>
            </a:extLst>
          </p:cNvPr>
          <p:cNvSpPr>
            <a:spLocks noGrp="1"/>
          </p:cNvSpPr>
          <p:nvPr>
            <p:ph type="pic" sz="quarter" idx="12"/>
          </p:nvPr>
        </p:nvSpPr>
        <p:spPr>
          <a:xfrm>
            <a:off x="8943975" y="2532393"/>
            <a:ext cx="2162175" cy="4317696"/>
          </a:xfrm>
        </p:spPr>
        <p:txBody>
          <a:bodyPr/>
          <a:lstStyle/>
          <a:p>
            <a:endParaRPr lang="en-US"/>
          </a:p>
        </p:txBody>
      </p:sp>
      <p:sp>
        <p:nvSpPr>
          <p:cNvPr id="22" name="Picture Placeholder 3">
            <a:extLst>
              <a:ext uri="{FF2B5EF4-FFF2-40B4-BE49-F238E27FC236}">
                <a16:creationId xmlns:a16="http://schemas.microsoft.com/office/drawing/2014/main" id="{A4B10DD5-65B1-BC4D-9D54-927F33313D0C}"/>
              </a:ext>
            </a:extLst>
          </p:cNvPr>
          <p:cNvSpPr>
            <a:spLocks noGrp="1"/>
          </p:cNvSpPr>
          <p:nvPr>
            <p:ph type="pic" sz="quarter" idx="11"/>
          </p:nvPr>
        </p:nvSpPr>
        <p:spPr>
          <a:xfrm>
            <a:off x="3713552" y="2540304"/>
            <a:ext cx="2162175" cy="4317696"/>
          </a:xfrm>
        </p:spPr>
        <p:txBody>
          <a:bodyPr/>
          <a:lstStyle/>
          <a:p>
            <a:endParaRPr lang="en-US"/>
          </a:p>
        </p:txBody>
      </p:sp>
      <p:sp>
        <p:nvSpPr>
          <p:cNvPr id="4" name="Picture Placeholder 3">
            <a:extLst>
              <a:ext uri="{FF2B5EF4-FFF2-40B4-BE49-F238E27FC236}">
                <a16:creationId xmlns:a16="http://schemas.microsoft.com/office/drawing/2014/main" id="{55A07F51-3068-B246-95B5-454E07C7D9D3}"/>
              </a:ext>
            </a:extLst>
          </p:cNvPr>
          <p:cNvSpPr>
            <a:spLocks noGrp="1"/>
          </p:cNvSpPr>
          <p:nvPr>
            <p:ph type="pic" sz="quarter" idx="10"/>
          </p:nvPr>
        </p:nvSpPr>
        <p:spPr>
          <a:xfrm>
            <a:off x="1085850" y="1235075"/>
            <a:ext cx="2162175" cy="5622925"/>
          </a:xfrm>
        </p:spPr>
        <p:txBody>
          <a:bodyPr/>
          <a:lstStyle/>
          <a:p>
            <a:endParaRPr lang="en-US"/>
          </a:p>
        </p:txBody>
      </p:sp>
      <p:sp>
        <p:nvSpPr>
          <p:cNvPr id="11" name="Rectangle 10">
            <a:extLst>
              <a:ext uri="{FF2B5EF4-FFF2-40B4-BE49-F238E27FC236}">
                <a16:creationId xmlns:a16="http://schemas.microsoft.com/office/drawing/2014/main" id="{67B26264-2507-2442-BB39-5CB5A205280C}"/>
              </a:ext>
            </a:extLst>
          </p:cNvPr>
          <p:cNvSpPr/>
          <p:nvPr userDrawn="1"/>
        </p:nvSpPr>
        <p:spPr>
          <a:xfrm>
            <a:off x="6712858"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97CD6630-951C-B546-895C-8D54CD515623}"/>
              </a:ext>
            </a:extLst>
          </p:cNvPr>
          <p:cNvSpPr/>
          <p:nvPr userDrawn="1"/>
        </p:nvSpPr>
        <p:spPr>
          <a:xfrm>
            <a:off x="3657600"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9" name="Straight Connector 8">
            <a:extLst>
              <a:ext uri="{FF2B5EF4-FFF2-40B4-BE49-F238E27FC236}">
                <a16:creationId xmlns:a16="http://schemas.microsoft.com/office/drawing/2014/main" id="{0F2E4A51-E8EC-7346-B1A8-A8DDBB27DDD4}"/>
              </a:ext>
            </a:extLst>
          </p:cNvPr>
          <p:cNvCxnSpPr/>
          <p:nvPr userDrawn="1"/>
        </p:nvCxnSpPr>
        <p:spPr>
          <a:xfrm>
            <a:off x="9816233" y="2003155"/>
            <a:ext cx="1263192" cy="0"/>
          </a:xfrm>
          <a:prstGeom prst="line">
            <a:avLst/>
          </a:prstGeom>
          <a:ln w="63500">
            <a:solidFill>
              <a:srgbClr val="8E909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8E150CA-129D-D84E-A966-986B551B0C9A}"/>
              </a:ext>
            </a:extLst>
          </p:cNvPr>
          <p:cNvSpPr>
            <a:spLocks noGrp="1"/>
          </p:cNvSpPr>
          <p:nvPr>
            <p:ph type="title" hasCustomPrompt="1"/>
          </p:nvPr>
        </p:nvSpPr>
        <p:spPr>
          <a:xfrm>
            <a:off x="4596714" y="1305228"/>
            <a:ext cx="6598508" cy="681038"/>
          </a:xfrm>
        </p:spPr>
        <p:txBody>
          <a:bodyPr/>
          <a:lstStyle>
            <a:lvl1pPr algn="r">
              <a:defRPr/>
            </a:lvl1pPr>
          </a:lstStyle>
          <a:p>
            <a:r>
              <a:rPr lang="en-US" dirty="0"/>
              <a:t>PICTURE TITLE HERE</a:t>
            </a:r>
          </a:p>
        </p:txBody>
      </p:sp>
    </p:spTree>
    <p:extLst>
      <p:ext uri="{BB962C8B-B14F-4D97-AF65-F5344CB8AC3E}">
        <p14:creationId xmlns:p14="http://schemas.microsoft.com/office/powerpoint/2010/main" val="19617878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F2E4A51-E8EC-7346-B1A8-A8DDBB27DDD4}"/>
              </a:ext>
            </a:extLst>
          </p:cNvPr>
          <p:cNvCxnSpPr/>
          <p:nvPr userDrawn="1"/>
        </p:nvCxnSpPr>
        <p:spPr>
          <a:xfrm>
            <a:off x="9816233" y="2003155"/>
            <a:ext cx="1263192" cy="0"/>
          </a:xfrm>
          <a:prstGeom prst="line">
            <a:avLst/>
          </a:prstGeom>
          <a:ln w="63500">
            <a:solidFill>
              <a:srgbClr val="8E909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915B041-0AC6-FD41-9BB8-87F9BD4491BD}"/>
              </a:ext>
            </a:extLst>
          </p:cNvPr>
          <p:cNvSpPr/>
          <p:nvPr userDrawn="1"/>
        </p:nvSpPr>
        <p:spPr>
          <a:xfrm>
            <a:off x="3657600" y="-1008"/>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Rectangle 12">
            <a:extLst>
              <a:ext uri="{FF2B5EF4-FFF2-40B4-BE49-F238E27FC236}">
                <a16:creationId xmlns:a16="http://schemas.microsoft.com/office/drawing/2014/main" id="{1399982E-3A2B-5F49-B596-192B38A4B23B}"/>
              </a:ext>
            </a:extLst>
          </p:cNvPr>
          <p:cNvSpPr/>
          <p:nvPr userDrawn="1"/>
        </p:nvSpPr>
        <p:spPr>
          <a:xfrm>
            <a:off x="595077"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6" name="Oval 15">
            <a:extLst>
              <a:ext uri="{FF2B5EF4-FFF2-40B4-BE49-F238E27FC236}">
                <a16:creationId xmlns:a16="http://schemas.microsoft.com/office/drawing/2014/main" id="{2808DA97-617E-2941-B662-81219FDE5903}"/>
              </a:ext>
            </a:extLst>
          </p:cNvPr>
          <p:cNvSpPr/>
          <p:nvPr userDrawn="1"/>
        </p:nvSpPr>
        <p:spPr>
          <a:xfrm>
            <a:off x="1059981" y="2969293"/>
            <a:ext cx="217715" cy="21771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7" name="Straight Connector 16">
            <a:extLst>
              <a:ext uri="{FF2B5EF4-FFF2-40B4-BE49-F238E27FC236}">
                <a16:creationId xmlns:a16="http://schemas.microsoft.com/office/drawing/2014/main" id="{23867837-3425-274A-B8B8-00960C8E0C1D}"/>
              </a:ext>
            </a:extLst>
          </p:cNvPr>
          <p:cNvCxnSpPr/>
          <p:nvPr userDrawn="1"/>
        </p:nvCxnSpPr>
        <p:spPr>
          <a:xfrm flipV="1">
            <a:off x="1263182" y="3077029"/>
            <a:ext cx="1233275" cy="1122"/>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6187DC25-6342-C449-B369-0B3645B0466A}"/>
              </a:ext>
            </a:extLst>
          </p:cNvPr>
          <p:cNvSpPr/>
          <p:nvPr userDrawn="1"/>
        </p:nvSpPr>
        <p:spPr>
          <a:xfrm>
            <a:off x="1060192" y="4500756"/>
            <a:ext cx="217715" cy="21771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0" name="Straight Connector 19">
            <a:extLst>
              <a:ext uri="{FF2B5EF4-FFF2-40B4-BE49-F238E27FC236}">
                <a16:creationId xmlns:a16="http://schemas.microsoft.com/office/drawing/2014/main" id="{2FFA0176-5C6C-254A-9C51-B40D4B912F59}"/>
              </a:ext>
            </a:extLst>
          </p:cNvPr>
          <p:cNvCxnSpPr/>
          <p:nvPr userDrawn="1"/>
        </p:nvCxnSpPr>
        <p:spPr>
          <a:xfrm flipV="1">
            <a:off x="1263393" y="4608492"/>
            <a:ext cx="1233275" cy="1122"/>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FAB6C1B6-EA88-2648-8A3E-8EECCC7B95CA}"/>
              </a:ext>
            </a:extLst>
          </p:cNvPr>
          <p:cNvSpPr/>
          <p:nvPr userDrawn="1"/>
        </p:nvSpPr>
        <p:spPr>
          <a:xfrm>
            <a:off x="6258072" y="3021421"/>
            <a:ext cx="217715" cy="21771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6" name="Straight Connector 25">
            <a:extLst>
              <a:ext uri="{FF2B5EF4-FFF2-40B4-BE49-F238E27FC236}">
                <a16:creationId xmlns:a16="http://schemas.microsoft.com/office/drawing/2014/main" id="{E8EF7E8E-DD6D-4948-817D-4CDA3D762FE5}"/>
              </a:ext>
            </a:extLst>
          </p:cNvPr>
          <p:cNvCxnSpPr/>
          <p:nvPr userDrawn="1"/>
        </p:nvCxnSpPr>
        <p:spPr>
          <a:xfrm flipV="1">
            <a:off x="6461273" y="3129157"/>
            <a:ext cx="1233275" cy="1122"/>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8" name="Oval 27">
            <a:extLst>
              <a:ext uri="{FF2B5EF4-FFF2-40B4-BE49-F238E27FC236}">
                <a16:creationId xmlns:a16="http://schemas.microsoft.com/office/drawing/2014/main" id="{29E98612-8B2A-F142-AD0C-E5A495130854}"/>
              </a:ext>
            </a:extLst>
          </p:cNvPr>
          <p:cNvSpPr/>
          <p:nvPr userDrawn="1"/>
        </p:nvSpPr>
        <p:spPr>
          <a:xfrm>
            <a:off x="6258072" y="4500756"/>
            <a:ext cx="217715" cy="217715"/>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9" name="Straight Connector 28">
            <a:extLst>
              <a:ext uri="{FF2B5EF4-FFF2-40B4-BE49-F238E27FC236}">
                <a16:creationId xmlns:a16="http://schemas.microsoft.com/office/drawing/2014/main" id="{90871047-B427-1A43-897D-6B760EB2D8AE}"/>
              </a:ext>
            </a:extLst>
          </p:cNvPr>
          <p:cNvCxnSpPr/>
          <p:nvPr userDrawn="1"/>
        </p:nvCxnSpPr>
        <p:spPr>
          <a:xfrm flipV="1">
            <a:off x="6461273" y="4608492"/>
            <a:ext cx="1233275" cy="1122"/>
          </a:xfrm>
          <a:prstGeom prst="line">
            <a:avLst/>
          </a:prstGeom>
          <a:ln w="127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8E150CA-129D-D84E-A966-986B551B0C9A}"/>
              </a:ext>
            </a:extLst>
          </p:cNvPr>
          <p:cNvSpPr>
            <a:spLocks noGrp="1"/>
          </p:cNvSpPr>
          <p:nvPr>
            <p:ph type="title" hasCustomPrompt="1"/>
          </p:nvPr>
        </p:nvSpPr>
        <p:spPr>
          <a:xfrm>
            <a:off x="4596714" y="1305228"/>
            <a:ext cx="6598508" cy="681038"/>
          </a:xfrm>
        </p:spPr>
        <p:txBody>
          <a:bodyPr/>
          <a:lstStyle>
            <a:lvl1pPr algn="r">
              <a:defRPr/>
            </a:lvl1pPr>
          </a:lstStyle>
          <a:p>
            <a:r>
              <a:rPr lang="en-US" dirty="0"/>
              <a:t>BULLETED LIST</a:t>
            </a:r>
          </a:p>
        </p:txBody>
      </p:sp>
      <p:sp>
        <p:nvSpPr>
          <p:cNvPr id="31" name="Content Placeholder 2">
            <a:extLst>
              <a:ext uri="{FF2B5EF4-FFF2-40B4-BE49-F238E27FC236}">
                <a16:creationId xmlns:a16="http://schemas.microsoft.com/office/drawing/2014/main" id="{FE792E84-0E46-8D49-A95F-691ED303E4CF}"/>
              </a:ext>
            </a:extLst>
          </p:cNvPr>
          <p:cNvSpPr>
            <a:spLocks noGrp="1"/>
          </p:cNvSpPr>
          <p:nvPr>
            <p:ph idx="12" hasCustomPrompt="1"/>
          </p:nvPr>
        </p:nvSpPr>
        <p:spPr>
          <a:xfrm>
            <a:off x="2522562" y="2963365"/>
            <a:ext cx="2863477" cy="984167"/>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cu </a:t>
            </a:r>
            <a:r>
              <a:rPr lang="en-US" dirty="0" err="1"/>
              <a:t>omittantur</a:t>
            </a:r>
            <a:r>
              <a:rPr lang="en-US" dirty="0"/>
              <a:t> </a:t>
            </a:r>
            <a:r>
              <a:rPr lang="en-US" dirty="0" err="1"/>
              <a:t>repudiandae</a:t>
            </a:r>
            <a:r>
              <a:rPr lang="en-US" dirty="0"/>
              <a:t> </a:t>
            </a:r>
            <a:r>
              <a:rPr lang="en-US" dirty="0" err="1"/>
              <a:t>eum</a:t>
            </a:r>
            <a:r>
              <a:rPr lang="en-US" dirty="0"/>
              <a:t>. Eu </a:t>
            </a:r>
            <a:r>
              <a:rPr lang="en-US" dirty="0" err="1"/>
              <a:t>probo</a:t>
            </a:r>
            <a:r>
              <a:rPr lang="en-US" dirty="0"/>
              <a:t> </a:t>
            </a:r>
            <a:r>
              <a:rPr lang="en-US" dirty="0" err="1"/>
              <a:t>idque</a:t>
            </a:r>
            <a:r>
              <a:rPr lang="en-US" dirty="0"/>
              <a:t> </a:t>
            </a:r>
            <a:r>
              <a:rPr lang="en-US" dirty="0" err="1"/>
              <a:t>saepe</a:t>
            </a:r>
            <a:r>
              <a:rPr lang="en-US" dirty="0"/>
              <a:t> </a:t>
            </a:r>
            <a:r>
              <a:rPr lang="en-US" dirty="0" err="1"/>
              <a:t>nec</a:t>
            </a:r>
            <a:r>
              <a:rPr lang="en-US" dirty="0"/>
              <a:t>, </a:t>
            </a:r>
            <a:r>
              <a:rPr lang="en-US" dirty="0" err="1"/>
              <a:t>veri</a:t>
            </a:r>
            <a:r>
              <a:rPr lang="en-US" dirty="0"/>
              <a:t> </a:t>
            </a:r>
            <a:r>
              <a:rPr lang="en-US" dirty="0" err="1"/>
              <a:t>discere</a:t>
            </a:r>
            <a:r>
              <a:rPr lang="en-US" dirty="0"/>
              <a:t> </a:t>
            </a:r>
            <a:r>
              <a:rPr lang="en-US" dirty="0" err="1"/>
              <a:t>consequuntur</a:t>
            </a:r>
            <a:r>
              <a:rPr lang="en-US" dirty="0"/>
              <a:t> no </a:t>
            </a:r>
            <a:r>
              <a:rPr lang="en-US" dirty="0" err="1"/>
              <a:t>vix</a:t>
            </a:r>
            <a:r>
              <a:rPr lang="en-US" dirty="0"/>
              <a:t>, </a:t>
            </a:r>
          </a:p>
        </p:txBody>
      </p:sp>
      <p:sp>
        <p:nvSpPr>
          <p:cNvPr id="32" name="Content Placeholder 2">
            <a:extLst>
              <a:ext uri="{FF2B5EF4-FFF2-40B4-BE49-F238E27FC236}">
                <a16:creationId xmlns:a16="http://schemas.microsoft.com/office/drawing/2014/main" id="{CC2C4EA1-565D-6D4B-BB80-DB7650333B89}"/>
              </a:ext>
            </a:extLst>
          </p:cNvPr>
          <p:cNvSpPr>
            <a:spLocks noGrp="1"/>
          </p:cNvSpPr>
          <p:nvPr>
            <p:ph idx="13" hasCustomPrompt="1"/>
          </p:nvPr>
        </p:nvSpPr>
        <p:spPr>
          <a:xfrm>
            <a:off x="2507073" y="4474196"/>
            <a:ext cx="2863477" cy="984167"/>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cu </a:t>
            </a:r>
            <a:r>
              <a:rPr lang="en-US" dirty="0" err="1"/>
              <a:t>omittantur</a:t>
            </a:r>
            <a:r>
              <a:rPr lang="en-US" dirty="0"/>
              <a:t> </a:t>
            </a:r>
            <a:r>
              <a:rPr lang="en-US" dirty="0" err="1"/>
              <a:t>repudiandae</a:t>
            </a:r>
            <a:r>
              <a:rPr lang="en-US" dirty="0"/>
              <a:t> </a:t>
            </a:r>
            <a:r>
              <a:rPr lang="en-US" dirty="0" err="1"/>
              <a:t>eum</a:t>
            </a:r>
            <a:r>
              <a:rPr lang="en-US" dirty="0"/>
              <a:t>. Eu </a:t>
            </a:r>
            <a:r>
              <a:rPr lang="en-US" dirty="0" err="1"/>
              <a:t>probo</a:t>
            </a:r>
            <a:r>
              <a:rPr lang="en-US" dirty="0"/>
              <a:t> </a:t>
            </a:r>
            <a:r>
              <a:rPr lang="en-US" dirty="0" err="1"/>
              <a:t>idque</a:t>
            </a:r>
            <a:r>
              <a:rPr lang="en-US" dirty="0"/>
              <a:t> </a:t>
            </a:r>
            <a:r>
              <a:rPr lang="en-US" dirty="0" err="1"/>
              <a:t>saepe</a:t>
            </a:r>
            <a:r>
              <a:rPr lang="en-US" dirty="0"/>
              <a:t> </a:t>
            </a:r>
            <a:r>
              <a:rPr lang="en-US" dirty="0" err="1"/>
              <a:t>nec</a:t>
            </a:r>
            <a:r>
              <a:rPr lang="en-US" dirty="0"/>
              <a:t>, </a:t>
            </a:r>
            <a:r>
              <a:rPr lang="en-US" dirty="0" err="1"/>
              <a:t>veri</a:t>
            </a:r>
            <a:r>
              <a:rPr lang="en-US" dirty="0"/>
              <a:t> </a:t>
            </a:r>
            <a:r>
              <a:rPr lang="en-US" dirty="0" err="1"/>
              <a:t>discere</a:t>
            </a:r>
            <a:r>
              <a:rPr lang="en-US" dirty="0"/>
              <a:t> </a:t>
            </a:r>
            <a:r>
              <a:rPr lang="en-US" dirty="0" err="1"/>
              <a:t>consequuntur</a:t>
            </a:r>
            <a:r>
              <a:rPr lang="en-US" dirty="0"/>
              <a:t> no </a:t>
            </a:r>
            <a:r>
              <a:rPr lang="en-US" dirty="0" err="1"/>
              <a:t>vix</a:t>
            </a:r>
            <a:r>
              <a:rPr lang="en-US" dirty="0"/>
              <a:t>, </a:t>
            </a:r>
          </a:p>
        </p:txBody>
      </p:sp>
      <p:sp>
        <p:nvSpPr>
          <p:cNvPr id="33" name="Content Placeholder 2">
            <a:extLst>
              <a:ext uri="{FF2B5EF4-FFF2-40B4-BE49-F238E27FC236}">
                <a16:creationId xmlns:a16="http://schemas.microsoft.com/office/drawing/2014/main" id="{E40C2BEB-B263-5E43-AA37-DAD01CEFB2F0}"/>
              </a:ext>
            </a:extLst>
          </p:cNvPr>
          <p:cNvSpPr>
            <a:spLocks noGrp="1"/>
          </p:cNvSpPr>
          <p:nvPr>
            <p:ph idx="14" hasCustomPrompt="1"/>
          </p:nvPr>
        </p:nvSpPr>
        <p:spPr>
          <a:xfrm>
            <a:off x="7694548" y="2963365"/>
            <a:ext cx="2863477" cy="984167"/>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cu </a:t>
            </a:r>
            <a:r>
              <a:rPr lang="en-US" dirty="0" err="1"/>
              <a:t>omittantur</a:t>
            </a:r>
            <a:r>
              <a:rPr lang="en-US" dirty="0"/>
              <a:t> </a:t>
            </a:r>
            <a:r>
              <a:rPr lang="en-US" dirty="0" err="1"/>
              <a:t>repudiandae</a:t>
            </a:r>
            <a:r>
              <a:rPr lang="en-US" dirty="0"/>
              <a:t> </a:t>
            </a:r>
            <a:r>
              <a:rPr lang="en-US" dirty="0" err="1"/>
              <a:t>eum</a:t>
            </a:r>
            <a:r>
              <a:rPr lang="en-US" dirty="0"/>
              <a:t>. Eu </a:t>
            </a:r>
            <a:r>
              <a:rPr lang="en-US" dirty="0" err="1"/>
              <a:t>probo</a:t>
            </a:r>
            <a:r>
              <a:rPr lang="en-US" dirty="0"/>
              <a:t> </a:t>
            </a:r>
            <a:r>
              <a:rPr lang="en-US" dirty="0" err="1"/>
              <a:t>idque</a:t>
            </a:r>
            <a:r>
              <a:rPr lang="en-US" dirty="0"/>
              <a:t> </a:t>
            </a:r>
            <a:r>
              <a:rPr lang="en-US" dirty="0" err="1"/>
              <a:t>saepe</a:t>
            </a:r>
            <a:r>
              <a:rPr lang="en-US" dirty="0"/>
              <a:t> </a:t>
            </a:r>
            <a:r>
              <a:rPr lang="en-US" dirty="0" err="1"/>
              <a:t>nec</a:t>
            </a:r>
            <a:r>
              <a:rPr lang="en-US" dirty="0"/>
              <a:t>, </a:t>
            </a:r>
            <a:r>
              <a:rPr lang="en-US" dirty="0" err="1"/>
              <a:t>veri</a:t>
            </a:r>
            <a:r>
              <a:rPr lang="en-US" dirty="0"/>
              <a:t> </a:t>
            </a:r>
            <a:r>
              <a:rPr lang="en-US" dirty="0" err="1"/>
              <a:t>discere</a:t>
            </a:r>
            <a:r>
              <a:rPr lang="en-US" dirty="0"/>
              <a:t> </a:t>
            </a:r>
            <a:r>
              <a:rPr lang="en-US" dirty="0" err="1"/>
              <a:t>consequuntur</a:t>
            </a:r>
            <a:r>
              <a:rPr lang="en-US" dirty="0"/>
              <a:t> no </a:t>
            </a:r>
            <a:r>
              <a:rPr lang="en-US" dirty="0" err="1"/>
              <a:t>vix</a:t>
            </a:r>
            <a:r>
              <a:rPr lang="en-US" dirty="0"/>
              <a:t>, </a:t>
            </a:r>
          </a:p>
        </p:txBody>
      </p:sp>
      <p:sp>
        <p:nvSpPr>
          <p:cNvPr id="34" name="Content Placeholder 2">
            <a:extLst>
              <a:ext uri="{FF2B5EF4-FFF2-40B4-BE49-F238E27FC236}">
                <a16:creationId xmlns:a16="http://schemas.microsoft.com/office/drawing/2014/main" id="{D9CCFFED-CA19-8442-990C-1BF9A14C3ED4}"/>
              </a:ext>
            </a:extLst>
          </p:cNvPr>
          <p:cNvSpPr>
            <a:spLocks noGrp="1"/>
          </p:cNvSpPr>
          <p:nvPr>
            <p:ph idx="15" hasCustomPrompt="1"/>
          </p:nvPr>
        </p:nvSpPr>
        <p:spPr>
          <a:xfrm>
            <a:off x="7679059" y="4474196"/>
            <a:ext cx="2863477" cy="984167"/>
          </a:xfrm>
        </p:spPr>
        <p:txBody>
          <a:bodyPr>
            <a:normAutofit/>
          </a:bodyPr>
          <a:lstStyle>
            <a:lvl1pPr marL="0" marR="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Lorem ipsum dolor sit </a:t>
            </a:r>
            <a:r>
              <a:rPr lang="en-US" dirty="0" err="1"/>
              <a:t>amet</a:t>
            </a:r>
            <a:r>
              <a:rPr lang="en-US" dirty="0"/>
              <a:t>, cu </a:t>
            </a:r>
            <a:r>
              <a:rPr lang="en-US" dirty="0" err="1"/>
              <a:t>omittantur</a:t>
            </a:r>
            <a:r>
              <a:rPr lang="en-US" dirty="0"/>
              <a:t> </a:t>
            </a:r>
            <a:r>
              <a:rPr lang="en-US" dirty="0" err="1"/>
              <a:t>repudiandae</a:t>
            </a:r>
            <a:r>
              <a:rPr lang="en-US" dirty="0"/>
              <a:t> </a:t>
            </a:r>
            <a:r>
              <a:rPr lang="en-US" dirty="0" err="1"/>
              <a:t>eum</a:t>
            </a:r>
            <a:r>
              <a:rPr lang="en-US" dirty="0"/>
              <a:t>. Eu </a:t>
            </a:r>
            <a:r>
              <a:rPr lang="en-US" dirty="0" err="1"/>
              <a:t>probo</a:t>
            </a:r>
            <a:r>
              <a:rPr lang="en-US" dirty="0"/>
              <a:t> </a:t>
            </a:r>
            <a:r>
              <a:rPr lang="en-US" dirty="0" err="1"/>
              <a:t>idque</a:t>
            </a:r>
            <a:r>
              <a:rPr lang="en-US" dirty="0"/>
              <a:t> </a:t>
            </a:r>
            <a:r>
              <a:rPr lang="en-US" dirty="0" err="1"/>
              <a:t>saepe</a:t>
            </a:r>
            <a:r>
              <a:rPr lang="en-US" dirty="0"/>
              <a:t> </a:t>
            </a:r>
            <a:r>
              <a:rPr lang="en-US" dirty="0" err="1"/>
              <a:t>nec</a:t>
            </a:r>
            <a:r>
              <a:rPr lang="en-US" dirty="0"/>
              <a:t>, </a:t>
            </a:r>
            <a:r>
              <a:rPr lang="en-US" dirty="0" err="1"/>
              <a:t>veri</a:t>
            </a:r>
            <a:r>
              <a:rPr lang="en-US" dirty="0"/>
              <a:t> </a:t>
            </a:r>
            <a:r>
              <a:rPr lang="en-US" dirty="0" err="1"/>
              <a:t>discere</a:t>
            </a:r>
            <a:r>
              <a:rPr lang="en-US" dirty="0"/>
              <a:t> </a:t>
            </a:r>
            <a:r>
              <a:rPr lang="en-US" dirty="0" err="1"/>
              <a:t>consequuntur</a:t>
            </a:r>
            <a:r>
              <a:rPr lang="en-US" dirty="0"/>
              <a:t> no </a:t>
            </a:r>
            <a:r>
              <a:rPr lang="en-US" dirty="0" err="1"/>
              <a:t>vix</a:t>
            </a:r>
            <a:r>
              <a:rPr lang="en-US" dirty="0"/>
              <a:t>, </a:t>
            </a:r>
          </a:p>
        </p:txBody>
      </p:sp>
    </p:spTree>
    <p:extLst>
      <p:ext uri="{BB962C8B-B14F-4D97-AF65-F5344CB8AC3E}">
        <p14:creationId xmlns:p14="http://schemas.microsoft.com/office/powerpoint/2010/main" val="395334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wipe(left)">
                                      <p:cBhvr>
                                        <p:cTn id="1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DF5F37F6-D718-3941-B4EA-A073684D2CA4}"/>
              </a:ext>
            </a:extLst>
          </p:cNvPr>
          <p:cNvSpPr/>
          <p:nvPr userDrawn="1"/>
        </p:nvSpPr>
        <p:spPr>
          <a:xfrm>
            <a:off x="595077"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0" name="Rectangle 39">
            <a:extLst>
              <a:ext uri="{FF2B5EF4-FFF2-40B4-BE49-F238E27FC236}">
                <a16:creationId xmlns:a16="http://schemas.microsoft.com/office/drawing/2014/main" id="{8699E5D3-D579-5A41-A269-4C6E49F3650C}"/>
              </a:ext>
            </a:extLst>
          </p:cNvPr>
          <p:cNvSpPr/>
          <p:nvPr userDrawn="1"/>
        </p:nvSpPr>
        <p:spPr>
          <a:xfrm>
            <a:off x="3657600" y="-1008"/>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3" name="Text Placeholder 3">
            <a:extLst>
              <a:ext uri="{FF2B5EF4-FFF2-40B4-BE49-F238E27FC236}">
                <a16:creationId xmlns:a16="http://schemas.microsoft.com/office/drawing/2014/main" id="{9748731E-4C62-354C-96F1-0DFEE4164F26}"/>
              </a:ext>
            </a:extLst>
          </p:cNvPr>
          <p:cNvSpPr>
            <a:spLocks noGrp="1"/>
          </p:cNvSpPr>
          <p:nvPr>
            <p:ph type="body" sz="quarter" idx="11" hasCustomPrompt="1"/>
          </p:nvPr>
        </p:nvSpPr>
        <p:spPr>
          <a:xfrm>
            <a:off x="6161427" y="2868319"/>
            <a:ext cx="2307546" cy="1016000"/>
          </a:xfrm>
        </p:spPr>
        <p:txBody>
          <a:bodyPr>
            <a:noAutofit/>
          </a:bodyPr>
          <a:lstStyle>
            <a:lvl1pPr marL="0" indent="0" algn="r">
              <a:buNone/>
              <a:defRPr sz="1400"/>
            </a:lvl1pPr>
            <a:lvl2pPr algn="r">
              <a:defRPr sz="1200"/>
            </a:lvl2pPr>
            <a:lvl3pPr algn="r">
              <a:defRPr sz="1200"/>
            </a:lvl3pPr>
            <a:lvl4pPr algn="r">
              <a:defRPr sz="1200"/>
            </a:lvl4pPr>
            <a:lvl5pPr algn="r">
              <a:defRPr sz="1200"/>
            </a:lvl5pPr>
          </a:lstStyle>
          <a:p>
            <a:pPr lvl="0"/>
            <a:r>
              <a:rPr lang="en-US" dirty="0"/>
              <a:t>Lorem ipsum dolor sit </a:t>
            </a:r>
            <a:r>
              <a:rPr lang="en-US" dirty="0" err="1"/>
              <a:t>amet</a:t>
            </a:r>
            <a:r>
              <a:rPr lang="en-US" dirty="0"/>
              <a:t>, id </a:t>
            </a:r>
            <a:r>
              <a:rPr lang="en-US" dirty="0" err="1"/>
              <a:t>congue</a:t>
            </a:r>
            <a:r>
              <a:rPr lang="en-US" dirty="0"/>
              <a:t> </a:t>
            </a:r>
            <a:r>
              <a:rPr lang="en-US" dirty="0" err="1"/>
              <a:t>senteniae</a:t>
            </a:r>
            <a:r>
              <a:rPr lang="en-US" dirty="0"/>
              <a:t> </a:t>
            </a:r>
            <a:r>
              <a:rPr lang="en-US" dirty="0" err="1"/>
              <a:t>mea</a:t>
            </a:r>
            <a:r>
              <a:rPr lang="en-US" dirty="0"/>
              <a:t>, </a:t>
            </a:r>
            <a:r>
              <a:rPr lang="en-US" dirty="0" err="1"/>
              <a:t>bonorum</a:t>
            </a:r>
            <a:r>
              <a:rPr lang="en-US" dirty="0"/>
              <a:t> </a:t>
            </a:r>
            <a:r>
              <a:rPr lang="en-US" dirty="0" err="1"/>
              <a:t>eruditi</a:t>
            </a:r>
            <a:r>
              <a:rPr lang="en-US" dirty="0"/>
              <a:t> </a:t>
            </a:r>
            <a:r>
              <a:rPr lang="en-US" dirty="0" err="1"/>
              <a:t>nominavi</a:t>
            </a:r>
            <a:r>
              <a:rPr lang="en-US" dirty="0"/>
              <a:t> </a:t>
            </a:r>
            <a:r>
              <a:rPr lang="en-US" dirty="0" err="1"/>
              <a:t>ut</a:t>
            </a:r>
            <a:r>
              <a:rPr lang="en-US" dirty="0"/>
              <a:t> cum </a:t>
            </a:r>
          </a:p>
        </p:txBody>
      </p:sp>
      <p:sp>
        <p:nvSpPr>
          <p:cNvPr id="54" name="Text Placeholder 3">
            <a:extLst>
              <a:ext uri="{FF2B5EF4-FFF2-40B4-BE49-F238E27FC236}">
                <a16:creationId xmlns:a16="http://schemas.microsoft.com/office/drawing/2014/main" id="{72358E27-17F7-9845-B796-2976A3B0699B}"/>
              </a:ext>
            </a:extLst>
          </p:cNvPr>
          <p:cNvSpPr>
            <a:spLocks noGrp="1"/>
          </p:cNvSpPr>
          <p:nvPr>
            <p:ph type="body" sz="quarter" idx="12" hasCustomPrompt="1"/>
          </p:nvPr>
        </p:nvSpPr>
        <p:spPr>
          <a:xfrm>
            <a:off x="3759424" y="4491195"/>
            <a:ext cx="2307546" cy="1016000"/>
          </a:xfrm>
        </p:spPr>
        <p:txBody>
          <a:bodyPr>
            <a:noAutofit/>
          </a:bodyPr>
          <a:lstStyle>
            <a:lvl1pPr marL="0" indent="0" algn="l">
              <a:buNone/>
              <a:defRPr sz="1400"/>
            </a:lvl1pPr>
            <a:lvl2pPr algn="r">
              <a:defRPr sz="1200"/>
            </a:lvl2pPr>
            <a:lvl3pPr algn="r">
              <a:defRPr sz="1200"/>
            </a:lvl3pPr>
            <a:lvl4pPr algn="r">
              <a:defRPr sz="1200"/>
            </a:lvl4pPr>
            <a:lvl5pPr algn="r">
              <a:defRPr sz="1200"/>
            </a:lvl5pPr>
          </a:lstStyle>
          <a:p>
            <a:pPr lvl="0"/>
            <a:r>
              <a:rPr lang="en-US" dirty="0"/>
              <a:t>Lorem ipsum dolor sit </a:t>
            </a:r>
            <a:r>
              <a:rPr lang="en-US" dirty="0" err="1"/>
              <a:t>amet</a:t>
            </a:r>
            <a:r>
              <a:rPr lang="en-US" dirty="0"/>
              <a:t>, id </a:t>
            </a:r>
            <a:r>
              <a:rPr lang="en-US" dirty="0" err="1"/>
              <a:t>congue</a:t>
            </a:r>
            <a:r>
              <a:rPr lang="en-US" dirty="0"/>
              <a:t> </a:t>
            </a:r>
            <a:r>
              <a:rPr lang="en-US" dirty="0" err="1"/>
              <a:t>senteniae</a:t>
            </a:r>
            <a:r>
              <a:rPr lang="en-US" dirty="0"/>
              <a:t> </a:t>
            </a:r>
            <a:r>
              <a:rPr lang="en-US" dirty="0" err="1"/>
              <a:t>mea</a:t>
            </a:r>
            <a:r>
              <a:rPr lang="en-US" dirty="0"/>
              <a:t>, </a:t>
            </a:r>
            <a:r>
              <a:rPr lang="en-US" dirty="0" err="1"/>
              <a:t>bonorum</a:t>
            </a:r>
            <a:r>
              <a:rPr lang="en-US" dirty="0"/>
              <a:t> </a:t>
            </a:r>
            <a:r>
              <a:rPr lang="en-US" dirty="0" err="1"/>
              <a:t>eruditi</a:t>
            </a:r>
            <a:r>
              <a:rPr lang="en-US" dirty="0"/>
              <a:t> </a:t>
            </a:r>
            <a:r>
              <a:rPr lang="en-US" dirty="0" err="1"/>
              <a:t>nominavi</a:t>
            </a:r>
            <a:r>
              <a:rPr lang="en-US" dirty="0"/>
              <a:t> </a:t>
            </a:r>
            <a:r>
              <a:rPr lang="en-US" dirty="0" err="1"/>
              <a:t>ut</a:t>
            </a:r>
            <a:r>
              <a:rPr lang="en-US" dirty="0"/>
              <a:t> cum </a:t>
            </a:r>
          </a:p>
        </p:txBody>
      </p:sp>
      <p:sp>
        <p:nvSpPr>
          <p:cNvPr id="4" name="Text Placeholder 3">
            <a:extLst>
              <a:ext uri="{FF2B5EF4-FFF2-40B4-BE49-F238E27FC236}">
                <a16:creationId xmlns:a16="http://schemas.microsoft.com/office/drawing/2014/main" id="{92752284-90A7-4F4C-AC4E-0FD8D4125178}"/>
              </a:ext>
            </a:extLst>
          </p:cNvPr>
          <p:cNvSpPr>
            <a:spLocks noGrp="1"/>
          </p:cNvSpPr>
          <p:nvPr>
            <p:ph type="body" sz="quarter" idx="10" hasCustomPrompt="1"/>
          </p:nvPr>
        </p:nvSpPr>
        <p:spPr>
          <a:xfrm>
            <a:off x="1059543" y="2868613"/>
            <a:ext cx="2307546" cy="1016000"/>
          </a:xfrm>
        </p:spPr>
        <p:txBody>
          <a:bodyPr>
            <a:noAutofit/>
          </a:bodyPr>
          <a:lstStyle>
            <a:lvl1pPr marL="0" indent="0" algn="r">
              <a:buNone/>
              <a:defRPr sz="1400"/>
            </a:lvl1pPr>
            <a:lvl2pPr algn="r">
              <a:defRPr sz="1200"/>
            </a:lvl2pPr>
            <a:lvl3pPr algn="r">
              <a:defRPr sz="1200"/>
            </a:lvl3pPr>
            <a:lvl4pPr algn="r">
              <a:defRPr sz="1200"/>
            </a:lvl4pPr>
            <a:lvl5pPr algn="r">
              <a:defRPr sz="1200"/>
            </a:lvl5pPr>
          </a:lstStyle>
          <a:p>
            <a:pPr lvl="0"/>
            <a:r>
              <a:rPr lang="en-US" dirty="0"/>
              <a:t>Lorem ipsum dolor sit </a:t>
            </a:r>
            <a:r>
              <a:rPr lang="en-US" dirty="0" err="1"/>
              <a:t>amet</a:t>
            </a:r>
            <a:r>
              <a:rPr lang="en-US" dirty="0"/>
              <a:t>, id </a:t>
            </a:r>
            <a:r>
              <a:rPr lang="en-US" dirty="0" err="1"/>
              <a:t>congue</a:t>
            </a:r>
            <a:r>
              <a:rPr lang="en-US" dirty="0"/>
              <a:t> </a:t>
            </a:r>
            <a:r>
              <a:rPr lang="en-US" dirty="0" err="1"/>
              <a:t>senteniae</a:t>
            </a:r>
            <a:r>
              <a:rPr lang="en-US" dirty="0"/>
              <a:t> </a:t>
            </a:r>
            <a:r>
              <a:rPr lang="en-US" dirty="0" err="1"/>
              <a:t>mea</a:t>
            </a:r>
            <a:r>
              <a:rPr lang="en-US" dirty="0"/>
              <a:t>, </a:t>
            </a:r>
            <a:r>
              <a:rPr lang="en-US" dirty="0" err="1"/>
              <a:t>bonorum</a:t>
            </a:r>
            <a:r>
              <a:rPr lang="en-US" dirty="0"/>
              <a:t> </a:t>
            </a:r>
            <a:r>
              <a:rPr lang="en-US" dirty="0" err="1"/>
              <a:t>eruditi</a:t>
            </a:r>
            <a:r>
              <a:rPr lang="en-US" dirty="0"/>
              <a:t> </a:t>
            </a:r>
            <a:r>
              <a:rPr lang="en-US" dirty="0" err="1"/>
              <a:t>nominavi</a:t>
            </a:r>
            <a:r>
              <a:rPr lang="en-US" dirty="0"/>
              <a:t> </a:t>
            </a:r>
            <a:r>
              <a:rPr lang="en-US" dirty="0" err="1"/>
              <a:t>ut</a:t>
            </a:r>
            <a:r>
              <a:rPr lang="en-US" dirty="0"/>
              <a:t> cum </a:t>
            </a:r>
          </a:p>
        </p:txBody>
      </p:sp>
      <p:sp>
        <p:nvSpPr>
          <p:cNvPr id="58" name="Picture Placeholder 5">
            <a:extLst>
              <a:ext uri="{FF2B5EF4-FFF2-40B4-BE49-F238E27FC236}">
                <a16:creationId xmlns:a16="http://schemas.microsoft.com/office/drawing/2014/main" id="{F0654A15-15AC-F246-9B1A-108B73999BDC}"/>
              </a:ext>
            </a:extLst>
          </p:cNvPr>
          <p:cNvSpPr>
            <a:spLocks noGrp="1"/>
          </p:cNvSpPr>
          <p:nvPr>
            <p:ph type="pic" sz="quarter" idx="17"/>
          </p:nvPr>
        </p:nvSpPr>
        <p:spPr>
          <a:xfrm>
            <a:off x="8719871" y="2731221"/>
            <a:ext cx="2414561" cy="1290638"/>
          </a:xfrm>
        </p:spPr>
        <p:txBody>
          <a:bodyPr/>
          <a:lstStyle/>
          <a:p>
            <a:endParaRPr lang="en-US"/>
          </a:p>
        </p:txBody>
      </p:sp>
      <p:sp>
        <p:nvSpPr>
          <p:cNvPr id="57" name="Picture Placeholder 5">
            <a:extLst>
              <a:ext uri="{FF2B5EF4-FFF2-40B4-BE49-F238E27FC236}">
                <a16:creationId xmlns:a16="http://schemas.microsoft.com/office/drawing/2014/main" id="{2142F99F-146D-9B47-9056-E4CFA56DE552}"/>
              </a:ext>
            </a:extLst>
          </p:cNvPr>
          <p:cNvSpPr>
            <a:spLocks noGrp="1"/>
          </p:cNvSpPr>
          <p:nvPr>
            <p:ph type="pic" sz="quarter" idx="16"/>
          </p:nvPr>
        </p:nvSpPr>
        <p:spPr>
          <a:xfrm>
            <a:off x="6090587" y="4293594"/>
            <a:ext cx="2252929" cy="1290638"/>
          </a:xfrm>
        </p:spPr>
        <p:txBody>
          <a:bodyPr/>
          <a:lstStyle/>
          <a:p>
            <a:endParaRPr lang="en-US"/>
          </a:p>
        </p:txBody>
      </p:sp>
      <p:sp>
        <p:nvSpPr>
          <p:cNvPr id="56" name="Picture Placeholder 5">
            <a:extLst>
              <a:ext uri="{FF2B5EF4-FFF2-40B4-BE49-F238E27FC236}">
                <a16:creationId xmlns:a16="http://schemas.microsoft.com/office/drawing/2014/main" id="{FCBF18FB-E6D1-A247-906F-3D46A2D9EE8D}"/>
              </a:ext>
            </a:extLst>
          </p:cNvPr>
          <p:cNvSpPr>
            <a:spLocks noGrp="1"/>
          </p:cNvSpPr>
          <p:nvPr>
            <p:ph type="pic" sz="quarter" idx="15"/>
          </p:nvPr>
        </p:nvSpPr>
        <p:spPr>
          <a:xfrm>
            <a:off x="3843071" y="2712906"/>
            <a:ext cx="2252929" cy="1290638"/>
          </a:xfrm>
        </p:spPr>
        <p:txBody>
          <a:bodyPr/>
          <a:lstStyle/>
          <a:p>
            <a:endParaRPr lang="en-US" dirty="0"/>
          </a:p>
        </p:txBody>
      </p:sp>
      <p:sp>
        <p:nvSpPr>
          <p:cNvPr id="6" name="Picture Placeholder 5">
            <a:extLst>
              <a:ext uri="{FF2B5EF4-FFF2-40B4-BE49-F238E27FC236}">
                <a16:creationId xmlns:a16="http://schemas.microsoft.com/office/drawing/2014/main" id="{8C3708DD-C387-6547-BB50-D2CE29889167}"/>
              </a:ext>
            </a:extLst>
          </p:cNvPr>
          <p:cNvSpPr>
            <a:spLocks noGrp="1"/>
          </p:cNvSpPr>
          <p:nvPr>
            <p:ph type="pic" sz="quarter" idx="14"/>
          </p:nvPr>
        </p:nvSpPr>
        <p:spPr>
          <a:xfrm>
            <a:off x="1058863" y="4311650"/>
            <a:ext cx="2408237" cy="1290638"/>
          </a:xfrm>
        </p:spPr>
        <p:txBody>
          <a:bodyPr/>
          <a:lstStyle/>
          <a:p>
            <a:endParaRPr lang="en-US"/>
          </a:p>
        </p:txBody>
      </p:sp>
      <p:cxnSp>
        <p:nvCxnSpPr>
          <p:cNvPr id="9" name="Straight Connector 8">
            <a:extLst>
              <a:ext uri="{FF2B5EF4-FFF2-40B4-BE49-F238E27FC236}">
                <a16:creationId xmlns:a16="http://schemas.microsoft.com/office/drawing/2014/main" id="{0F2E4A51-E8EC-7346-B1A8-A8DDBB27DDD4}"/>
              </a:ext>
            </a:extLst>
          </p:cNvPr>
          <p:cNvCxnSpPr/>
          <p:nvPr userDrawn="1"/>
        </p:nvCxnSpPr>
        <p:spPr>
          <a:xfrm>
            <a:off x="9816233" y="2003155"/>
            <a:ext cx="1263192" cy="0"/>
          </a:xfrm>
          <a:prstGeom prst="line">
            <a:avLst/>
          </a:prstGeom>
          <a:ln w="63500">
            <a:solidFill>
              <a:srgbClr val="8E909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8E150CA-129D-D84E-A966-986B551B0C9A}"/>
              </a:ext>
            </a:extLst>
          </p:cNvPr>
          <p:cNvSpPr>
            <a:spLocks noGrp="1"/>
          </p:cNvSpPr>
          <p:nvPr>
            <p:ph type="title" hasCustomPrompt="1"/>
          </p:nvPr>
        </p:nvSpPr>
        <p:spPr>
          <a:xfrm>
            <a:off x="4596714" y="1305228"/>
            <a:ext cx="6598508" cy="681038"/>
          </a:xfrm>
        </p:spPr>
        <p:txBody>
          <a:bodyPr/>
          <a:lstStyle>
            <a:lvl1pPr algn="r">
              <a:defRPr/>
            </a:lvl1pPr>
          </a:lstStyle>
          <a:p>
            <a:r>
              <a:rPr lang="en-US" dirty="0"/>
              <a:t>PROJECT TITLE</a:t>
            </a:r>
          </a:p>
        </p:txBody>
      </p:sp>
      <p:sp>
        <p:nvSpPr>
          <p:cNvPr id="55" name="Text Placeholder 3">
            <a:extLst>
              <a:ext uri="{FF2B5EF4-FFF2-40B4-BE49-F238E27FC236}">
                <a16:creationId xmlns:a16="http://schemas.microsoft.com/office/drawing/2014/main" id="{F8773134-E000-3547-8642-B5B021E9A2D8}"/>
              </a:ext>
            </a:extLst>
          </p:cNvPr>
          <p:cNvSpPr>
            <a:spLocks noGrp="1"/>
          </p:cNvSpPr>
          <p:nvPr>
            <p:ph type="body" sz="quarter" idx="13" hasCustomPrompt="1"/>
          </p:nvPr>
        </p:nvSpPr>
        <p:spPr>
          <a:xfrm>
            <a:off x="8800842" y="4486710"/>
            <a:ext cx="2307546" cy="1016000"/>
          </a:xfrm>
        </p:spPr>
        <p:txBody>
          <a:bodyPr>
            <a:noAutofit/>
          </a:bodyPr>
          <a:lstStyle>
            <a:lvl1pPr marL="0" indent="0" algn="l">
              <a:buNone/>
              <a:defRPr sz="1400"/>
            </a:lvl1pPr>
            <a:lvl2pPr algn="r">
              <a:defRPr sz="1200"/>
            </a:lvl2pPr>
            <a:lvl3pPr algn="r">
              <a:defRPr sz="1200"/>
            </a:lvl3pPr>
            <a:lvl4pPr algn="r">
              <a:defRPr sz="1200"/>
            </a:lvl4pPr>
            <a:lvl5pPr algn="r">
              <a:defRPr sz="1200"/>
            </a:lvl5pPr>
          </a:lstStyle>
          <a:p>
            <a:pPr lvl="0"/>
            <a:r>
              <a:rPr lang="en-US" dirty="0"/>
              <a:t>Lorem ipsum dolor sit </a:t>
            </a:r>
            <a:r>
              <a:rPr lang="en-US" dirty="0" err="1"/>
              <a:t>amet</a:t>
            </a:r>
            <a:r>
              <a:rPr lang="en-US" dirty="0"/>
              <a:t>, id </a:t>
            </a:r>
            <a:r>
              <a:rPr lang="en-US" dirty="0" err="1"/>
              <a:t>congue</a:t>
            </a:r>
            <a:r>
              <a:rPr lang="en-US" dirty="0"/>
              <a:t> </a:t>
            </a:r>
            <a:r>
              <a:rPr lang="en-US" dirty="0" err="1"/>
              <a:t>senteniae</a:t>
            </a:r>
            <a:r>
              <a:rPr lang="en-US" dirty="0"/>
              <a:t> </a:t>
            </a:r>
            <a:r>
              <a:rPr lang="en-US" dirty="0" err="1"/>
              <a:t>mea</a:t>
            </a:r>
            <a:r>
              <a:rPr lang="en-US" dirty="0"/>
              <a:t>, </a:t>
            </a:r>
            <a:r>
              <a:rPr lang="en-US" dirty="0" err="1"/>
              <a:t>bonorum</a:t>
            </a:r>
            <a:r>
              <a:rPr lang="en-US" dirty="0"/>
              <a:t> </a:t>
            </a:r>
            <a:r>
              <a:rPr lang="en-US" dirty="0" err="1"/>
              <a:t>eruditi</a:t>
            </a:r>
            <a:r>
              <a:rPr lang="en-US" dirty="0"/>
              <a:t> </a:t>
            </a:r>
            <a:r>
              <a:rPr lang="en-US" dirty="0" err="1"/>
              <a:t>nominavi</a:t>
            </a:r>
            <a:r>
              <a:rPr lang="en-US" dirty="0"/>
              <a:t> </a:t>
            </a:r>
            <a:r>
              <a:rPr lang="en-US" dirty="0" err="1"/>
              <a:t>ut</a:t>
            </a:r>
            <a:r>
              <a:rPr lang="en-US" dirty="0"/>
              <a:t> cum </a:t>
            </a:r>
          </a:p>
        </p:txBody>
      </p:sp>
    </p:spTree>
    <p:extLst>
      <p:ext uri="{BB962C8B-B14F-4D97-AF65-F5344CB8AC3E}">
        <p14:creationId xmlns:p14="http://schemas.microsoft.com/office/powerpoint/2010/main" val="14829863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Left Bracket 7">
            <a:extLst>
              <a:ext uri="{FF2B5EF4-FFF2-40B4-BE49-F238E27FC236}">
                <a16:creationId xmlns:a16="http://schemas.microsoft.com/office/drawing/2014/main" id="{C7D77249-4AA8-F040-96DC-DB011A568230}"/>
              </a:ext>
            </a:extLst>
          </p:cNvPr>
          <p:cNvSpPr/>
          <p:nvPr userDrawn="1"/>
        </p:nvSpPr>
        <p:spPr>
          <a:xfrm>
            <a:off x="1137520" y="3261046"/>
            <a:ext cx="140927" cy="2341467"/>
          </a:xfrm>
          <a:prstGeom prst="leftBracket">
            <a:avLst/>
          </a:prstGeom>
          <a:ln>
            <a:solidFill>
              <a:srgbClr val="8E909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3" name="Left Bracket 42">
            <a:extLst>
              <a:ext uri="{FF2B5EF4-FFF2-40B4-BE49-F238E27FC236}">
                <a16:creationId xmlns:a16="http://schemas.microsoft.com/office/drawing/2014/main" id="{730BDCB1-D14A-A64B-8084-E8CA2F809962}"/>
              </a:ext>
            </a:extLst>
          </p:cNvPr>
          <p:cNvSpPr/>
          <p:nvPr userDrawn="1"/>
        </p:nvSpPr>
        <p:spPr>
          <a:xfrm>
            <a:off x="4735988" y="3261046"/>
            <a:ext cx="140927" cy="2341467"/>
          </a:xfrm>
          <a:prstGeom prst="leftBracket">
            <a:avLst/>
          </a:prstGeom>
          <a:ln>
            <a:solidFill>
              <a:srgbClr val="8E909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4" name="Left Bracket 43">
            <a:extLst>
              <a:ext uri="{FF2B5EF4-FFF2-40B4-BE49-F238E27FC236}">
                <a16:creationId xmlns:a16="http://schemas.microsoft.com/office/drawing/2014/main" id="{BB1691B3-212B-8447-9A25-3464AF92C9B3}"/>
              </a:ext>
            </a:extLst>
          </p:cNvPr>
          <p:cNvSpPr/>
          <p:nvPr userDrawn="1"/>
        </p:nvSpPr>
        <p:spPr>
          <a:xfrm>
            <a:off x="8327487" y="3261046"/>
            <a:ext cx="140927" cy="2341467"/>
          </a:xfrm>
          <a:prstGeom prst="leftBracket">
            <a:avLst/>
          </a:prstGeom>
          <a:ln>
            <a:solidFill>
              <a:srgbClr val="8E909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Left Bracket 44">
            <a:extLst>
              <a:ext uri="{FF2B5EF4-FFF2-40B4-BE49-F238E27FC236}">
                <a16:creationId xmlns:a16="http://schemas.microsoft.com/office/drawing/2014/main" id="{BE0CE5F8-787A-1641-BDB1-9B7670AAB0BB}"/>
              </a:ext>
            </a:extLst>
          </p:cNvPr>
          <p:cNvSpPr/>
          <p:nvPr userDrawn="1"/>
        </p:nvSpPr>
        <p:spPr>
          <a:xfrm flipH="1">
            <a:off x="3743164" y="3260528"/>
            <a:ext cx="140927" cy="2341467"/>
          </a:xfrm>
          <a:prstGeom prst="leftBracket">
            <a:avLst/>
          </a:prstGeom>
          <a:ln>
            <a:solidFill>
              <a:srgbClr val="8E909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Left Bracket 45">
            <a:extLst>
              <a:ext uri="{FF2B5EF4-FFF2-40B4-BE49-F238E27FC236}">
                <a16:creationId xmlns:a16="http://schemas.microsoft.com/office/drawing/2014/main" id="{090B2BB3-AF5F-2B4F-810A-04FDA75CE867}"/>
              </a:ext>
            </a:extLst>
          </p:cNvPr>
          <p:cNvSpPr/>
          <p:nvPr userDrawn="1"/>
        </p:nvSpPr>
        <p:spPr>
          <a:xfrm flipH="1">
            <a:off x="7330619" y="3260527"/>
            <a:ext cx="140927" cy="2341467"/>
          </a:xfrm>
          <a:prstGeom prst="leftBracket">
            <a:avLst/>
          </a:prstGeom>
          <a:ln>
            <a:solidFill>
              <a:srgbClr val="8E909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Left Bracket 46">
            <a:extLst>
              <a:ext uri="{FF2B5EF4-FFF2-40B4-BE49-F238E27FC236}">
                <a16:creationId xmlns:a16="http://schemas.microsoft.com/office/drawing/2014/main" id="{A379CCF5-8786-4040-A603-DAE42516AFC7}"/>
              </a:ext>
            </a:extLst>
          </p:cNvPr>
          <p:cNvSpPr/>
          <p:nvPr userDrawn="1"/>
        </p:nvSpPr>
        <p:spPr>
          <a:xfrm flipH="1">
            <a:off x="10932575" y="3260526"/>
            <a:ext cx="140927" cy="2341467"/>
          </a:xfrm>
          <a:prstGeom prst="leftBracket">
            <a:avLst/>
          </a:prstGeom>
          <a:ln>
            <a:solidFill>
              <a:srgbClr val="8E909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a:extLst>
              <a:ext uri="{FF2B5EF4-FFF2-40B4-BE49-F238E27FC236}">
                <a16:creationId xmlns:a16="http://schemas.microsoft.com/office/drawing/2014/main" id="{BC906B41-F41D-7E41-9680-BB1393425672}"/>
              </a:ext>
            </a:extLst>
          </p:cNvPr>
          <p:cNvSpPr/>
          <p:nvPr userDrawn="1"/>
        </p:nvSpPr>
        <p:spPr>
          <a:xfrm>
            <a:off x="3657600"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Rectangle 14">
            <a:extLst>
              <a:ext uri="{FF2B5EF4-FFF2-40B4-BE49-F238E27FC236}">
                <a16:creationId xmlns:a16="http://schemas.microsoft.com/office/drawing/2014/main" id="{37EEC017-5111-994F-AE6A-3E0EBAC7CA05}"/>
              </a:ext>
            </a:extLst>
          </p:cNvPr>
          <p:cNvSpPr/>
          <p:nvPr userDrawn="1"/>
        </p:nvSpPr>
        <p:spPr>
          <a:xfrm>
            <a:off x="6502398"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0" name="Text Placeholder 12">
            <a:extLst>
              <a:ext uri="{FF2B5EF4-FFF2-40B4-BE49-F238E27FC236}">
                <a16:creationId xmlns:a16="http://schemas.microsoft.com/office/drawing/2014/main" id="{DE0AC60D-AFA7-7F43-86BD-B988A9A3A358}"/>
              </a:ext>
            </a:extLst>
          </p:cNvPr>
          <p:cNvSpPr>
            <a:spLocks noGrp="1"/>
          </p:cNvSpPr>
          <p:nvPr>
            <p:ph type="body" sz="quarter" idx="15" hasCustomPrompt="1"/>
          </p:nvPr>
        </p:nvSpPr>
        <p:spPr>
          <a:xfrm>
            <a:off x="8466597" y="3429841"/>
            <a:ext cx="2476500" cy="2012950"/>
          </a:xfrm>
        </p:spPr>
        <p:txBody>
          <a:bodyPr anchor="ctr" anchorCtr="0">
            <a:noAutofit/>
          </a:bodyPr>
          <a:lstStyle>
            <a:lvl1pPr marL="0" indent="0" algn="ctr">
              <a:buNone/>
              <a:defRPr sz="1400">
                <a:solidFill>
                  <a:srgbClr val="042338"/>
                </a:solidFill>
              </a:defRPr>
            </a:lvl1pPr>
            <a:lvl2pPr algn="ctr">
              <a:defRPr sz="1800"/>
            </a:lvl2pPr>
            <a:lvl3pPr algn="ctr">
              <a:defRPr sz="1600"/>
            </a:lvl3pPr>
            <a:lvl4pPr algn="ctr">
              <a:defRPr sz="1400"/>
            </a:lvl4pPr>
            <a:lvl5pPr algn="ctr">
              <a:defRPr sz="1400"/>
            </a:lvl5pPr>
          </a:lstStyle>
          <a:p>
            <a:pPr lvl="0"/>
            <a:r>
              <a:rPr lang="en-US" dirty="0"/>
              <a:t>Lorem ipsum dolor </a:t>
            </a:r>
            <a:r>
              <a:rPr lang="en-US" dirty="0" err="1"/>
              <a:t>ssit</a:t>
            </a:r>
            <a:r>
              <a:rPr lang="en-US" dirty="0"/>
              <a:t> </a:t>
            </a:r>
            <a:r>
              <a:rPr lang="en-US" dirty="0" err="1"/>
              <a:t>amet</a:t>
            </a:r>
            <a:r>
              <a:rPr lang="en-US" dirty="0"/>
              <a:t>, id </a:t>
            </a:r>
            <a:r>
              <a:rPr lang="en-US" dirty="0" err="1"/>
              <a:t>congue</a:t>
            </a:r>
            <a:r>
              <a:rPr lang="en-US" dirty="0"/>
              <a:t> </a:t>
            </a:r>
            <a:r>
              <a:rPr lang="en-US" dirty="0" err="1"/>
              <a:t>sesntentiae</a:t>
            </a:r>
            <a:r>
              <a:rPr lang="en-US" dirty="0"/>
              <a:t> </a:t>
            </a:r>
            <a:r>
              <a:rPr lang="en-US" dirty="0" err="1"/>
              <a:t>mea</a:t>
            </a:r>
            <a:r>
              <a:rPr lang="en-US" dirty="0"/>
              <a:t>, </a:t>
            </a:r>
            <a:r>
              <a:rPr lang="en-US" dirty="0" err="1"/>
              <a:t>bonorum</a:t>
            </a:r>
            <a:r>
              <a:rPr lang="en-US" dirty="0"/>
              <a:t> </a:t>
            </a:r>
            <a:r>
              <a:rPr lang="en-US" dirty="0" err="1"/>
              <a:t>eruditi</a:t>
            </a:r>
            <a:r>
              <a:rPr lang="en-US" dirty="0"/>
              <a:t> </a:t>
            </a:r>
            <a:r>
              <a:rPr lang="en-US" dirty="0" err="1"/>
              <a:t>nominavi</a:t>
            </a:r>
            <a:r>
              <a:rPr lang="en-US" dirty="0"/>
              <a:t> </a:t>
            </a:r>
            <a:r>
              <a:rPr lang="en-US" dirty="0" err="1"/>
              <a:t>ut</a:t>
            </a:r>
            <a:r>
              <a:rPr lang="en-US" dirty="0"/>
              <a:t> cum, ha </a:t>
            </a:r>
            <a:r>
              <a:rPr lang="en-US" dirty="0" err="1"/>
              <a:t>slucilius</a:t>
            </a:r>
            <a:r>
              <a:rPr lang="en-US" dirty="0"/>
              <a:t> </a:t>
            </a:r>
            <a:r>
              <a:rPr lang="en-US" dirty="0" err="1"/>
              <a:t>platonem</a:t>
            </a:r>
            <a:r>
              <a:rPr lang="en-US" dirty="0"/>
              <a:t> </a:t>
            </a:r>
            <a:r>
              <a:rPr lang="en-US" dirty="0" err="1"/>
              <a:t>occurret</a:t>
            </a:r>
            <a:r>
              <a:rPr lang="en-US" dirty="0"/>
              <a:t> no. </a:t>
            </a:r>
            <a:r>
              <a:rPr lang="en-US" dirty="0" err="1"/>
              <a:t>Ea</a:t>
            </a:r>
            <a:r>
              <a:rPr lang="en-US" dirty="0"/>
              <a:t> duo </a:t>
            </a:r>
            <a:r>
              <a:rPr lang="en-US" dirty="0" err="1"/>
              <a:t>probatus</a:t>
            </a:r>
            <a:r>
              <a:rPr lang="en-US" dirty="0"/>
              <a:t> </a:t>
            </a:r>
            <a:r>
              <a:rPr lang="en-US" dirty="0" err="1"/>
              <a:t>sasssentior</a:t>
            </a:r>
            <a:r>
              <a:rPr lang="en-US" dirty="0"/>
              <a:t>, </a:t>
            </a:r>
            <a:r>
              <a:rPr lang="en-US" dirty="0" err="1"/>
              <a:t>doorem</a:t>
            </a:r>
            <a:r>
              <a:rPr lang="en-US" dirty="0"/>
              <a:t> </a:t>
            </a:r>
            <a:r>
              <a:rPr lang="en-US" dirty="0" err="1"/>
              <a:t>consectetuer</a:t>
            </a:r>
            <a:r>
              <a:rPr lang="en-US" dirty="0"/>
              <a:t> in </a:t>
            </a:r>
            <a:r>
              <a:rPr lang="en-US" dirty="0" err="1"/>
              <a:t>vix</a:t>
            </a:r>
            <a:r>
              <a:rPr lang="en-US" dirty="0"/>
              <a:t>. </a:t>
            </a:r>
          </a:p>
        </p:txBody>
      </p:sp>
      <p:sp>
        <p:nvSpPr>
          <p:cNvPr id="59" name="Text Placeholder 12">
            <a:extLst>
              <a:ext uri="{FF2B5EF4-FFF2-40B4-BE49-F238E27FC236}">
                <a16:creationId xmlns:a16="http://schemas.microsoft.com/office/drawing/2014/main" id="{8B7ECC23-6D7D-4844-B56B-AB806262FCA2}"/>
              </a:ext>
            </a:extLst>
          </p:cNvPr>
          <p:cNvSpPr>
            <a:spLocks noGrp="1"/>
          </p:cNvSpPr>
          <p:nvPr>
            <p:ph type="body" sz="quarter" idx="14" hasCustomPrompt="1"/>
          </p:nvPr>
        </p:nvSpPr>
        <p:spPr>
          <a:xfrm>
            <a:off x="4860046" y="3429841"/>
            <a:ext cx="2476500" cy="2012950"/>
          </a:xfrm>
        </p:spPr>
        <p:txBody>
          <a:bodyPr anchor="ctr" anchorCtr="0">
            <a:noAutofit/>
          </a:bodyPr>
          <a:lstStyle>
            <a:lvl1pPr marL="0" indent="0" algn="ctr">
              <a:buNone/>
              <a:defRPr sz="1400">
                <a:solidFill>
                  <a:srgbClr val="042338"/>
                </a:solidFill>
              </a:defRPr>
            </a:lvl1pPr>
            <a:lvl2pPr algn="ctr">
              <a:defRPr sz="1800"/>
            </a:lvl2pPr>
            <a:lvl3pPr algn="ctr">
              <a:defRPr sz="1600"/>
            </a:lvl3pPr>
            <a:lvl4pPr algn="ctr">
              <a:defRPr sz="1400"/>
            </a:lvl4pPr>
            <a:lvl5pPr algn="ctr">
              <a:defRPr sz="1400"/>
            </a:lvl5pPr>
          </a:lstStyle>
          <a:p>
            <a:pPr lvl="0"/>
            <a:r>
              <a:rPr lang="en-US" dirty="0"/>
              <a:t>Lorem ipsum dolor </a:t>
            </a:r>
            <a:r>
              <a:rPr lang="en-US" dirty="0" err="1"/>
              <a:t>ssit</a:t>
            </a:r>
            <a:r>
              <a:rPr lang="en-US" dirty="0"/>
              <a:t> </a:t>
            </a:r>
            <a:r>
              <a:rPr lang="en-US" dirty="0" err="1"/>
              <a:t>amet</a:t>
            </a:r>
            <a:r>
              <a:rPr lang="en-US" dirty="0"/>
              <a:t>, id </a:t>
            </a:r>
            <a:r>
              <a:rPr lang="en-US" dirty="0" err="1"/>
              <a:t>congue</a:t>
            </a:r>
            <a:r>
              <a:rPr lang="en-US" dirty="0"/>
              <a:t> </a:t>
            </a:r>
            <a:r>
              <a:rPr lang="en-US" dirty="0" err="1"/>
              <a:t>sesntentiae</a:t>
            </a:r>
            <a:r>
              <a:rPr lang="en-US" dirty="0"/>
              <a:t> </a:t>
            </a:r>
            <a:r>
              <a:rPr lang="en-US" dirty="0" err="1"/>
              <a:t>mea</a:t>
            </a:r>
            <a:r>
              <a:rPr lang="en-US" dirty="0"/>
              <a:t>, </a:t>
            </a:r>
            <a:r>
              <a:rPr lang="en-US" dirty="0" err="1"/>
              <a:t>bonorum</a:t>
            </a:r>
            <a:r>
              <a:rPr lang="en-US" dirty="0"/>
              <a:t> </a:t>
            </a:r>
            <a:r>
              <a:rPr lang="en-US" dirty="0" err="1"/>
              <a:t>eruditi</a:t>
            </a:r>
            <a:r>
              <a:rPr lang="en-US" dirty="0"/>
              <a:t> </a:t>
            </a:r>
            <a:r>
              <a:rPr lang="en-US" dirty="0" err="1"/>
              <a:t>nominavi</a:t>
            </a:r>
            <a:r>
              <a:rPr lang="en-US" dirty="0"/>
              <a:t> </a:t>
            </a:r>
            <a:r>
              <a:rPr lang="en-US" dirty="0" err="1"/>
              <a:t>ut</a:t>
            </a:r>
            <a:r>
              <a:rPr lang="en-US" dirty="0"/>
              <a:t> cum, ha </a:t>
            </a:r>
            <a:r>
              <a:rPr lang="en-US" dirty="0" err="1"/>
              <a:t>slucilius</a:t>
            </a:r>
            <a:r>
              <a:rPr lang="en-US" dirty="0"/>
              <a:t> </a:t>
            </a:r>
            <a:r>
              <a:rPr lang="en-US" dirty="0" err="1"/>
              <a:t>platonem</a:t>
            </a:r>
            <a:r>
              <a:rPr lang="en-US" dirty="0"/>
              <a:t> </a:t>
            </a:r>
            <a:r>
              <a:rPr lang="en-US" dirty="0" err="1"/>
              <a:t>occurret</a:t>
            </a:r>
            <a:r>
              <a:rPr lang="en-US" dirty="0"/>
              <a:t> no. </a:t>
            </a:r>
          </a:p>
        </p:txBody>
      </p:sp>
      <p:sp>
        <p:nvSpPr>
          <p:cNvPr id="13" name="Text Placeholder 12">
            <a:extLst>
              <a:ext uri="{FF2B5EF4-FFF2-40B4-BE49-F238E27FC236}">
                <a16:creationId xmlns:a16="http://schemas.microsoft.com/office/drawing/2014/main" id="{C9128CDB-CAE1-B541-8596-39A06C147960}"/>
              </a:ext>
            </a:extLst>
          </p:cNvPr>
          <p:cNvSpPr>
            <a:spLocks noGrp="1"/>
          </p:cNvSpPr>
          <p:nvPr>
            <p:ph type="body" sz="quarter" idx="13" hasCustomPrompt="1"/>
          </p:nvPr>
        </p:nvSpPr>
        <p:spPr>
          <a:xfrm>
            <a:off x="1277938" y="3429000"/>
            <a:ext cx="2476500" cy="2012950"/>
          </a:xfrm>
        </p:spPr>
        <p:txBody>
          <a:bodyPr anchor="ctr" anchorCtr="0">
            <a:noAutofit/>
          </a:bodyPr>
          <a:lstStyle>
            <a:lvl1pPr marL="0" indent="0" algn="ctr">
              <a:buNone/>
              <a:defRPr sz="1400">
                <a:solidFill>
                  <a:srgbClr val="042338"/>
                </a:solidFill>
              </a:defRPr>
            </a:lvl1pPr>
            <a:lvl2pPr algn="ctr">
              <a:defRPr sz="1800"/>
            </a:lvl2pPr>
            <a:lvl3pPr algn="ctr">
              <a:defRPr sz="1600"/>
            </a:lvl3pPr>
            <a:lvl4pPr algn="ctr">
              <a:defRPr sz="1400"/>
            </a:lvl4pPr>
            <a:lvl5pPr algn="ctr">
              <a:defRPr sz="1400"/>
            </a:lvl5pPr>
          </a:lstStyle>
          <a:p>
            <a:pPr lvl="0"/>
            <a:r>
              <a:rPr lang="en-US" dirty="0"/>
              <a:t>Lorem ipsum dolor </a:t>
            </a:r>
            <a:r>
              <a:rPr lang="en-US" dirty="0" err="1"/>
              <a:t>ssit</a:t>
            </a:r>
            <a:r>
              <a:rPr lang="en-US" dirty="0"/>
              <a:t> </a:t>
            </a:r>
            <a:r>
              <a:rPr lang="en-US" dirty="0" err="1"/>
              <a:t>amet</a:t>
            </a:r>
            <a:r>
              <a:rPr lang="en-US" dirty="0"/>
              <a:t>, id </a:t>
            </a:r>
            <a:r>
              <a:rPr lang="en-US" dirty="0" err="1"/>
              <a:t>congue</a:t>
            </a:r>
            <a:r>
              <a:rPr lang="en-US" dirty="0"/>
              <a:t> </a:t>
            </a:r>
            <a:r>
              <a:rPr lang="en-US" dirty="0" err="1"/>
              <a:t>sesntentiae</a:t>
            </a:r>
            <a:r>
              <a:rPr lang="en-US" dirty="0"/>
              <a:t> </a:t>
            </a:r>
            <a:r>
              <a:rPr lang="en-US" dirty="0" err="1"/>
              <a:t>mea</a:t>
            </a:r>
            <a:r>
              <a:rPr lang="en-US" dirty="0"/>
              <a:t>, </a:t>
            </a:r>
            <a:r>
              <a:rPr lang="en-US" dirty="0" err="1"/>
              <a:t>bonorum</a:t>
            </a:r>
            <a:r>
              <a:rPr lang="en-US" dirty="0"/>
              <a:t> </a:t>
            </a:r>
            <a:r>
              <a:rPr lang="en-US" dirty="0" err="1"/>
              <a:t>eruditi</a:t>
            </a:r>
            <a:r>
              <a:rPr lang="en-US" dirty="0"/>
              <a:t> </a:t>
            </a:r>
            <a:r>
              <a:rPr lang="en-US" dirty="0" err="1"/>
              <a:t>nominavi</a:t>
            </a:r>
            <a:r>
              <a:rPr lang="en-US" dirty="0"/>
              <a:t> </a:t>
            </a:r>
            <a:r>
              <a:rPr lang="en-US" dirty="0" err="1"/>
              <a:t>ut</a:t>
            </a:r>
            <a:r>
              <a:rPr lang="en-US" dirty="0"/>
              <a:t> cum, ha </a:t>
            </a:r>
            <a:r>
              <a:rPr lang="en-US" dirty="0" err="1"/>
              <a:t>slucilius</a:t>
            </a:r>
            <a:r>
              <a:rPr lang="en-US" dirty="0"/>
              <a:t> </a:t>
            </a:r>
            <a:r>
              <a:rPr lang="en-US" dirty="0" err="1"/>
              <a:t>platonem</a:t>
            </a:r>
            <a:r>
              <a:rPr lang="en-US" dirty="0"/>
              <a:t> </a:t>
            </a:r>
            <a:r>
              <a:rPr lang="en-US" dirty="0" err="1"/>
              <a:t>occurret</a:t>
            </a:r>
            <a:r>
              <a:rPr lang="en-US" dirty="0"/>
              <a:t> no. </a:t>
            </a:r>
            <a:r>
              <a:rPr lang="en-US" dirty="0" err="1"/>
              <a:t>Ea</a:t>
            </a:r>
            <a:r>
              <a:rPr lang="en-US" dirty="0"/>
              <a:t> duo </a:t>
            </a:r>
            <a:r>
              <a:rPr lang="en-US" dirty="0" err="1"/>
              <a:t>probatus</a:t>
            </a:r>
            <a:r>
              <a:rPr lang="en-US" dirty="0"/>
              <a:t> </a:t>
            </a:r>
            <a:r>
              <a:rPr lang="en-US" dirty="0" err="1"/>
              <a:t>sasssentior</a:t>
            </a:r>
            <a:r>
              <a:rPr lang="en-US" dirty="0"/>
              <a:t>, </a:t>
            </a:r>
            <a:r>
              <a:rPr lang="en-US" dirty="0" err="1"/>
              <a:t>doorem</a:t>
            </a:r>
            <a:r>
              <a:rPr lang="en-US" dirty="0"/>
              <a:t> </a:t>
            </a:r>
            <a:r>
              <a:rPr lang="en-US" dirty="0" err="1"/>
              <a:t>consectetuer</a:t>
            </a:r>
            <a:r>
              <a:rPr lang="en-US" dirty="0"/>
              <a:t> in </a:t>
            </a:r>
            <a:r>
              <a:rPr lang="en-US" dirty="0" err="1"/>
              <a:t>vix</a:t>
            </a:r>
            <a:r>
              <a:rPr lang="en-US" dirty="0"/>
              <a:t>. </a:t>
            </a:r>
          </a:p>
        </p:txBody>
      </p:sp>
      <p:sp>
        <p:nvSpPr>
          <p:cNvPr id="2" name="Title 1">
            <a:extLst>
              <a:ext uri="{FF2B5EF4-FFF2-40B4-BE49-F238E27FC236}">
                <a16:creationId xmlns:a16="http://schemas.microsoft.com/office/drawing/2014/main" id="{D8E150CA-129D-D84E-A966-986B551B0C9A}"/>
              </a:ext>
            </a:extLst>
          </p:cNvPr>
          <p:cNvSpPr>
            <a:spLocks noGrp="1"/>
          </p:cNvSpPr>
          <p:nvPr>
            <p:ph type="title" hasCustomPrompt="1"/>
          </p:nvPr>
        </p:nvSpPr>
        <p:spPr>
          <a:xfrm>
            <a:off x="156116" y="1305228"/>
            <a:ext cx="3143137" cy="681038"/>
          </a:xfrm>
        </p:spPr>
        <p:txBody>
          <a:bodyPr/>
          <a:lstStyle>
            <a:lvl1pPr algn="r">
              <a:defRPr/>
            </a:lvl1pPr>
          </a:lstStyle>
          <a:p>
            <a:r>
              <a:rPr lang="en-US" dirty="0"/>
              <a:t>TIMELINE</a:t>
            </a:r>
          </a:p>
        </p:txBody>
      </p:sp>
      <p:sp>
        <p:nvSpPr>
          <p:cNvPr id="18" name="Rounded Rectangle 17">
            <a:extLst>
              <a:ext uri="{FF2B5EF4-FFF2-40B4-BE49-F238E27FC236}">
                <a16:creationId xmlns:a16="http://schemas.microsoft.com/office/drawing/2014/main" id="{98C3CB47-C96A-8545-8BF5-486E7A3DEFB8}"/>
              </a:ext>
            </a:extLst>
          </p:cNvPr>
          <p:cNvSpPr/>
          <p:nvPr userDrawn="1"/>
        </p:nvSpPr>
        <p:spPr>
          <a:xfrm>
            <a:off x="1939051" y="2746083"/>
            <a:ext cx="1132114" cy="377372"/>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extBox 18">
            <a:extLst>
              <a:ext uri="{FF2B5EF4-FFF2-40B4-BE49-F238E27FC236}">
                <a16:creationId xmlns:a16="http://schemas.microsoft.com/office/drawing/2014/main" id="{D9669E92-B874-9640-AC74-030B76C6FE12}"/>
              </a:ext>
            </a:extLst>
          </p:cNvPr>
          <p:cNvSpPr txBox="1"/>
          <p:nvPr userDrawn="1"/>
        </p:nvSpPr>
        <p:spPr>
          <a:xfrm>
            <a:off x="2286423" y="2811658"/>
            <a:ext cx="437367" cy="246221"/>
          </a:xfrm>
          <a:prstGeom prst="rect">
            <a:avLst/>
          </a:prstGeom>
          <a:noFill/>
        </p:spPr>
        <p:txBody>
          <a:bodyPr wrap="square" rtlCol="0">
            <a:spAutoFit/>
          </a:bodyPr>
          <a:lstStyle/>
          <a:p>
            <a:r>
              <a:rPr lang="id-ID" sz="1000" dirty="0">
                <a:solidFill>
                  <a:schemeClr val="bg1">
                    <a:lumMod val="95000"/>
                  </a:schemeClr>
                </a:solidFill>
                <a:latin typeface="Bebas" pitchFamily="2" charset="0"/>
              </a:rPr>
              <a:t>2013</a:t>
            </a:r>
          </a:p>
        </p:txBody>
      </p:sp>
      <p:sp>
        <p:nvSpPr>
          <p:cNvPr id="20" name="Rounded Rectangle 19">
            <a:extLst>
              <a:ext uri="{FF2B5EF4-FFF2-40B4-BE49-F238E27FC236}">
                <a16:creationId xmlns:a16="http://schemas.microsoft.com/office/drawing/2014/main" id="{0E36E042-40EB-0746-B29E-9206E557D42E}"/>
              </a:ext>
            </a:extLst>
          </p:cNvPr>
          <p:cNvSpPr/>
          <p:nvPr userDrawn="1"/>
        </p:nvSpPr>
        <p:spPr>
          <a:xfrm>
            <a:off x="5529943" y="2741067"/>
            <a:ext cx="1132114" cy="377372"/>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1" name="TextBox 20">
            <a:extLst>
              <a:ext uri="{FF2B5EF4-FFF2-40B4-BE49-F238E27FC236}">
                <a16:creationId xmlns:a16="http://schemas.microsoft.com/office/drawing/2014/main" id="{8DC0E548-7E69-A147-935B-CCDFE4B84596}"/>
              </a:ext>
            </a:extLst>
          </p:cNvPr>
          <p:cNvSpPr txBox="1"/>
          <p:nvPr userDrawn="1"/>
        </p:nvSpPr>
        <p:spPr>
          <a:xfrm>
            <a:off x="5877315" y="2806642"/>
            <a:ext cx="437367" cy="246221"/>
          </a:xfrm>
          <a:prstGeom prst="rect">
            <a:avLst/>
          </a:prstGeom>
          <a:noFill/>
        </p:spPr>
        <p:txBody>
          <a:bodyPr wrap="square" rtlCol="0">
            <a:spAutoFit/>
          </a:bodyPr>
          <a:lstStyle/>
          <a:p>
            <a:r>
              <a:rPr lang="id-ID" sz="1000" dirty="0">
                <a:solidFill>
                  <a:schemeClr val="bg1">
                    <a:lumMod val="95000"/>
                  </a:schemeClr>
                </a:solidFill>
                <a:latin typeface="Bebas" pitchFamily="2" charset="0"/>
              </a:rPr>
              <a:t>2014</a:t>
            </a:r>
          </a:p>
        </p:txBody>
      </p:sp>
      <p:sp>
        <p:nvSpPr>
          <p:cNvPr id="23" name="Rounded Rectangle 22">
            <a:extLst>
              <a:ext uri="{FF2B5EF4-FFF2-40B4-BE49-F238E27FC236}">
                <a16:creationId xmlns:a16="http://schemas.microsoft.com/office/drawing/2014/main" id="{CA16633B-E051-6B4A-9123-1E9C12D1F08D}"/>
              </a:ext>
            </a:extLst>
          </p:cNvPr>
          <p:cNvSpPr/>
          <p:nvPr userDrawn="1"/>
        </p:nvSpPr>
        <p:spPr>
          <a:xfrm>
            <a:off x="9133452" y="2741067"/>
            <a:ext cx="1132114" cy="377372"/>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4" name="TextBox 23">
            <a:extLst>
              <a:ext uri="{FF2B5EF4-FFF2-40B4-BE49-F238E27FC236}">
                <a16:creationId xmlns:a16="http://schemas.microsoft.com/office/drawing/2014/main" id="{A8757088-6E3A-4E4E-A9E4-288C9BBDE274}"/>
              </a:ext>
            </a:extLst>
          </p:cNvPr>
          <p:cNvSpPr txBox="1"/>
          <p:nvPr userDrawn="1"/>
        </p:nvSpPr>
        <p:spPr>
          <a:xfrm>
            <a:off x="9480824" y="2806642"/>
            <a:ext cx="437367" cy="246221"/>
          </a:xfrm>
          <a:prstGeom prst="rect">
            <a:avLst/>
          </a:prstGeom>
          <a:noFill/>
        </p:spPr>
        <p:txBody>
          <a:bodyPr wrap="square" rtlCol="0">
            <a:spAutoFit/>
          </a:bodyPr>
          <a:lstStyle/>
          <a:p>
            <a:r>
              <a:rPr lang="id-ID" sz="1000" dirty="0">
                <a:solidFill>
                  <a:schemeClr val="bg1">
                    <a:lumMod val="95000"/>
                  </a:schemeClr>
                </a:solidFill>
                <a:latin typeface="Bebas" pitchFamily="2" charset="0"/>
              </a:rPr>
              <a:t>2015</a:t>
            </a:r>
          </a:p>
        </p:txBody>
      </p:sp>
      <p:cxnSp>
        <p:nvCxnSpPr>
          <p:cNvPr id="37" name="Straight Connector 36">
            <a:extLst>
              <a:ext uri="{FF2B5EF4-FFF2-40B4-BE49-F238E27FC236}">
                <a16:creationId xmlns:a16="http://schemas.microsoft.com/office/drawing/2014/main" id="{FE17519D-439D-6E40-BCF2-14D02AECBD13}"/>
              </a:ext>
            </a:extLst>
          </p:cNvPr>
          <p:cNvCxnSpPr/>
          <p:nvPr userDrawn="1"/>
        </p:nvCxnSpPr>
        <p:spPr>
          <a:xfrm>
            <a:off x="1939051" y="2003155"/>
            <a:ext cx="1263192" cy="0"/>
          </a:xfrm>
          <a:prstGeom prst="line">
            <a:avLst/>
          </a:prstGeom>
          <a:ln w="63500">
            <a:solidFill>
              <a:srgbClr val="8E9091"/>
            </a:solidFill>
          </a:ln>
        </p:spPr>
        <p:style>
          <a:lnRef idx="1">
            <a:schemeClr val="accent1"/>
          </a:lnRef>
          <a:fillRef idx="0">
            <a:schemeClr val="accent1"/>
          </a:fillRef>
          <a:effectRef idx="0">
            <a:schemeClr val="accent1"/>
          </a:effectRef>
          <a:fontRef idx="minor">
            <a:schemeClr val="tx1"/>
          </a:fontRef>
        </p:style>
      </p:cxnSp>
      <p:sp>
        <p:nvSpPr>
          <p:cNvPr id="5" name="Rounded Rectangle 4">
            <a:extLst>
              <a:ext uri="{FF2B5EF4-FFF2-40B4-BE49-F238E27FC236}">
                <a16:creationId xmlns:a16="http://schemas.microsoft.com/office/drawing/2014/main" id="{45666E3A-A4F6-D541-8389-85881B16498E}"/>
              </a:ext>
            </a:extLst>
          </p:cNvPr>
          <p:cNvSpPr/>
          <p:nvPr userDrawn="1"/>
        </p:nvSpPr>
        <p:spPr>
          <a:xfrm>
            <a:off x="1939051" y="2741067"/>
            <a:ext cx="1132114" cy="377372"/>
          </a:xfrm>
          <a:prstGeom prst="roundRect">
            <a:avLst>
              <a:gd name="adj" fmla="val 50000"/>
            </a:avLst>
          </a:prstGeom>
          <a:solidFill>
            <a:srgbClr val="0423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ounded Rectangle 38">
            <a:extLst>
              <a:ext uri="{FF2B5EF4-FFF2-40B4-BE49-F238E27FC236}">
                <a16:creationId xmlns:a16="http://schemas.microsoft.com/office/drawing/2014/main" id="{B0E33BA9-19C3-EC42-89C5-8C2CD5C9C590}"/>
              </a:ext>
            </a:extLst>
          </p:cNvPr>
          <p:cNvSpPr/>
          <p:nvPr userDrawn="1"/>
        </p:nvSpPr>
        <p:spPr>
          <a:xfrm>
            <a:off x="5529941" y="2741066"/>
            <a:ext cx="1132114" cy="377372"/>
          </a:xfrm>
          <a:prstGeom prst="roundRect">
            <a:avLst>
              <a:gd name="adj" fmla="val 50000"/>
            </a:avLst>
          </a:prstGeom>
          <a:solidFill>
            <a:srgbClr val="0423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ounded Rectangle 41">
            <a:extLst>
              <a:ext uri="{FF2B5EF4-FFF2-40B4-BE49-F238E27FC236}">
                <a16:creationId xmlns:a16="http://schemas.microsoft.com/office/drawing/2014/main" id="{D80702D4-A654-074E-9AD4-15BA7BFF278B}"/>
              </a:ext>
            </a:extLst>
          </p:cNvPr>
          <p:cNvSpPr/>
          <p:nvPr userDrawn="1"/>
        </p:nvSpPr>
        <p:spPr>
          <a:xfrm>
            <a:off x="9119393" y="2741066"/>
            <a:ext cx="1132114" cy="377372"/>
          </a:xfrm>
          <a:prstGeom prst="roundRect">
            <a:avLst>
              <a:gd name="adj" fmla="val 50000"/>
            </a:avLst>
          </a:prstGeom>
          <a:solidFill>
            <a:srgbClr val="0423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a:extLst>
              <a:ext uri="{FF2B5EF4-FFF2-40B4-BE49-F238E27FC236}">
                <a16:creationId xmlns:a16="http://schemas.microsoft.com/office/drawing/2014/main" id="{767370BB-67C9-DF43-848E-9C00A370A7CF}"/>
              </a:ext>
            </a:extLst>
          </p:cNvPr>
          <p:cNvSpPr>
            <a:spLocks noGrp="1"/>
          </p:cNvSpPr>
          <p:nvPr>
            <p:ph type="body" sz="quarter" idx="10" hasCustomPrompt="1"/>
          </p:nvPr>
        </p:nvSpPr>
        <p:spPr>
          <a:xfrm>
            <a:off x="2119313" y="2741613"/>
            <a:ext cx="812800" cy="376237"/>
          </a:xfrm>
        </p:spPr>
        <p:txBody>
          <a:bodyPr>
            <a:normAutofit/>
          </a:bodyPr>
          <a:lstStyle>
            <a:lvl1pPr marL="0" indent="0" algn="ctr">
              <a:buNone/>
              <a:defRPr sz="1600">
                <a:solidFill>
                  <a:srgbClr val="8E9091"/>
                </a:solidFill>
              </a:defRPr>
            </a:lvl1pPr>
          </a:lstStyle>
          <a:p>
            <a:pPr lvl="0"/>
            <a:r>
              <a:rPr lang="en-US" dirty="0"/>
              <a:t>2020</a:t>
            </a:r>
          </a:p>
        </p:txBody>
      </p:sp>
      <p:sp>
        <p:nvSpPr>
          <p:cNvPr id="50" name="Text Placeholder 10">
            <a:extLst>
              <a:ext uri="{FF2B5EF4-FFF2-40B4-BE49-F238E27FC236}">
                <a16:creationId xmlns:a16="http://schemas.microsoft.com/office/drawing/2014/main" id="{51AA4764-AF8C-9347-83B5-F6D3A428EB2F}"/>
              </a:ext>
            </a:extLst>
          </p:cNvPr>
          <p:cNvSpPr>
            <a:spLocks noGrp="1"/>
          </p:cNvSpPr>
          <p:nvPr>
            <p:ph type="body" sz="quarter" idx="11" hasCustomPrompt="1"/>
          </p:nvPr>
        </p:nvSpPr>
        <p:spPr>
          <a:xfrm>
            <a:off x="5689598" y="2741613"/>
            <a:ext cx="812800" cy="376237"/>
          </a:xfrm>
        </p:spPr>
        <p:txBody>
          <a:bodyPr>
            <a:normAutofit/>
          </a:bodyPr>
          <a:lstStyle>
            <a:lvl1pPr marL="0" indent="0" algn="ctr">
              <a:buNone/>
              <a:defRPr sz="1600">
                <a:solidFill>
                  <a:srgbClr val="8E9091"/>
                </a:solidFill>
              </a:defRPr>
            </a:lvl1pPr>
          </a:lstStyle>
          <a:p>
            <a:pPr lvl="0"/>
            <a:r>
              <a:rPr lang="en-US" dirty="0"/>
              <a:t>2021</a:t>
            </a:r>
          </a:p>
        </p:txBody>
      </p:sp>
      <p:sp>
        <p:nvSpPr>
          <p:cNvPr id="51" name="Text Placeholder 10">
            <a:extLst>
              <a:ext uri="{FF2B5EF4-FFF2-40B4-BE49-F238E27FC236}">
                <a16:creationId xmlns:a16="http://schemas.microsoft.com/office/drawing/2014/main" id="{75BDD1DB-5259-5941-B3F2-80C37BEE900B}"/>
              </a:ext>
            </a:extLst>
          </p:cNvPr>
          <p:cNvSpPr>
            <a:spLocks noGrp="1"/>
          </p:cNvSpPr>
          <p:nvPr>
            <p:ph type="body" sz="quarter" idx="12" hasCustomPrompt="1"/>
          </p:nvPr>
        </p:nvSpPr>
        <p:spPr>
          <a:xfrm>
            <a:off x="9293107" y="2744922"/>
            <a:ext cx="812800" cy="376237"/>
          </a:xfrm>
        </p:spPr>
        <p:txBody>
          <a:bodyPr>
            <a:normAutofit/>
          </a:bodyPr>
          <a:lstStyle>
            <a:lvl1pPr marL="0" indent="0" algn="ctr">
              <a:buNone/>
              <a:defRPr sz="1600">
                <a:solidFill>
                  <a:srgbClr val="8E9091"/>
                </a:solidFill>
              </a:defRPr>
            </a:lvl1pPr>
          </a:lstStyle>
          <a:p>
            <a:pPr lvl="0"/>
            <a:r>
              <a:rPr lang="en-US" dirty="0"/>
              <a:t>2022</a:t>
            </a:r>
          </a:p>
        </p:txBody>
      </p:sp>
    </p:spTree>
    <p:extLst>
      <p:ext uri="{BB962C8B-B14F-4D97-AF65-F5344CB8AC3E}">
        <p14:creationId xmlns:p14="http://schemas.microsoft.com/office/powerpoint/2010/main" val="415528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450" decel="100000" fill="hold"/>
                                        <p:tgtEl>
                                          <p:spTgt spid="18"/>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8"/>
                                        </p:tgtEl>
                                        <p:attrNameLst>
                                          <p:attrName>ppt_y</p:attrName>
                                        </p:attrNameLst>
                                      </p:cBhvr>
                                      <p:tavLst>
                                        <p:tav tm="0">
                                          <p:val>
                                            <p:strVal val="#ppt_y-.03"/>
                                          </p:val>
                                        </p:tav>
                                        <p:tav tm="100000">
                                          <p:val>
                                            <p:strVal val="#ppt_y"/>
                                          </p:val>
                                        </p:tav>
                                      </p:tavLst>
                                    </p:anim>
                                  </p:childTnLst>
                                </p:cTn>
                              </p:par>
                            </p:childTnLst>
                          </p:cTn>
                        </p:par>
                        <p:par>
                          <p:cTn id="11" fill="hold">
                            <p:stCondLst>
                              <p:cond delay="500"/>
                            </p:stCondLst>
                            <p:childTnLst>
                              <p:par>
                                <p:cTn id="12" presetID="37" presetClass="entr" presetSubtype="0" fill="hold" grpId="0" nodeType="after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500"/>
                                        <p:tgtEl>
                                          <p:spTgt spid="19"/>
                                        </p:tgtEl>
                                      </p:cBhvr>
                                    </p:animEffect>
                                    <p:anim calcmode="lin" valueType="num">
                                      <p:cBhvr>
                                        <p:cTn id="15" dur="500" fill="hold"/>
                                        <p:tgtEl>
                                          <p:spTgt spid="19"/>
                                        </p:tgtEl>
                                        <p:attrNameLst>
                                          <p:attrName>ppt_x</p:attrName>
                                        </p:attrNameLst>
                                      </p:cBhvr>
                                      <p:tavLst>
                                        <p:tav tm="0">
                                          <p:val>
                                            <p:strVal val="#ppt_x"/>
                                          </p:val>
                                        </p:tav>
                                        <p:tav tm="100000">
                                          <p:val>
                                            <p:strVal val="#ppt_x"/>
                                          </p:val>
                                        </p:tav>
                                      </p:tavLst>
                                    </p:anim>
                                    <p:anim calcmode="lin" valueType="num">
                                      <p:cBhvr>
                                        <p:cTn id="16" dur="450" decel="100000" fill="hold"/>
                                        <p:tgtEl>
                                          <p:spTgt spid="19"/>
                                        </p:tgtEl>
                                        <p:attrNameLst>
                                          <p:attrName>ppt_y</p:attrName>
                                        </p:attrNameLst>
                                      </p:cBhvr>
                                      <p:tavLst>
                                        <p:tav tm="0">
                                          <p:val>
                                            <p:strVal val="#ppt_y+1"/>
                                          </p:val>
                                        </p:tav>
                                        <p:tav tm="100000">
                                          <p:val>
                                            <p:strVal val="#ppt_y-.03"/>
                                          </p:val>
                                        </p:tav>
                                      </p:tavLst>
                                    </p:anim>
                                    <p:anim calcmode="lin" valueType="num">
                                      <p:cBhvr>
                                        <p:cTn id="17" dur="50" accel="100000" fill="hold">
                                          <p:stCondLst>
                                            <p:cond delay="450"/>
                                          </p:stCondLst>
                                        </p:cTn>
                                        <p:tgtEl>
                                          <p:spTgt spid="19"/>
                                        </p:tgtEl>
                                        <p:attrNameLst>
                                          <p:attrName>ppt_y</p:attrName>
                                        </p:attrNameLst>
                                      </p:cBhvr>
                                      <p:tavLst>
                                        <p:tav tm="0">
                                          <p:val>
                                            <p:strVal val="#ppt_y-.03"/>
                                          </p:val>
                                        </p:tav>
                                        <p:tav tm="100000">
                                          <p:val>
                                            <p:strVal val="#ppt_y"/>
                                          </p:val>
                                        </p:tav>
                                      </p:tavLst>
                                    </p:anim>
                                  </p:childTnLst>
                                </p:cTn>
                              </p:par>
                            </p:childTnLst>
                          </p:cTn>
                        </p:par>
                        <p:par>
                          <p:cTn id="18" fill="hold">
                            <p:stCondLst>
                              <p:cond delay="1000"/>
                            </p:stCondLst>
                            <p:childTnLst>
                              <p:par>
                                <p:cTn id="19" presetID="37"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anim calcmode="lin" valueType="num">
                                      <p:cBhvr>
                                        <p:cTn id="22" dur="500" fill="hold"/>
                                        <p:tgtEl>
                                          <p:spTgt spid="20"/>
                                        </p:tgtEl>
                                        <p:attrNameLst>
                                          <p:attrName>ppt_x</p:attrName>
                                        </p:attrNameLst>
                                      </p:cBhvr>
                                      <p:tavLst>
                                        <p:tav tm="0">
                                          <p:val>
                                            <p:strVal val="#ppt_x"/>
                                          </p:val>
                                        </p:tav>
                                        <p:tav tm="100000">
                                          <p:val>
                                            <p:strVal val="#ppt_x"/>
                                          </p:val>
                                        </p:tav>
                                      </p:tavLst>
                                    </p:anim>
                                    <p:anim calcmode="lin" valueType="num">
                                      <p:cBhvr>
                                        <p:cTn id="23" dur="450" decel="100000" fill="hold"/>
                                        <p:tgtEl>
                                          <p:spTgt spid="20"/>
                                        </p:tgtEl>
                                        <p:attrNameLst>
                                          <p:attrName>ppt_y</p:attrName>
                                        </p:attrNameLst>
                                      </p:cBhvr>
                                      <p:tavLst>
                                        <p:tav tm="0">
                                          <p:val>
                                            <p:strVal val="#ppt_y+1"/>
                                          </p:val>
                                        </p:tav>
                                        <p:tav tm="100000">
                                          <p:val>
                                            <p:strVal val="#ppt_y-.03"/>
                                          </p:val>
                                        </p:tav>
                                      </p:tavLst>
                                    </p:anim>
                                    <p:anim calcmode="lin" valueType="num">
                                      <p:cBhvr>
                                        <p:cTn id="24" dur="50" accel="100000" fill="hold">
                                          <p:stCondLst>
                                            <p:cond delay="450"/>
                                          </p:stCondLst>
                                        </p:cTn>
                                        <p:tgtEl>
                                          <p:spTgt spid="20"/>
                                        </p:tgtEl>
                                        <p:attrNameLst>
                                          <p:attrName>ppt_y</p:attrName>
                                        </p:attrNameLst>
                                      </p:cBhvr>
                                      <p:tavLst>
                                        <p:tav tm="0">
                                          <p:val>
                                            <p:strVal val="#ppt_y-.03"/>
                                          </p:val>
                                        </p:tav>
                                        <p:tav tm="100000">
                                          <p:val>
                                            <p:strVal val="#ppt_y"/>
                                          </p:val>
                                        </p:tav>
                                      </p:tavLst>
                                    </p:anim>
                                  </p:childTnLst>
                                </p:cTn>
                              </p:par>
                            </p:childTnLst>
                          </p:cTn>
                        </p:par>
                        <p:par>
                          <p:cTn id="25" fill="hold">
                            <p:stCondLst>
                              <p:cond delay="1500"/>
                            </p:stCondLst>
                            <p:childTnLst>
                              <p:par>
                                <p:cTn id="26" presetID="37" presetClass="entr" presetSubtype="0"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anim calcmode="lin" valueType="num">
                                      <p:cBhvr>
                                        <p:cTn id="29" dur="500" fill="hold"/>
                                        <p:tgtEl>
                                          <p:spTgt spid="21"/>
                                        </p:tgtEl>
                                        <p:attrNameLst>
                                          <p:attrName>ppt_x</p:attrName>
                                        </p:attrNameLst>
                                      </p:cBhvr>
                                      <p:tavLst>
                                        <p:tav tm="0">
                                          <p:val>
                                            <p:strVal val="#ppt_x"/>
                                          </p:val>
                                        </p:tav>
                                        <p:tav tm="100000">
                                          <p:val>
                                            <p:strVal val="#ppt_x"/>
                                          </p:val>
                                        </p:tav>
                                      </p:tavLst>
                                    </p:anim>
                                    <p:anim calcmode="lin" valueType="num">
                                      <p:cBhvr>
                                        <p:cTn id="30" dur="450" decel="100000" fill="hold"/>
                                        <p:tgtEl>
                                          <p:spTgt spid="21"/>
                                        </p:tgtEl>
                                        <p:attrNameLst>
                                          <p:attrName>ppt_y</p:attrName>
                                        </p:attrNameLst>
                                      </p:cBhvr>
                                      <p:tavLst>
                                        <p:tav tm="0">
                                          <p:val>
                                            <p:strVal val="#ppt_y+1"/>
                                          </p:val>
                                        </p:tav>
                                        <p:tav tm="100000">
                                          <p:val>
                                            <p:strVal val="#ppt_y-.03"/>
                                          </p:val>
                                        </p:tav>
                                      </p:tavLst>
                                    </p:anim>
                                    <p:anim calcmode="lin" valueType="num">
                                      <p:cBhvr>
                                        <p:cTn id="31" dur="50" accel="100000" fill="hold">
                                          <p:stCondLst>
                                            <p:cond delay="450"/>
                                          </p:stCondLst>
                                        </p:cTn>
                                        <p:tgtEl>
                                          <p:spTgt spid="21"/>
                                        </p:tgtEl>
                                        <p:attrNameLst>
                                          <p:attrName>ppt_y</p:attrName>
                                        </p:attrNameLst>
                                      </p:cBhvr>
                                      <p:tavLst>
                                        <p:tav tm="0">
                                          <p:val>
                                            <p:strVal val="#ppt_y-.03"/>
                                          </p:val>
                                        </p:tav>
                                        <p:tav tm="100000">
                                          <p:val>
                                            <p:strVal val="#ppt_y"/>
                                          </p:val>
                                        </p:tav>
                                      </p:tavLst>
                                    </p:anim>
                                  </p:childTnLst>
                                </p:cTn>
                              </p:par>
                            </p:childTnLst>
                          </p:cTn>
                        </p:par>
                        <p:par>
                          <p:cTn id="32" fill="hold">
                            <p:stCondLst>
                              <p:cond delay="2000"/>
                            </p:stCondLst>
                            <p:childTnLst>
                              <p:par>
                                <p:cTn id="33" presetID="37" presetClass="entr" presetSubtype="0" fill="hold" grpId="0" nodeType="after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500"/>
                                        <p:tgtEl>
                                          <p:spTgt spid="23"/>
                                        </p:tgtEl>
                                      </p:cBhvr>
                                    </p:animEffect>
                                    <p:anim calcmode="lin" valueType="num">
                                      <p:cBhvr>
                                        <p:cTn id="36" dur="500" fill="hold"/>
                                        <p:tgtEl>
                                          <p:spTgt spid="23"/>
                                        </p:tgtEl>
                                        <p:attrNameLst>
                                          <p:attrName>ppt_x</p:attrName>
                                        </p:attrNameLst>
                                      </p:cBhvr>
                                      <p:tavLst>
                                        <p:tav tm="0">
                                          <p:val>
                                            <p:strVal val="#ppt_x"/>
                                          </p:val>
                                        </p:tav>
                                        <p:tav tm="100000">
                                          <p:val>
                                            <p:strVal val="#ppt_x"/>
                                          </p:val>
                                        </p:tav>
                                      </p:tavLst>
                                    </p:anim>
                                    <p:anim calcmode="lin" valueType="num">
                                      <p:cBhvr>
                                        <p:cTn id="37" dur="450" decel="100000" fill="hold"/>
                                        <p:tgtEl>
                                          <p:spTgt spid="23"/>
                                        </p:tgtEl>
                                        <p:attrNameLst>
                                          <p:attrName>ppt_y</p:attrName>
                                        </p:attrNameLst>
                                      </p:cBhvr>
                                      <p:tavLst>
                                        <p:tav tm="0">
                                          <p:val>
                                            <p:strVal val="#ppt_y+1"/>
                                          </p:val>
                                        </p:tav>
                                        <p:tav tm="100000">
                                          <p:val>
                                            <p:strVal val="#ppt_y-.03"/>
                                          </p:val>
                                        </p:tav>
                                      </p:tavLst>
                                    </p:anim>
                                    <p:anim calcmode="lin" valueType="num">
                                      <p:cBhvr>
                                        <p:cTn id="38" dur="50" accel="100000" fill="hold">
                                          <p:stCondLst>
                                            <p:cond delay="450"/>
                                          </p:stCondLst>
                                        </p:cTn>
                                        <p:tgtEl>
                                          <p:spTgt spid="23"/>
                                        </p:tgtEl>
                                        <p:attrNameLst>
                                          <p:attrName>ppt_y</p:attrName>
                                        </p:attrNameLst>
                                      </p:cBhvr>
                                      <p:tavLst>
                                        <p:tav tm="0">
                                          <p:val>
                                            <p:strVal val="#ppt_y-.03"/>
                                          </p:val>
                                        </p:tav>
                                        <p:tav tm="100000">
                                          <p:val>
                                            <p:strVal val="#ppt_y"/>
                                          </p:val>
                                        </p:tav>
                                      </p:tavLst>
                                    </p:anim>
                                  </p:childTnLst>
                                </p:cTn>
                              </p:par>
                            </p:childTnLst>
                          </p:cTn>
                        </p:par>
                        <p:par>
                          <p:cTn id="39" fill="hold">
                            <p:stCondLst>
                              <p:cond delay="2500"/>
                            </p:stCondLst>
                            <p:childTnLst>
                              <p:par>
                                <p:cTn id="40" presetID="37" presetClass="entr" presetSubtype="0" fill="hold" grpId="0"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anim calcmode="lin" valueType="num">
                                      <p:cBhvr>
                                        <p:cTn id="43" dur="500" fill="hold"/>
                                        <p:tgtEl>
                                          <p:spTgt spid="24"/>
                                        </p:tgtEl>
                                        <p:attrNameLst>
                                          <p:attrName>ppt_x</p:attrName>
                                        </p:attrNameLst>
                                      </p:cBhvr>
                                      <p:tavLst>
                                        <p:tav tm="0">
                                          <p:val>
                                            <p:strVal val="#ppt_x"/>
                                          </p:val>
                                        </p:tav>
                                        <p:tav tm="100000">
                                          <p:val>
                                            <p:strVal val="#ppt_x"/>
                                          </p:val>
                                        </p:tav>
                                      </p:tavLst>
                                    </p:anim>
                                    <p:anim calcmode="lin" valueType="num">
                                      <p:cBhvr>
                                        <p:cTn id="44" dur="450" decel="100000" fill="hold"/>
                                        <p:tgtEl>
                                          <p:spTgt spid="24"/>
                                        </p:tgtEl>
                                        <p:attrNameLst>
                                          <p:attrName>ppt_y</p:attrName>
                                        </p:attrNameLst>
                                      </p:cBhvr>
                                      <p:tavLst>
                                        <p:tav tm="0">
                                          <p:val>
                                            <p:strVal val="#ppt_y+1"/>
                                          </p:val>
                                        </p:tav>
                                        <p:tav tm="100000">
                                          <p:val>
                                            <p:strVal val="#ppt_y-.03"/>
                                          </p:val>
                                        </p:tav>
                                      </p:tavLst>
                                    </p:anim>
                                    <p:anim calcmode="lin" valueType="num">
                                      <p:cBhvr>
                                        <p:cTn id="45" dur="50" accel="100000" fill="hold">
                                          <p:stCondLst>
                                            <p:cond delay="450"/>
                                          </p:stCondLst>
                                        </p:cTn>
                                        <p:tgtEl>
                                          <p:spTgt spid="2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20" grpId="0" animBg="1"/>
      <p:bldP spid="21" grpId="0"/>
      <p:bldP spid="23" grpId="0" animBg="1"/>
      <p:bldP spid="24" grpId="0"/>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1C51B9E-6E34-4D4F-AC5E-340C9ADED39C}"/>
              </a:ext>
            </a:extLst>
          </p:cNvPr>
          <p:cNvSpPr>
            <a:spLocks noGrp="1"/>
          </p:cNvSpPr>
          <p:nvPr>
            <p:ph type="title" hasCustomPrompt="1"/>
          </p:nvPr>
        </p:nvSpPr>
        <p:spPr>
          <a:xfrm>
            <a:off x="356839" y="1305228"/>
            <a:ext cx="3041202" cy="681038"/>
          </a:xfrm>
        </p:spPr>
        <p:txBody>
          <a:bodyPr/>
          <a:lstStyle>
            <a:lvl1pPr algn="r">
              <a:defRPr/>
            </a:lvl1pPr>
          </a:lstStyle>
          <a:p>
            <a:r>
              <a:rPr lang="en-US" dirty="0"/>
              <a:t>CHART</a:t>
            </a:r>
          </a:p>
        </p:txBody>
      </p:sp>
      <p:cxnSp>
        <p:nvCxnSpPr>
          <p:cNvPr id="7" name="Straight Connector 6">
            <a:extLst>
              <a:ext uri="{FF2B5EF4-FFF2-40B4-BE49-F238E27FC236}">
                <a16:creationId xmlns:a16="http://schemas.microsoft.com/office/drawing/2014/main" id="{E680A384-AE91-2B42-9F38-24F76387428C}"/>
              </a:ext>
            </a:extLst>
          </p:cNvPr>
          <p:cNvCxnSpPr/>
          <p:nvPr userDrawn="1"/>
        </p:nvCxnSpPr>
        <p:spPr>
          <a:xfrm>
            <a:off x="1999228" y="2003155"/>
            <a:ext cx="1263192" cy="0"/>
          </a:xfrm>
          <a:prstGeom prst="line">
            <a:avLst/>
          </a:prstGeom>
          <a:ln w="63500">
            <a:solidFill>
              <a:srgbClr val="8E9091"/>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666F3BB-76E3-304D-871D-2A7F08D6B653}"/>
              </a:ext>
            </a:extLst>
          </p:cNvPr>
          <p:cNvSpPr/>
          <p:nvPr userDrawn="1"/>
        </p:nvSpPr>
        <p:spPr>
          <a:xfrm>
            <a:off x="3657600"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1" name="Rectangle 10">
            <a:extLst>
              <a:ext uri="{FF2B5EF4-FFF2-40B4-BE49-F238E27FC236}">
                <a16:creationId xmlns:a16="http://schemas.microsoft.com/office/drawing/2014/main" id="{7986FCD4-3EE9-BB4A-95E6-987FB00D3694}"/>
              </a:ext>
            </a:extLst>
          </p:cNvPr>
          <p:cNvSpPr/>
          <p:nvPr userDrawn="1"/>
        </p:nvSpPr>
        <p:spPr>
          <a:xfrm>
            <a:off x="6712858"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8" name="Text Placeholder 3">
            <a:extLst>
              <a:ext uri="{FF2B5EF4-FFF2-40B4-BE49-F238E27FC236}">
                <a16:creationId xmlns:a16="http://schemas.microsoft.com/office/drawing/2014/main" id="{7F976329-F4F0-2743-AF91-52850E56652C}"/>
              </a:ext>
            </a:extLst>
          </p:cNvPr>
          <p:cNvSpPr>
            <a:spLocks noGrp="1"/>
          </p:cNvSpPr>
          <p:nvPr>
            <p:ph type="body" sz="quarter" idx="10" hasCustomPrompt="1"/>
          </p:nvPr>
        </p:nvSpPr>
        <p:spPr>
          <a:xfrm>
            <a:off x="1059543" y="3538801"/>
            <a:ext cx="3659070" cy="1016000"/>
          </a:xfrm>
        </p:spPr>
        <p:txBody>
          <a:bodyPr>
            <a:noAutofit/>
          </a:bodyPr>
          <a:lstStyle>
            <a:lvl1pPr marL="0" indent="0" algn="r">
              <a:buNone/>
              <a:defRPr sz="1400"/>
            </a:lvl1pPr>
            <a:lvl2pPr algn="r">
              <a:defRPr sz="1200"/>
            </a:lvl2pPr>
            <a:lvl3pPr algn="r">
              <a:defRPr sz="1200"/>
            </a:lvl3pPr>
            <a:lvl4pPr algn="r">
              <a:defRPr sz="1200"/>
            </a:lvl4pPr>
            <a:lvl5pPr algn="r">
              <a:defRPr sz="1200"/>
            </a:lvl5pPr>
          </a:lstStyle>
          <a:p>
            <a:pPr lvl="0"/>
            <a:r>
              <a:rPr lang="en-US" dirty="0"/>
              <a:t>Lorem ipsum dolor sit </a:t>
            </a:r>
            <a:r>
              <a:rPr lang="en-US" dirty="0" err="1"/>
              <a:t>amet</a:t>
            </a:r>
            <a:r>
              <a:rPr lang="en-US" dirty="0"/>
              <a:t>, id </a:t>
            </a:r>
            <a:r>
              <a:rPr lang="en-US" dirty="0" err="1"/>
              <a:t>congue</a:t>
            </a:r>
            <a:r>
              <a:rPr lang="en-US" dirty="0"/>
              <a:t> </a:t>
            </a:r>
            <a:r>
              <a:rPr lang="en-US" dirty="0" err="1"/>
              <a:t>senteniae</a:t>
            </a:r>
            <a:r>
              <a:rPr lang="en-US" dirty="0"/>
              <a:t> </a:t>
            </a:r>
            <a:r>
              <a:rPr lang="en-US" dirty="0" err="1"/>
              <a:t>mea</a:t>
            </a:r>
            <a:r>
              <a:rPr lang="en-US" dirty="0"/>
              <a:t>, </a:t>
            </a:r>
            <a:r>
              <a:rPr lang="en-US" dirty="0" err="1"/>
              <a:t>bonorum</a:t>
            </a:r>
            <a:r>
              <a:rPr lang="en-US" dirty="0"/>
              <a:t> </a:t>
            </a:r>
            <a:r>
              <a:rPr lang="en-US" dirty="0" err="1"/>
              <a:t>eruditi</a:t>
            </a:r>
            <a:r>
              <a:rPr lang="en-US" dirty="0"/>
              <a:t> </a:t>
            </a:r>
            <a:r>
              <a:rPr lang="en-US" dirty="0" err="1"/>
              <a:t>nominavi</a:t>
            </a:r>
            <a:r>
              <a:rPr lang="en-US" dirty="0"/>
              <a:t> </a:t>
            </a:r>
            <a:r>
              <a:rPr lang="en-US" dirty="0" err="1"/>
              <a:t>ut</a:t>
            </a:r>
            <a:r>
              <a:rPr lang="en-US" dirty="0"/>
              <a:t> cum </a:t>
            </a:r>
          </a:p>
        </p:txBody>
      </p:sp>
      <p:sp>
        <p:nvSpPr>
          <p:cNvPr id="20" name="Chart Placeholder 19">
            <a:extLst>
              <a:ext uri="{FF2B5EF4-FFF2-40B4-BE49-F238E27FC236}">
                <a16:creationId xmlns:a16="http://schemas.microsoft.com/office/drawing/2014/main" id="{D07363B3-B369-1940-9B74-B8F386FBC87A}"/>
              </a:ext>
            </a:extLst>
          </p:cNvPr>
          <p:cNvSpPr>
            <a:spLocks noGrp="1"/>
          </p:cNvSpPr>
          <p:nvPr>
            <p:ph type="chart" sz="quarter" idx="11"/>
          </p:nvPr>
        </p:nvSpPr>
        <p:spPr>
          <a:xfrm>
            <a:off x="5113793" y="2330605"/>
            <a:ext cx="6182857" cy="3390745"/>
          </a:xfrm>
        </p:spPr>
        <p:txBody>
          <a:bodyPr/>
          <a:lstStyle/>
          <a:p>
            <a:endParaRPr lang="en-US"/>
          </a:p>
        </p:txBody>
      </p:sp>
    </p:spTree>
    <p:extLst>
      <p:ext uri="{BB962C8B-B14F-4D97-AF65-F5344CB8AC3E}">
        <p14:creationId xmlns:p14="http://schemas.microsoft.com/office/powerpoint/2010/main" val="2314852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A08AE9F-0F7A-A044-9B59-8A4CAB835397}"/>
              </a:ext>
            </a:extLst>
          </p:cNvPr>
          <p:cNvSpPr/>
          <p:nvPr userDrawn="1"/>
        </p:nvSpPr>
        <p:spPr>
          <a:xfrm>
            <a:off x="6712858"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a:extLst>
              <a:ext uri="{FF2B5EF4-FFF2-40B4-BE49-F238E27FC236}">
                <a16:creationId xmlns:a16="http://schemas.microsoft.com/office/drawing/2014/main" id="{C037E9BF-C71C-C547-B3BE-5ACB98325ED5}"/>
              </a:ext>
            </a:extLst>
          </p:cNvPr>
          <p:cNvSpPr/>
          <p:nvPr userDrawn="1"/>
        </p:nvSpPr>
        <p:spPr>
          <a:xfrm>
            <a:off x="3657600"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a:extLst>
              <a:ext uri="{FF2B5EF4-FFF2-40B4-BE49-F238E27FC236}">
                <a16:creationId xmlns:a16="http://schemas.microsoft.com/office/drawing/2014/main" id="{07AFCA7F-7AEB-7B4F-B61F-53D7BAD54E96}"/>
              </a:ext>
            </a:extLst>
          </p:cNvPr>
          <p:cNvSpPr/>
          <p:nvPr userDrawn="1"/>
        </p:nvSpPr>
        <p:spPr>
          <a:xfrm>
            <a:off x="595077"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2" name="Title 1">
            <a:extLst>
              <a:ext uri="{FF2B5EF4-FFF2-40B4-BE49-F238E27FC236}">
                <a16:creationId xmlns:a16="http://schemas.microsoft.com/office/drawing/2014/main" id="{691AE107-C359-E341-8CE0-4EB1F5AD445F}"/>
              </a:ext>
            </a:extLst>
          </p:cNvPr>
          <p:cNvSpPr>
            <a:spLocks noGrp="1"/>
          </p:cNvSpPr>
          <p:nvPr>
            <p:ph type="ctrTitle" hasCustomPrompt="1"/>
          </p:nvPr>
        </p:nvSpPr>
        <p:spPr>
          <a:xfrm>
            <a:off x="1524000" y="1122363"/>
            <a:ext cx="9144000" cy="2387600"/>
          </a:xfrm>
        </p:spPr>
        <p:txBody>
          <a:bodyPr anchor="b"/>
          <a:lstStyle>
            <a:lvl1pPr algn="ctr">
              <a:defRPr sz="6000"/>
            </a:lvl1pPr>
          </a:lstStyle>
          <a:p>
            <a:r>
              <a:rPr lang="en-US" dirty="0"/>
              <a:t>THANK YOU</a:t>
            </a:r>
          </a:p>
        </p:txBody>
      </p:sp>
      <p:cxnSp>
        <p:nvCxnSpPr>
          <p:cNvPr id="17" name="Straight Connector 16">
            <a:extLst>
              <a:ext uri="{FF2B5EF4-FFF2-40B4-BE49-F238E27FC236}">
                <a16:creationId xmlns:a16="http://schemas.microsoft.com/office/drawing/2014/main" id="{0EC73221-0FBE-134A-BDB4-709AFEC2D140}"/>
              </a:ext>
            </a:extLst>
          </p:cNvPr>
          <p:cNvCxnSpPr>
            <a:cxnSpLocks/>
          </p:cNvCxnSpPr>
          <p:nvPr userDrawn="1"/>
        </p:nvCxnSpPr>
        <p:spPr>
          <a:xfrm>
            <a:off x="2953265" y="3572392"/>
            <a:ext cx="6263747" cy="0"/>
          </a:xfrm>
          <a:prstGeom prst="line">
            <a:avLst/>
          </a:prstGeom>
          <a:ln w="76200">
            <a:solidFill>
              <a:srgbClr val="8E9091"/>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28B2D31-9732-9C44-8993-710A81CF126A}"/>
              </a:ext>
            </a:extLst>
          </p:cNvPr>
          <p:cNvPicPr>
            <a:picLocks noChangeAspect="1"/>
          </p:cNvPicPr>
          <p:nvPr userDrawn="1"/>
        </p:nvPicPr>
        <p:blipFill>
          <a:blip r:embed="rId2"/>
          <a:stretch>
            <a:fillRect/>
          </a:stretch>
        </p:blipFill>
        <p:spPr>
          <a:xfrm>
            <a:off x="602342" y="380674"/>
            <a:ext cx="2341690" cy="810019"/>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E91164FA-E68E-6648-A11F-D273EDFD0812}"/>
              </a:ext>
            </a:extLst>
          </p:cNvPr>
          <p:cNvPicPr>
            <a:picLocks noChangeAspect="1"/>
          </p:cNvPicPr>
          <p:nvPr userDrawn="1"/>
        </p:nvPicPr>
        <p:blipFill>
          <a:blip r:embed="rId3"/>
          <a:stretch>
            <a:fillRect/>
          </a:stretch>
        </p:blipFill>
        <p:spPr>
          <a:xfrm>
            <a:off x="7760970" y="5665131"/>
            <a:ext cx="3640624" cy="661224"/>
          </a:xfrm>
          <a:prstGeom prst="rect">
            <a:avLst/>
          </a:prstGeom>
        </p:spPr>
      </p:pic>
    </p:spTree>
    <p:extLst>
      <p:ext uri="{BB962C8B-B14F-4D97-AF65-F5344CB8AC3E}">
        <p14:creationId xmlns:p14="http://schemas.microsoft.com/office/powerpoint/2010/main" val="3102904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410CA296-0095-5045-A640-0483D993C224}"/>
              </a:ext>
            </a:extLst>
          </p:cNvPr>
          <p:cNvSpPr>
            <a:spLocks noGrp="1"/>
          </p:cNvSpPr>
          <p:nvPr>
            <p:ph type="pic" sz="quarter" idx="10"/>
          </p:nvPr>
        </p:nvSpPr>
        <p:spPr>
          <a:xfrm>
            <a:off x="609600" y="0"/>
            <a:ext cx="4876800" cy="6858000"/>
          </a:xfrm>
        </p:spPr>
        <p:txBody>
          <a:bodyPr/>
          <a:lstStyle/>
          <a:p>
            <a:endParaRPr lang="en-US"/>
          </a:p>
        </p:txBody>
      </p:sp>
      <p:sp>
        <p:nvSpPr>
          <p:cNvPr id="12" name="Rectangle 11">
            <a:extLst>
              <a:ext uri="{FF2B5EF4-FFF2-40B4-BE49-F238E27FC236}">
                <a16:creationId xmlns:a16="http://schemas.microsoft.com/office/drawing/2014/main" id="{5EF8CCC7-B370-A24E-9ED4-1A5D9BA7BBD7}"/>
              </a:ext>
            </a:extLst>
          </p:cNvPr>
          <p:cNvSpPr/>
          <p:nvPr userDrawn="1"/>
        </p:nvSpPr>
        <p:spPr>
          <a:xfrm>
            <a:off x="3657600"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4" name="Rectangle 13">
            <a:extLst>
              <a:ext uri="{FF2B5EF4-FFF2-40B4-BE49-F238E27FC236}">
                <a16:creationId xmlns:a16="http://schemas.microsoft.com/office/drawing/2014/main" id="{F34CBC92-52CA-6240-853F-74F496D785E1}"/>
              </a:ext>
            </a:extLst>
          </p:cNvPr>
          <p:cNvSpPr/>
          <p:nvPr userDrawn="1"/>
        </p:nvSpPr>
        <p:spPr>
          <a:xfrm>
            <a:off x="6712858"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21" name="Straight Connector 20">
            <a:extLst>
              <a:ext uri="{FF2B5EF4-FFF2-40B4-BE49-F238E27FC236}">
                <a16:creationId xmlns:a16="http://schemas.microsoft.com/office/drawing/2014/main" id="{9E467167-D069-F14B-97E0-08DB77AEBDCD}"/>
              </a:ext>
            </a:extLst>
          </p:cNvPr>
          <p:cNvCxnSpPr/>
          <p:nvPr userDrawn="1"/>
        </p:nvCxnSpPr>
        <p:spPr>
          <a:xfrm>
            <a:off x="9816233" y="2003155"/>
            <a:ext cx="1263192" cy="0"/>
          </a:xfrm>
          <a:prstGeom prst="line">
            <a:avLst/>
          </a:prstGeom>
          <a:ln w="63500">
            <a:solidFill>
              <a:srgbClr val="8E9091"/>
            </a:solidFill>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0B449320-D860-D442-BAF3-9EFDE697CB0A}"/>
              </a:ext>
            </a:extLst>
          </p:cNvPr>
          <p:cNvSpPr>
            <a:spLocks noGrp="1"/>
          </p:cNvSpPr>
          <p:nvPr>
            <p:ph type="body" sz="quarter" idx="11" hasCustomPrompt="1"/>
          </p:nvPr>
        </p:nvSpPr>
        <p:spPr>
          <a:xfrm>
            <a:off x="8766626" y="1246853"/>
            <a:ext cx="2535238" cy="719232"/>
          </a:xfrm>
        </p:spPr>
        <p:txBody>
          <a:bodyPr>
            <a:normAutofit/>
          </a:bodyPr>
          <a:lstStyle>
            <a:lvl1pPr marL="0" indent="0">
              <a:buNone/>
              <a:defRPr sz="4400" b="1">
                <a:solidFill>
                  <a:srgbClr val="042338"/>
                </a:solidFill>
                <a:latin typeface="Bebas" pitchFamily="2" charset="0"/>
              </a:defRPr>
            </a:lvl1pPr>
          </a:lstStyle>
          <a:p>
            <a:pPr lvl="0"/>
            <a:r>
              <a:rPr lang="en-US" dirty="0"/>
              <a:t>WELCOME</a:t>
            </a:r>
          </a:p>
        </p:txBody>
      </p:sp>
      <p:sp>
        <p:nvSpPr>
          <p:cNvPr id="25" name="Text Placeholder 24">
            <a:extLst>
              <a:ext uri="{FF2B5EF4-FFF2-40B4-BE49-F238E27FC236}">
                <a16:creationId xmlns:a16="http://schemas.microsoft.com/office/drawing/2014/main" id="{A80FE03D-2930-5548-B308-7F8588215E19}"/>
              </a:ext>
            </a:extLst>
          </p:cNvPr>
          <p:cNvSpPr>
            <a:spLocks noGrp="1"/>
          </p:cNvSpPr>
          <p:nvPr>
            <p:ph type="body" sz="quarter" idx="12" hasCustomPrompt="1"/>
          </p:nvPr>
        </p:nvSpPr>
        <p:spPr>
          <a:xfrm>
            <a:off x="7605714" y="2273300"/>
            <a:ext cx="3695700" cy="2471738"/>
          </a:xfrm>
        </p:spPr>
        <p:txBody>
          <a:bodyPr>
            <a:normAutofit/>
          </a:bodyPr>
          <a:lstStyle>
            <a:lvl1pPr marL="0" indent="0">
              <a:lnSpc>
                <a:spcPct val="100000"/>
              </a:lnSpc>
              <a:buNone/>
              <a:defRPr sz="1400" spc="40" baseline="0">
                <a:solidFill>
                  <a:srgbClr val="042338"/>
                </a:solidFill>
                <a:latin typeface="Calibri" panose="020F0502020204030204" pitchFamily="34" charset="0"/>
                <a:cs typeface="Calibri" panose="020F0502020204030204" pitchFamily="34" charset="0"/>
              </a:defRPr>
            </a:lvl1pPr>
          </a:lstStyle>
          <a:p>
            <a:pPr lvl="0"/>
            <a:r>
              <a:rPr lang="en-US" dirty="0"/>
              <a:t>Lorem ipsum dolor sit </a:t>
            </a:r>
            <a:r>
              <a:rPr lang="en-US" dirty="0" err="1"/>
              <a:t>amet</a:t>
            </a:r>
            <a:r>
              <a:rPr lang="en-US" dirty="0"/>
              <a:t>, cu </a:t>
            </a:r>
            <a:r>
              <a:rPr lang="en-US" dirty="0" err="1"/>
              <a:t>omittantur</a:t>
            </a:r>
            <a:r>
              <a:rPr lang="en-US" dirty="0"/>
              <a:t> </a:t>
            </a:r>
            <a:r>
              <a:rPr lang="en-US" dirty="0" err="1"/>
              <a:t>repudiandae</a:t>
            </a:r>
            <a:r>
              <a:rPr lang="en-US" dirty="0"/>
              <a:t> </a:t>
            </a:r>
            <a:r>
              <a:rPr lang="en-US" dirty="0" err="1"/>
              <a:t>eum</a:t>
            </a:r>
            <a:r>
              <a:rPr lang="en-US" dirty="0"/>
              <a:t>. Eu </a:t>
            </a:r>
            <a:r>
              <a:rPr lang="en-US" dirty="0" err="1"/>
              <a:t>probo</a:t>
            </a:r>
            <a:r>
              <a:rPr lang="en-US" dirty="0"/>
              <a:t> </a:t>
            </a:r>
            <a:r>
              <a:rPr lang="en-US" dirty="0" err="1"/>
              <a:t>idque</a:t>
            </a:r>
            <a:r>
              <a:rPr lang="en-US" dirty="0"/>
              <a:t> </a:t>
            </a:r>
            <a:r>
              <a:rPr lang="en-US" dirty="0" err="1"/>
              <a:t>saepe</a:t>
            </a:r>
            <a:r>
              <a:rPr lang="en-US" dirty="0"/>
              <a:t> </a:t>
            </a:r>
            <a:r>
              <a:rPr lang="en-US" dirty="0" err="1"/>
              <a:t>nec</a:t>
            </a:r>
            <a:r>
              <a:rPr lang="en-US" dirty="0"/>
              <a:t>, </a:t>
            </a:r>
            <a:r>
              <a:rPr lang="en-US" dirty="0" err="1"/>
              <a:t>veri</a:t>
            </a:r>
            <a:r>
              <a:rPr lang="en-US" dirty="0"/>
              <a:t> </a:t>
            </a:r>
            <a:r>
              <a:rPr lang="en-US" dirty="0" err="1"/>
              <a:t>discere</a:t>
            </a:r>
            <a:r>
              <a:rPr lang="en-US" dirty="0"/>
              <a:t> </a:t>
            </a:r>
            <a:r>
              <a:rPr lang="en-US" dirty="0" err="1"/>
              <a:t>consequuntur</a:t>
            </a:r>
            <a:r>
              <a:rPr lang="en-US" dirty="0"/>
              <a:t> no </a:t>
            </a:r>
            <a:r>
              <a:rPr lang="en-US" dirty="0" err="1"/>
              <a:t>vix</a:t>
            </a:r>
            <a:r>
              <a:rPr lang="en-US" dirty="0"/>
              <a:t>, magna </a:t>
            </a:r>
            <a:r>
              <a:rPr lang="en-US" dirty="0" err="1"/>
              <a:t>inimicus</a:t>
            </a:r>
            <a:r>
              <a:rPr lang="en-US" dirty="0"/>
              <a:t> cum at. Ex </a:t>
            </a:r>
            <a:r>
              <a:rPr lang="en-US" dirty="0" err="1"/>
              <a:t>vel</a:t>
            </a:r>
            <a:r>
              <a:rPr lang="en-US" dirty="0"/>
              <a:t> </a:t>
            </a:r>
            <a:r>
              <a:rPr lang="en-US" dirty="0" err="1"/>
              <a:t>ceteros</a:t>
            </a:r>
            <a:r>
              <a:rPr lang="en-US" dirty="0"/>
              <a:t> </a:t>
            </a:r>
            <a:r>
              <a:rPr lang="en-US" dirty="0" err="1"/>
              <a:t>mediocrem</a:t>
            </a:r>
            <a:r>
              <a:rPr lang="en-US" dirty="0"/>
              <a:t>, </a:t>
            </a:r>
            <a:r>
              <a:rPr lang="en-US" dirty="0" err="1"/>
              <a:t>eu</a:t>
            </a:r>
            <a:r>
              <a:rPr lang="en-US" dirty="0"/>
              <a:t> </a:t>
            </a:r>
            <a:r>
              <a:rPr lang="en-US" dirty="0" err="1"/>
              <a:t>accumsan</a:t>
            </a:r>
            <a:r>
              <a:rPr lang="en-US" dirty="0"/>
              <a:t> </a:t>
            </a:r>
            <a:r>
              <a:rPr lang="en-US" dirty="0" err="1"/>
              <a:t>nominavi</a:t>
            </a:r>
            <a:r>
              <a:rPr lang="en-US" dirty="0"/>
              <a:t> </a:t>
            </a:r>
            <a:r>
              <a:rPr lang="en-US" dirty="0" err="1"/>
              <a:t>eam</a:t>
            </a:r>
            <a:r>
              <a:rPr lang="en-US" dirty="0"/>
              <a:t>, </a:t>
            </a:r>
            <a:r>
              <a:rPr lang="en-US" dirty="0" err="1"/>
              <a:t>eos</a:t>
            </a:r>
            <a:r>
              <a:rPr lang="en-US" dirty="0"/>
              <a:t> </a:t>
            </a:r>
            <a:r>
              <a:rPr lang="en-US" dirty="0" err="1"/>
              <a:t>epicuri</a:t>
            </a:r>
            <a:r>
              <a:rPr lang="en-US" dirty="0"/>
              <a:t> </a:t>
            </a:r>
            <a:r>
              <a:rPr lang="en-US" dirty="0" err="1"/>
              <a:t>prodesset</a:t>
            </a:r>
            <a:r>
              <a:rPr lang="en-US" dirty="0"/>
              <a:t> </a:t>
            </a:r>
            <a:r>
              <a:rPr lang="en-US" dirty="0" err="1"/>
              <a:t>eu</a:t>
            </a:r>
            <a:r>
              <a:rPr lang="en-US" dirty="0"/>
              <a:t>. Eos </a:t>
            </a:r>
            <a:r>
              <a:rPr lang="en-US" dirty="0" err="1"/>
              <a:t>putent</a:t>
            </a:r>
            <a:r>
              <a:rPr lang="en-US" dirty="0"/>
              <a:t> </a:t>
            </a:r>
            <a:r>
              <a:rPr lang="en-US" dirty="0" err="1"/>
              <a:t>aeterno</a:t>
            </a:r>
            <a:r>
              <a:rPr lang="en-US" dirty="0"/>
              <a:t> </a:t>
            </a:r>
            <a:r>
              <a:rPr lang="en-US" dirty="0" err="1"/>
              <a:t>detracto</a:t>
            </a:r>
            <a:r>
              <a:rPr lang="en-US" dirty="0"/>
              <a:t> cu, </a:t>
            </a:r>
            <a:r>
              <a:rPr lang="en-US" dirty="0" err="1"/>
              <a:t>epicurei</a:t>
            </a:r>
            <a:r>
              <a:rPr lang="en-US" dirty="0"/>
              <a:t> </a:t>
            </a:r>
            <a:r>
              <a:rPr lang="en-US" dirty="0" err="1"/>
              <a:t>concludaturque</a:t>
            </a:r>
            <a:r>
              <a:rPr lang="en-US" dirty="0"/>
              <a:t> no </a:t>
            </a:r>
            <a:r>
              <a:rPr lang="en-US" dirty="0" err="1"/>
              <a:t>ius</a:t>
            </a:r>
            <a:r>
              <a:rPr lang="en-US" dirty="0"/>
              <a:t>, ne dolor </a:t>
            </a:r>
            <a:r>
              <a:rPr lang="en-US" dirty="0" err="1"/>
              <a:t>aperiri</a:t>
            </a:r>
            <a:r>
              <a:rPr lang="en-US" dirty="0"/>
              <a:t> </a:t>
            </a:r>
            <a:r>
              <a:rPr lang="en-US" dirty="0" err="1"/>
              <a:t>pertinacia</a:t>
            </a:r>
            <a:r>
              <a:rPr lang="en-US" dirty="0"/>
              <a:t> per.</a:t>
            </a:r>
          </a:p>
        </p:txBody>
      </p:sp>
      <p:sp>
        <p:nvSpPr>
          <p:cNvPr id="27" name="Text Placeholder 26">
            <a:extLst>
              <a:ext uri="{FF2B5EF4-FFF2-40B4-BE49-F238E27FC236}">
                <a16:creationId xmlns:a16="http://schemas.microsoft.com/office/drawing/2014/main" id="{25E3C966-3720-A74E-82A3-20043B2BD100}"/>
              </a:ext>
            </a:extLst>
          </p:cNvPr>
          <p:cNvSpPr>
            <a:spLocks noGrp="1"/>
          </p:cNvSpPr>
          <p:nvPr>
            <p:ph type="body" sz="quarter" idx="13" hasCustomPrompt="1"/>
          </p:nvPr>
        </p:nvSpPr>
        <p:spPr>
          <a:xfrm>
            <a:off x="7605713" y="5015182"/>
            <a:ext cx="3695700" cy="939800"/>
          </a:xfrm>
        </p:spPr>
        <p:txBody>
          <a:bodyPr>
            <a:noAutofit/>
          </a:bodyPr>
          <a:lstStyle>
            <a:lvl1pPr marL="0" indent="0">
              <a:lnSpc>
                <a:spcPct val="100000"/>
              </a:lnSpc>
              <a:buNone/>
              <a:defRPr sz="1100" spc="40" baseline="0">
                <a:solidFill>
                  <a:srgbClr val="042338"/>
                </a:solidFill>
                <a:effectLst/>
                <a:latin typeface="+mn-lt"/>
              </a:defRPr>
            </a:lvl1pPr>
          </a:lstStyle>
          <a:p>
            <a:pPr lvl="0"/>
            <a:r>
              <a:rPr lang="en-US" dirty="0"/>
              <a:t>NO VIM MODO IMPERDIET, EX PERICULIS TEMPORIBUS IUS, TRACTATOS QUALISQUE CU MEL. CUO DOCENDI DELICATA UT, DUO EU DUIS VOLUTPAT.</a:t>
            </a:r>
          </a:p>
        </p:txBody>
      </p:sp>
    </p:spTree>
    <p:extLst>
      <p:ext uri="{BB962C8B-B14F-4D97-AF65-F5344CB8AC3E}">
        <p14:creationId xmlns:p14="http://schemas.microsoft.com/office/powerpoint/2010/main" val="1064576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F1C5B91-BA1D-E54E-9AFF-34D9854945FE}"/>
              </a:ext>
            </a:extLst>
          </p:cNvPr>
          <p:cNvSpPr/>
          <p:nvPr userDrawn="1"/>
        </p:nvSpPr>
        <p:spPr>
          <a:xfrm>
            <a:off x="595077"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a:extLst>
              <a:ext uri="{FF2B5EF4-FFF2-40B4-BE49-F238E27FC236}">
                <a16:creationId xmlns:a16="http://schemas.microsoft.com/office/drawing/2014/main" id="{195A0AB0-8EBC-C749-BAFB-3905A3BD7209}"/>
              </a:ext>
            </a:extLst>
          </p:cNvPr>
          <p:cNvSpPr/>
          <p:nvPr userDrawn="1"/>
        </p:nvSpPr>
        <p:spPr>
          <a:xfrm>
            <a:off x="3657600"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Picture Placeholder 18">
            <a:extLst>
              <a:ext uri="{FF2B5EF4-FFF2-40B4-BE49-F238E27FC236}">
                <a16:creationId xmlns:a16="http://schemas.microsoft.com/office/drawing/2014/main" id="{410CA296-0095-5045-A640-0483D993C224}"/>
              </a:ext>
            </a:extLst>
          </p:cNvPr>
          <p:cNvSpPr>
            <a:spLocks noGrp="1"/>
          </p:cNvSpPr>
          <p:nvPr>
            <p:ph type="pic" sz="quarter" idx="10"/>
          </p:nvPr>
        </p:nvSpPr>
        <p:spPr>
          <a:xfrm>
            <a:off x="6736917" y="0"/>
            <a:ext cx="4876800" cy="6858000"/>
          </a:xfrm>
        </p:spPr>
        <p:txBody>
          <a:bodyPr/>
          <a:lstStyle/>
          <a:p>
            <a:endParaRPr lang="en-US"/>
          </a:p>
        </p:txBody>
      </p:sp>
      <p:cxnSp>
        <p:nvCxnSpPr>
          <p:cNvPr id="21" name="Straight Connector 20">
            <a:extLst>
              <a:ext uri="{FF2B5EF4-FFF2-40B4-BE49-F238E27FC236}">
                <a16:creationId xmlns:a16="http://schemas.microsoft.com/office/drawing/2014/main" id="{9E467167-D069-F14B-97E0-08DB77AEBDCD}"/>
              </a:ext>
            </a:extLst>
          </p:cNvPr>
          <p:cNvCxnSpPr/>
          <p:nvPr userDrawn="1"/>
        </p:nvCxnSpPr>
        <p:spPr>
          <a:xfrm>
            <a:off x="2999797" y="2003155"/>
            <a:ext cx="1263192" cy="0"/>
          </a:xfrm>
          <a:prstGeom prst="line">
            <a:avLst/>
          </a:prstGeom>
          <a:ln w="63500">
            <a:solidFill>
              <a:srgbClr val="8E9091"/>
            </a:solidFill>
          </a:ln>
        </p:spPr>
        <p:style>
          <a:lnRef idx="1">
            <a:schemeClr val="accent1"/>
          </a:lnRef>
          <a:fillRef idx="0">
            <a:schemeClr val="accent1"/>
          </a:fillRef>
          <a:effectRef idx="0">
            <a:schemeClr val="accent1"/>
          </a:effectRef>
          <a:fontRef idx="minor">
            <a:schemeClr val="tx1"/>
          </a:fontRef>
        </p:style>
      </p:cxnSp>
      <p:sp>
        <p:nvSpPr>
          <p:cNvPr id="23" name="Text Placeholder 22">
            <a:extLst>
              <a:ext uri="{FF2B5EF4-FFF2-40B4-BE49-F238E27FC236}">
                <a16:creationId xmlns:a16="http://schemas.microsoft.com/office/drawing/2014/main" id="{0B449320-D860-D442-BAF3-9EFDE697CB0A}"/>
              </a:ext>
            </a:extLst>
          </p:cNvPr>
          <p:cNvSpPr>
            <a:spLocks noGrp="1"/>
          </p:cNvSpPr>
          <p:nvPr>
            <p:ph type="body" sz="quarter" idx="11" hasCustomPrompt="1"/>
          </p:nvPr>
        </p:nvSpPr>
        <p:spPr>
          <a:xfrm>
            <a:off x="1950190" y="1246853"/>
            <a:ext cx="2535238" cy="719232"/>
          </a:xfrm>
        </p:spPr>
        <p:txBody>
          <a:bodyPr>
            <a:normAutofit/>
          </a:bodyPr>
          <a:lstStyle>
            <a:lvl1pPr marL="0" indent="0">
              <a:buNone/>
              <a:defRPr sz="4400" b="1">
                <a:solidFill>
                  <a:srgbClr val="042338"/>
                </a:solidFill>
                <a:latin typeface="Bebas" pitchFamily="2" charset="0"/>
              </a:defRPr>
            </a:lvl1pPr>
          </a:lstStyle>
          <a:p>
            <a:pPr lvl="0"/>
            <a:r>
              <a:rPr lang="en-US" dirty="0"/>
              <a:t>WELCOME</a:t>
            </a:r>
          </a:p>
        </p:txBody>
      </p:sp>
      <p:sp>
        <p:nvSpPr>
          <p:cNvPr id="25" name="Text Placeholder 24">
            <a:extLst>
              <a:ext uri="{FF2B5EF4-FFF2-40B4-BE49-F238E27FC236}">
                <a16:creationId xmlns:a16="http://schemas.microsoft.com/office/drawing/2014/main" id="{A80FE03D-2930-5548-B308-7F8588215E19}"/>
              </a:ext>
            </a:extLst>
          </p:cNvPr>
          <p:cNvSpPr>
            <a:spLocks noGrp="1"/>
          </p:cNvSpPr>
          <p:nvPr>
            <p:ph type="body" sz="quarter" idx="12" hasCustomPrompt="1"/>
          </p:nvPr>
        </p:nvSpPr>
        <p:spPr>
          <a:xfrm>
            <a:off x="789278" y="2273300"/>
            <a:ext cx="3695700" cy="2471738"/>
          </a:xfrm>
        </p:spPr>
        <p:txBody>
          <a:bodyPr>
            <a:normAutofit/>
          </a:bodyPr>
          <a:lstStyle>
            <a:lvl1pPr marL="0" indent="0">
              <a:lnSpc>
                <a:spcPct val="100000"/>
              </a:lnSpc>
              <a:buNone/>
              <a:defRPr sz="1400" spc="40" baseline="0">
                <a:solidFill>
                  <a:srgbClr val="042338"/>
                </a:solidFill>
                <a:latin typeface="Calibri" panose="020F0502020204030204" pitchFamily="34" charset="0"/>
                <a:cs typeface="Calibri" panose="020F0502020204030204" pitchFamily="34" charset="0"/>
              </a:defRPr>
            </a:lvl1pPr>
          </a:lstStyle>
          <a:p>
            <a:pPr lvl="0"/>
            <a:r>
              <a:rPr lang="en-US" dirty="0"/>
              <a:t>Lorem ipsum dolor sit </a:t>
            </a:r>
            <a:r>
              <a:rPr lang="en-US" dirty="0" err="1"/>
              <a:t>amet</a:t>
            </a:r>
            <a:r>
              <a:rPr lang="en-US" dirty="0"/>
              <a:t>, cu </a:t>
            </a:r>
            <a:r>
              <a:rPr lang="en-US" dirty="0" err="1"/>
              <a:t>omittantur</a:t>
            </a:r>
            <a:r>
              <a:rPr lang="en-US" dirty="0"/>
              <a:t> </a:t>
            </a:r>
            <a:r>
              <a:rPr lang="en-US" dirty="0" err="1"/>
              <a:t>repudiandae</a:t>
            </a:r>
            <a:r>
              <a:rPr lang="en-US" dirty="0"/>
              <a:t> </a:t>
            </a:r>
            <a:r>
              <a:rPr lang="en-US" dirty="0" err="1"/>
              <a:t>eum</a:t>
            </a:r>
            <a:r>
              <a:rPr lang="en-US" dirty="0"/>
              <a:t>. Eu </a:t>
            </a:r>
            <a:r>
              <a:rPr lang="en-US" dirty="0" err="1"/>
              <a:t>probo</a:t>
            </a:r>
            <a:r>
              <a:rPr lang="en-US" dirty="0"/>
              <a:t> </a:t>
            </a:r>
            <a:r>
              <a:rPr lang="en-US" dirty="0" err="1"/>
              <a:t>idque</a:t>
            </a:r>
            <a:r>
              <a:rPr lang="en-US" dirty="0"/>
              <a:t> </a:t>
            </a:r>
            <a:r>
              <a:rPr lang="en-US" dirty="0" err="1"/>
              <a:t>saepe</a:t>
            </a:r>
            <a:r>
              <a:rPr lang="en-US" dirty="0"/>
              <a:t> </a:t>
            </a:r>
            <a:r>
              <a:rPr lang="en-US" dirty="0" err="1"/>
              <a:t>nec</a:t>
            </a:r>
            <a:r>
              <a:rPr lang="en-US" dirty="0"/>
              <a:t>, </a:t>
            </a:r>
            <a:r>
              <a:rPr lang="en-US" dirty="0" err="1"/>
              <a:t>veri</a:t>
            </a:r>
            <a:r>
              <a:rPr lang="en-US" dirty="0"/>
              <a:t> </a:t>
            </a:r>
            <a:r>
              <a:rPr lang="en-US" dirty="0" err="1"/>
              <a:t>discere</a:t>
            </a:r>
            <a:r>
              <a:rPr lang="en-US" dirty="0"/>
              <a:t> </a:t>
            </a:r>
            <a:r>
              <a:rPr lang="en-US" dirty="0" err="1"/>
              <a:t>consequuntur</a:t>
            </a:r>
            <a:r>
              <a:rPr lang="en-US" dirty="0"/>
              <a:t> no </a:t>
            </a:r>
            <a:r>
              <a:rPr lang="en-US" dirty="0" err="1"/>
              <a:t>vix</a:t>
            </a:r>
            <a:r>
              <a:rPr lang="en-US" dirty="0"/>
              <a:t>, magna </a:t>
            </a:r>
            <a:r>
              <a:rPr lang="en-US" dirty="0" err="1"/>
              <a:t>inimicus</a:t>
            </a:r>
            <a:r>
              <a:rPr lang="en-US" dirty="0"/>
              <a:t> cum at. Ex </a:t>
            </a:r>
            <a:r>
              <a:rPr lang="en-US" dirty="0" err="1"/>
              <a:t>vel</a:t>
            </a:r>
            <a:r>
              <a:rPr lang="en-US" dirty="0"/>
              <a:t> </a:t>
            </a:r>
            <a:r>
              <a:rPr lang="en-US" dirty="0" err="1"/>
              <a:t>ceteros</a:t>
            </a:r>
            <a:r>
              <a:rPr lang="en-US" dirty="0"/>
              <a:t> </a:t>
            </a:r>
            <a:r>
              <a:rPr lang="en-US" dirty="0" err="1"/>
              <a:t>mediocrem</a:t>
            </a:r>
            <a:r>
              <a:rPr lang="en-US" dirty="0"/>
              <a:t>, </a:t>
            </a:r>
            <a:r>
              <a:rPr lang="en-US" dirty="0" err="1"/>
              <a:t>eu</a:t>
            </a:r>
            <a:r>
              <a:rPr lang="en-US" dirty="0"/>
              <a:t> </a:t>
            </a:r>
            <a:r>
              <a:rPr lang="en-US" dirty="0" err="1"/>
              <a:t>accumsan</a:t>
            </a:r>
            <a:r>
              <a:rPr lang="en-US" dirty="0"/>
              <a:t> </a:t>
            </a:r>
            <a:r>
              <a:rPr lang="en-US" dirty="0" err="1"/>
              <a:t>nominavi</a:t>
            </a:r>
            <a:r>
              <a:rPr lang="en-US" dirty="0"/>
              <a:t> </a:t>
            </a:r>
            <a:r>
              <a:rPr lang="en-US" dirty="0" err="1"/>
              <a:t>eam</a:t>
            </a:r>
            <a:r>
              <a:rPr lang="en-US" dirty="0"/>
              <a:t>, </a:t>
            </a:r>
            <a:r>
              <a:rPr lang="en-US" dirty="0" err="1"/>
              <a:t>eos</a:t>
            </a:r>
            <a:r>
              <a:rPr lang="en-US" dirty="0"/>
              <a:t> </a:t>
            </a:r>
            <a:r>
              <a:rPr lang="en-US" dirty="0" err="1"/>
              <a:t>epicuri</a:t>
            </a:r>
            <a:r>
              <a:rPr lang="en-US" dirty="0"/>
              <a:t> </a:t>
            </a:r>
            <a:r>
              <a:rPr lang="en-US" dirty="0" err="1"/>
              <a:t>prodesset</a:t>
            </a:r>
            <a:r>
              <a:rPr lang="en-US" dirty="0"/>
              <a:t> </a:t>
            </a:r>
            <a:r>
              <a:rPr lang="en-US" dirty="0" err="1"/>
              <a:t>eu</a:t>
            </a:r>
            <a:r>
              <a:rPr lang="en-US" dirty="0"/>
              <a:t>. Eos </a:t>
            </a:r>
            <a:r>
              <a:rPr lang="en-US" dirty="0" err="1"/>
              <a:t>putent</a:t>
            </a:r>
            <a:r>
              <a:rPr lang="en-US" dirty="0"/>
              <a:t> </a:t>
            </a:r>
            <a:r>
              <a:rPr lang="en-US" dirty="0" err="1"/>
              <a:t>aeterno</a:t>
            </a:r>
            <a:r>
              <a:rPr lang="en-US" dirty="0"/>
              <a:t> </a:t>
            </a:r>
            <a:r>
              <a:rPr lang="en-US" dirty="0" err="1"/>
              <a:t>detracto</a:t>
            </a:r>
            <a:r>
              <a:rPr lang="en-US" dirty="0"/>
              <a:t> cu, </a:t>
            </a:r>
            <a:r>
              <a:rPr lang="en-US" dirty="0" err="1"/>
              <a:t>epicurei</a:t>
            </a:r>
            <a:r>
              <a:rPr lang="en-US" dirty="0"/>
              <a:t> </a:t>
            </a:r>
            <a:r>
              <a:rPr lang="en-US" dirty="0" err="1"/>
              <a:t>concludaturque</a:t>
            </a:r>
            <a:r>
              <a:rPr lang="en-US" dirty="0"/>
              <a:t> no </a:t>
            </a:r>
            <a:r>
              <a:rPr lang="en-US" dirty="0" err="1"/>
              <a:t>ius</a:t>
            </a:r>
            <a:r>
              <a:rPr lang="en-US" dirty="0"/>
              <a:t>, ne dolor </a:t>
            </a:r>
            <a:r>
              <a:rPr lang="en-US" dirty="0" err="1"/>
              <a:t>aperiri</a:t>
            </a:r>
            <a:r>
              <a:rPr lang="en-US" dirty="0"/>
              <a:t> </a:t>
            </a:r>
            <a:r>
              <a:rPr lang="en-US" dirty="0" err="1"/>
              <a:t>pertinacia</a:t>
            </a:r>
            <a:r>
              <a:rPr lang="en-US" dirty="0"/>
              <a:t> per.</a:t>
            </a:r>
          </a:p>
        </p:txBody>
      </p:sp>
      <p:sp>
        <p:nvSpPr>
          <p:cNvPr id="27" name="Text Placeholder 26">
            <a:extLst>
              <a:ext uri="{FF2B5EF4-FFF2-40B4-BE49-F238E27FC236}">
                <a16:creationId xmlns:a16="http://schemas.microsoft.com/office/drawing/2014/main" id="{25E3C966-3720-A74E-82A3-20043B2BD100}"/>
              </a:ext>
            </a:extLst>
          </p:cNvPr>
          <p:cNvSpPr>
            <a:spLocks noGrp="1"/>
          </p:cNvSpPr>
          <p:nvPr>
            <p:ph type="body" sz="quarter" idx="13" hasCustomPrompt="1"/>
          </p:nvPr>
        </p:nvSpPr>
        <p:spPr>
          <a:xfrm>
            <a:off x="789277" y="5015182"/>
            <a:ext cx="3695700" cy="939800"/>
          </a:xfrm>
        </p:spPr>
        <p:txBody>
          <a:bodyPr>
            <a:noAutofit/>
          </a:bodyPr>
          <a:lstStyle>
            <a:lvl1pPr marL="0" indent="0">
              <a:lnSpc>
                <a:spcPct val="100000"/>
              </a:lnSpc>
              <a:buNone/>
              <a:defRPr sz="1100" spc="40" baseline="0">
                <a:solidFill>
                  <a:srgbClr val="042338"/>
                </a:solidFill>
                <a:effectLst/>
                <a:latin typeface="+mn-lt"/>
              </a:defRPr>
            </a:lvl1pPr>
          </a:lstStyle>
          <a:p>
            <a:pPr lvl="0"/>
            <a:r>
              <a:rPr lang="en-US" dirty="0"/>
              <a:t>NO VIM MODO IMPERDIET, EX PERICULIS TEMPORIBUS IUS, TRACTATOS QUALISQUE CU MEL. CUO DOCENDI DELICATA UT, DUO EU DUIS VOLUTPAT.</a:t>
            </a:r>
          </a:p>
        </p:txBody>
      </p:sp>
    </p:spTree>
    <p:extLst>
      <p:ext uri="{BB962C8B-B14F-4D97-AF65-F5344CB8AC3E}">
        <p14:creationId xmlns:p14="http://schemas.microsoft.com/office/powerpoint/2010/main" val="3125741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638B47D-CDC3-B044-9F6D-1E6940F27404}"/>
              </a:ext>
            </a:extLst>
          </p:cNvPr>
          <p:cNvSpPr/>
          <p:nvPr userDrawn="1"/>
        </p:nvSpPr>
        <p:spPr>
          <a:xfrm>
            <a:off x="3657600"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0" name="Rectangle 9">
            <a:extLst>
              <a:ext uri="{FF2B5EF4-FFF2-40B4-BE49-F238E27FC236}">
                <a16:creationId xmlns:a16="http://schemas.microsoft.com/office/drawing/2014/main" id="{0C9775FB-7E77-8D45-84E7-338390B5C1D1}"/>
              </a:ext>
            </a:extLst>
          </p:cNvPr>
          <p:cNvSpPr/>
          <p:nvPr userDrawn="1"/>
        </p:nvSpPr>
        <p:spPr>
          <a:xfrm>
            <a:off x="6712858"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3" name="Picture Placeholder 2">
            <a:extLst>
              <a:ext uri="{FF2B5EF4-FFF2-40B4-BE49-F238E27FC236}">
                <a16:creationId xmlns:a16="http://schemas.microsoft.com/office/drawing/2014/main" id="{798356C1-E26A-B145-9009-E82106AFFD87}"/>
              </a:ext>
            </a:extLst>
          </p:cNvPr>
          <p:cNvSpPr>
            <a:spLocks noGrp="1"/>
          </p:cNvSpPr>
          <p:nvPr>
            <p:ph type="pic" sz="quarter" idx="10"/>
          </p:nvPr>
        </p:nvSpPr>
        <p:spPr>
          <a:xfrm>
            <a:off x="4192856" y="540000"/>
            <a:ext cx="3797300" cy="5778500"/>
          </a:xfrm>
        </p:spPr>
        <p:txBody>
          <a:bodyPr/>
          <a:lstStyle/>
          <a:p>
            <a:endParaRPr lang="en-US" dirty="0"/>
          </a:p>
        </p:txBody>
      </p:sp>
      <p:sp>
        <p:nvSpPr>
          <p:cNvPr id="5" name="Text Placeholder 4">
            <a:extLst>
              <a:ext uri="{FF2B5EF4-FFF2-40B4-BE49-F238E27FC236}">
                <a16:creationId xmlns:a16="http://schemas.microsoft.com/office/drawing/2014/main" id="{141D92C1-385E-814C-82F4-9B72BCFE62FC}"/>
              </a:ext>
            </a:extLst>
          </p:cNvPr>
          <p:cNvSpPr>
            <a:spLocks noGrp="1"/>
          </p:cNvSpPr>
          <p:nvPr>
            <p:ph type="body" sz="quarter" idx="11" hasCustomPrompt="1"/>
          </p:nvPr>
        </p:nvSpPr>
        <p:spPr>
          <a:xfrm>
            <a:off x="614699" y="1198606"/>
            <a:ext cx="2274887" cy="1291406"/>
          </a:xfrm>
        </p:spPr>
        <p:txBody>
          <a:bodyPr>
            <a:normAutofit/>
          </a:bodyPr>
          <a:lstStyle>
            <a:lvl1pPr marL="0" indent="0" algn="r">
              <a:buNone/>
              <a:defRPr sz="4400" b="1">
                <a:solidFill>
                  <a:srgbClr val="042338"/>
                </a:solidFill>
                <a:latin typeface="Bebas" pitchFamily="2" charset="0"/>
              </a:defRPr>
            </a:lvl1pPr>
          </a:lstStyle>
          <a:p>
            <a:pPr lvl="0"/>
            <a:r>
              <a:rPr lang="en-US" dirty="0"/>
              <a:t>CREATE TITLE</a:t>
            </a:r>
          </a:p>
        </p:txBody>
      </p:sp>
      <p:cxnSp>
        <p:nvCxnSpPr>
          <p:cNvPr id="30" name="Straight Connector 29">
            <a:extLst>
              <a:ext uri="{FF2B5EF4-FFF2-40B4-BE49-F238E27FC236}">
                <a16:creationId xmlns:a16="http://schemas.microsoft.com/office/drawing/2014/main" id="{2F2710F5-EEB2-534E-B66D-08C91A3A847E}"/>
              </a:ext>
            </a:extLst>
          </p:cNvPr>
          <p:cNvCxnSpPr/>
          <p:nvPr userDrawn="1"/>
        </p:nvCxnSpPr>
        <p:spPr>
          <a:xfrm>
            <a:off x="1513106" y="2612029"/>
            <a:ext cx="1263192" cy="0"/>
          </a:xfrm>
          <a:prstGeom prst="line">
            <a:avLst/>
          </a:prstGeom>
          <a:ln w="63500">
            <a:solidFill>
              <a:srgbClr val="8E9091"/>
            </a:solidFill>
          </a:ln>
        </p:spPr>
        <p:style>
          <a:lnRef idx="1">
            <a:schemeClr val="accent1"/>
          </a:lnRef>
          <a:fillRef idx="0">
            <a:schemeClr val="accent1"/>
          </a:fillRef>
          <a:effectRef idx="0">
            <a:schemeClr val="accent1"/>
          </a:effectRef>
          <a:fontRef idx="minor">
            <a:schemeClr val="tx1"/>
          </a:fontRef>
        </p:style>
      </p:cxnSp>
      <p:sp>
        <p:nvSpPr>
          <p:cNvPr id="31" name="Text Placeholder 24">
            <a:extLst>
              <a:ext uri="{FF2B5EF4-FFF2-40B4-BE49-F238E27FC236}">
                <a16:creationId xmlns:a16="http://schemas.microsoft.com/office/drawing/2014/main" id="{868155D0-A9BD-7949-B30F-A85ADEDBAB22}"/>
              </a:ext>
            </a:extLst>
          </p:cNvPr>
          <p:cNvSpPr>
            <a:spLocks noGrp="1"/>
          </p:cNvSpPr>
          <p:nvPr>
            <p:ph type="body" sz="quarter" idx="12" hasCustomPrompt="1"/>
          </p:nvPr>
        </p:nvSpPr>
        <p:spPr>
          <a:xfrm>
            <a:off x="8534400" y="2273300"/>
            <a:ext cx="2767014" cy="2471738"/>
          </a:xfrm>
        </p:spPr>
        <p:txBody>
          <a:bodyPr>
            <a:normAutofit/>
          </a:bodyPr>
          <a:lstStyle>
            <a:lvl1pPr marL="0" indent="0">
              <a:lnSpc>
                <a:spcPct val="100000"/>
              </a:lnSpc>
              <a:buNone/>
              <a:defRPr sz="1400" spc="40" baseline="0">
                <a:solidFill>
                  <a:srgbClr val="042338"/>
                </a:solidFill>
                <a:latin typeface="Calibri" panose="020F0502020204030204" pitchFamily="34" charset="0"/>
                <a:cs typeface="Calibri" panose="020F0502020204030204" pitchFamily="34" charset="0"/>
              </a:defRPr>
            </a:lvl1pPr>
          </a:lstStyle>
          <a:p>
            <a:pPr lvl="0"/>
            <a:r>
              <a:rPr lang="en-US" dirty="0"/>
              <a:t>Lorem ipsum dolor sit </a:t>
            </a:r>
            <a:r>
              <a:rPr lang="en-US" dirty="0" err="1"/>
              <a:t>amet</a:t>
            </a:r>
            <a:r>
              <a:rPr lang="en-US" dirty="0"/>
              <a:t>, cu </a:t>
            </a:r>
            <a:r>
              <a:rPr lang="en-US" dirty="0" err="1"/>
              <a:t>omittantur</a:t>
            </a:r>
            <a:r>
              <a:rPr lang="en-US" dirty="0"/>
              <a:t> </a:t>
            </a:r>
            <a:r>
              <a:rPr lang="en-US" dirty="0" err="1"/>
              <a:t>repudiandae</a:t>
            </a:r>
            <a:r>
              <a:rPr lang="en-US" dirty="0"/>
              <a:t> </a:t>
            </a:r>
            <a:r>
              <a:rPr lang="en-US" dirty="0" err="1"/>
              <a:t>eum</a:t>
            </a:r>
            <a:r>
              <a:rPr lang="en-US" dirty="0"/>
              <a:t>. Eu </a:t>
            </a:r>
            <a:r>
              <a:rPr lang="en-US" dirty="0" err="1"/>
              <a:t>probo</a:t>
            </a:r>
            <a:r>
              <a:rPr lang="en-US" dirty="0"/>
              <a:t> </a:t>
            </a:r>
            <a:r>
              <a:rPr lang="en-US" dirty="0" err="1"/>
              <a:t>idque</a:t>
            </a:r>
            <a:r>
              <a:rPr lang="en-US" dirty="0"/>
              <a:t> </a:t>
            </a:r>
            <a:r>
              <a:rPr lang="en-US" dirty="0" err="1"/>
              <a:t>saepe</a:t>
            </a:r>
            <a:r>
              <a:rPr lang="en-US" dirty="0"/>
              <a:t> </a:t>
            </a:r>
            <a:r>
              <a:rPr lang="en-US" dirty="0" err="1"/>
              <a:t>nec</a:t>
            </a:r>
            <a:r>
              <a:rPr lang="en-US" dirty="0"/>
              <a:t>, </a:t>
            </a:r>
            <a:r>
              <a:rPr lang="en-US" dirty="0" err="1"/>
              <a:t>veri</a:t>
            </a:r>
            <a:r>
              <a:rPr lang="en-US" dirty="0"/>
              <a:t> </a:t>
            </a:r>
            <a:r>
              <a:rPr lang="en-US" dirty="0" err="1"/>
              <a:t>discere</a:t>
            </a:r>
            <a:r>
              <a:rPr lang="en-US" dirty="0"/>
              <a:t> </a:t>
            </a:r>
            <a:r>
              <a:rPr lang="en-US" dirty="0" err="1"/>
              <a:t>consequuntur</a:t>
            </a:r>
            <a:r>
              <a:rPr lang="en-US" dirty="0"/>
              <a:t> no </a:t>
            </a:r>
            <a:r>
              <a:rPr lang="en-US" dirty="0" err="1"/>
              <a:t>vix</a:t>
            </a:r>
            <a:r>
              <a:rPr lang="en-US" dirty="0"/>
              <a:t>, magna </a:t>
            </a:r>
            <a:r>
              <a:rPr lang="en-US" dirty="0" err="1"/>
              <a:t>inimicus</a:t>
            </a:r>
            <a:r>
              <a:rPr lang="en-US" dirty="0"/>
              <a:t> cum at. Ex </a:t>
            </a:r>
            <a:r>
              <a:rPr lang="en-US" dirty="0" err="1"/>
              <a:t>vel</a:t>
            </a:r>
            <a:r>
              <a:rPr lang="en-US" dirty="0"/>
              <a:t> </a:t>
            </a:r>
            <a:r>
              <a:rPr lang="en-US" dirty="0" err="1"/>
              <a:t>ceteros</a:t>
            </a:r>
            <a:r>
              <a:rPr lang="en-US" dirty="0"/>
              <a:t> </a:t>
            </a:r>
            <a:r>
              <a:rPr lang="en-US" dirty="0" err="1"/>
              <a:t>mediocrem</a:t>
            </a:r>
            <a:r>
              <a:rPr lang="en-US" dirty="0"/>
              <a:t>, </a:t>
            </a:r>
            <a:r>
              <a:rPr lang="en-US" dirty="0" err="1"/>
              <a:t>eu</a:t>
            </a:r>
            <a:r>
              <a:rPr lang="en-US" dirty="0"/>
              <a:t> </a:t>
            </a:r>
            <a:r>
              <a:rPr lang="en-US" dirty="0" err="1"/>
              <a:t>accumsan</a:t>
            </a:r>
            <a:r>
              <a:rPr lang="en-US" dirty="0"/>
              <a:t> </a:t>
            </a:r>
            <a:r>
              <a:rPr lang="en-US" dirty="0" err="1"/>
              <a:t>nominavi</a:t>
            </a:r>
            <a:r>
              <a:rPr lang="en-US" dirty="0"/>
              <a:t> </a:t>
            </a:r>
            <a:r>
              <a:rPr lang="en-US" dirty="0" err="1"/>
              <a:t>eam</a:t>
            </a:r>
            <a:r>
              <a:rPr lang="en-US" dirty="0"/>
              <a:t>, </a:t>
            </a:r>
            <a:r>
              <a:rPr lang="en-US" dirty="0" err="1"/>
              <a:t>eos</a:t>
            </a:r>
            <a:r>
              <a:rPr lang="en-US" dirty="0"/>
              <a:t> </a:t>
            </a:r>
            <a:r>
              <a:rPr lang="en-US" dirty="0" err="1"/>
              <a:t>epicuri</a:t>
            </a:r>
            <a:r>
              <a:rPr lang="en-US" dirty="0"/>
              <a:t> </a:t>
            </a:r>
            <a:r>
              <a:rPr lang="en-US" dirty="0" err="1"/>
              <a:t>prodesset</a:t>
            </a:r>
            <a:r>
              <a:rPr lang="en-US" dirty="0"/>
              <a:t> </a:t>
            </a:r>
            <a:r>
              <a:rPr lang="en-US" dirty="0" err="1"/>
              <a:t>eu</a:t>
            </a:r>
            <a:r>
              <a:rPr lang="en-US" dirty="0"/>
              <a:t>. Eos </a:t>
            </a:r>
            <a:r>
              <a:rPr lang="en-US" dirty="0" err="1"/>
              <a:t>putent</a:t>
            </a:r>
            <a:r>
              <a:rPr lang="en-US" dirty="0"/>
              <a:t> </a:t>
            </a:r>
            <a:r>
              <a:rPr lang="en-US" dirty="0" err="1"/>
              <a:t>aeterno</a:t>
            </a:r>
            <a:r>
              <a:rPr lang="en-US" dirty="0"/>
              <a:t> </a:t>
            </a:r>
            <a:r>
              <a:rPr lang="en-US" dirty="0" err="1"/>
              <a:t>detracto</a:t>
            </a:r>
            <a:r>
              <a:rPr lang="en-US" dirty="0"/>
              <a:t> cu, </a:t>
            </a:r>
            <a:r>
              <a:rPr lang="en-US" dirty="0" err="1"/>
              <a:t>epicurei</a:t>
            </a:r>
            <a:r>
              <a:rPr lang="en-US" dirty="0"/>
              <a:t> </a:t>
            </a:r>
            <a:r>
              <a:rPr lang="en-US" dirty="0" err="1"/>
              <a:t>concludaturque</a:t>
            </a:r>
            <a:r>
              <a:rPr lang="en-US" dirty="0"/>
              <a:t> no </a:t>
            </a:r>
            <a:r>
              <a:rPr lang="en-US" dirty="0" err="1"/>
              <a:t>ius</a:t>
            </a:r>
            <a:r>
              <a:rPr lang="en-US" dirty="0"/>
              <a:t>, ne dolor </a:t>
            </a:r>
            <a:r>
              <a:rPr lang="en-US" dirty="0" err="1"/>
              <a:t>aperiri</a:t>
            </a:r>
            <a:r>
              <a:rPr lang="en-US" dirty="0"/>
              <a:t> </a:t>
            </a:r>
            <a:r>
              <a:rPr lang="en-US" dirty="0" err="1"/>
              <a:t>pertinacia</a:t>
            </a:r>
            <a:r>
              <a:rPr lang="en-US" dirty="0"/>
              <a:t> per.</a:t>
            </a:r>
          </a:p>
        </p:txBody>
      </p:sp>
      <p:sp>
        <p:nvSpPr>
          <p:cNvPr id="32" name="Text Placeholder 26">
            <a:extLst>
              <a:ext uri="{FF2B5EF4-FFF2-40B4-BE49-F238E27FC236}">
                <a16:creationId xmlns:a16="http://schemas.microsoft.com/office/drawing/2014/main" id="{BBD2AB67-6CAD-3E4E-894C-28B5539B7C0F}"/>
              </a:ext>
            </a:extLst>
          </p:cNvPr>
          <p:cNvSpPr>
            <a:spLocks noGrp="1"/>
          </p:cNvSpPr>
          <p:nvPr>
            <p:ph type="body" sz="quarter" idx="13" hasCustomPrompt="1"/>
          </p:nvPr>
        </p:nvSpPr>
        <p:spPr>
          <a:xfrm>
            <a:off x="1033068" y="4652658"/>
            <a:ext cx="2352410" cy="969679"/>
          </a:xfrm>
        </p:spPr>
        <p:txBody>
          <a:bodyPr>
            <a:noAutofit/>
          </a:bodyPr>
          <a:lstStyle>
            <a:lvl1pPr marL="0" indent="0">
              <a:lnSpc>
                <a:spcPct val="100000"/>
              </a:lnSpc>
              <a:buNone/>
              <a:defRPr sz="1100" spc="40" baseline="0">
                <a:solidFill>
                  <a:srgbClr val="042338"/>
                </a:solidFill>
                <a:effectLst/>
                <a:latin typeface="+mn-lt"/>
              </a:defRPr>
            </a:lvl1pPr>
          </a:lstStyle>
          <a:p>
            <a:pPr lvl="0"/>
            <a:r>
              <a:rPr lang="en-US" dirty="0"/>
              <a:t>NO VIM MODO IMPERDIET, EX PERICULIS TEMPORIBUS IUS, TRACTATOS QUALISQUE CU MEL. CUO DOCENDI DELICATA UT, DUO EU DUIS VOLUTPAT.</a:t>
            </a:r>
          </a:p>
        </p:txBody>
      </p:sp>
    </p:spTree>
    <p:extLst>
      <p:ext uri="{BB962C8B-B14F-4D97-AF65-F5344CB8AC3E}">
        <p14:creationId xmlns:p14="http://schemas.microsoft.com/office/powerpoint/2010/main" val="742130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F0E0CA8-F4F3-154D-97C5-9B00490C3369}"/>
              </a:ext>
            </a:extLst>
          </p:cNvPr>
          <p:cNvSpPr/>
          <p:nvPr userDrawn="1"/>
        </p:nvSpPr>
        <p:spPr>
          <a:xfrm>
            <a:off x="595077"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Rectangle 11">
            <a:extLst>
              <a:ext uri="{FF2B5EF4-FFF2-40B4-BE49-F238E27FC236}">
                <a16:creationId xmlns:a16="http://schemas.microsoft.com/office/drawing/2014/main" id="{A9895222-BF0E-F047-A006-D3BF3542EE20}"/>
              </a:ext>
            </a:extLst>
          </p:cNvPr>
          <p:cNvSpPr/>
          <p:nvPr userDrawn="1"/>
        </p:nvSpPr>
        <p:spPr>
          <a:xfrm>
            <a:off x="3657600"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icture Placeholder 3">
            <a:extLst>
              <a:ext uri="{FF2B5EF4-FFF2-40B4-BE49-F238E27FC236}">
                <a16:creationId xmlns:a16="http://schemas.microsoft.com/office/drawing/2014/main" id="{889AEBC1-BF22-A14B-8809-4FD57C8AF541}"/>
              </a:ext>
            </a:extLst>
          </p:cNvPr>
          <p:cNvSpPr>
            <a:spLocks noGrp="1"/>
          </p:cNvSpPr>
          <p:nvPr>
            <p:ph type="pic" sz="quarter" idx="10"/>
          </p:nvPr>
        </p:nvSpPr>
        <p:spPr>
          <a:xfrm>
            <a:off x="0" y="2743312"/>
            <a:ext cx="6096000" cy="2859088"/>
          </a:xfrm>
        </p:spPr>
        <p:txBody>
          <a:bodyPr/>
          <a:lstStyle/>
          <a:p>
            <a:endParaRPr lang="en-US"/>
          </a:p>
        </p:txBody>
      </p:sp>
      <p:sp>
        <p:nvSpPr>
          <p:cNvPr id="25" name="Text Placeholder 22">
            <a:extLst>
              <a:ext uri="{FF2B5EF4-FFF2-40B4-BE49-F238E27FC236}">
                <a16:creationId xmlns:a16="http://schemas.microsoft.com/office/drawing/2014/main" id="{7915C93B-465A-0043-8F3B-B552B57295E5}"/>
              </a:ext>
            </a:extLst>
          </p:cNvPr>
          <p:cNvSpPr>
            <a:spLocks noGrp="1"/>
          </p:cNvSpPr>
          <p:nvPr>
            <p:ph type="body" sz="quarter" idx="11" hasCustomPrompt="1"/>
          </p:nvPr>
        </p:nvSpPr>
        <p:spPr>
          <a:xfrm>
            <a:off x="6586937" y="1243311"/>
            <a:ext cx="4583571" cy="719232"/>
          </a:xfrm>
        </p:spPr>
        <p:txBody>
          <a:bodyPr>
            <a:normAutofit/>
          </a:bodyPr>
          <a:lstStyle>
            <a:lvl1pPr marL="0" indent="0" algn="r">
              <a:buNone/>
              <a:defRPr sz="4400" b="1">
                <a:latin typeface="Bebas" pitchFamily="2" charset="0"/>
              </a:defRPr>
            </a:lvl1pPr>
          </a:lstStyle>
          <a:p>
            <a:pPr lvl="0"/>
            <a:r>
              <a:rPr lang="en-US" dirty="0"/>
              <a:t>CREATE TITLE HERE</a:t>
            </a:r>
          </a:p>
        </p:txBody>
      </p:sp>
      <p:cxnSp>
        <p:nvCxnSpPr>
          <p:cNvPr id="26" name="Straight Connector 25">
            <a:extLst>
              <a:ext uri="{FF2B5EF4-FFF2-40B4-BE49-F238E27FC236}">
                <a16:creationId xmlns:a16="http://schemas.microsoft.com/office/drawing/2014/main" id="{F2045546-EFAC-7C4D-897C-E95A08038C71}"/>
              </a:ext>
            </a:extLst>
          </p:cNvPr>
          <p:cNvCxnSpPr/>
          <p:nvPr userDrawn="1"/>
        </p:nvCxnSpPr>
        <p:spPr>
          <a:xfrm>
            <a:off x="9816233" y="2003155"/>
            <a:ext cx="1263192" cy="0"/>
          </a:xfrm>
          <a:prstGeom prst="line">
            <a:avLst/>
          </a:prstGeom>
          <a:ln w="63500">
            <a:solidFill>
              <a:srgbClr val="8E9091"/>
            </a:solidFill>
          </a:ln>
        </p:spPr>
        <p:style>
          <a:lnRef idx="1">
            <a:schemeClr val="accent1"/>
          </a:lnRef>
          <a:fillRef idx="0">
            <a:schemeClr val="accent1"/>
          </a:fillRef>
          <a:effectRef idx="0">
            <a:schemeClr val="accent1"/>
          </a:effectRef>
          <a:fontRef idx="minor">
            <a:schemeClr val="tx1"/>
          </a:fontRef>
        </p:style>
      </p:cxnSp>
      <p:sp>
        <p:nvSpPr>
          <p:cNvPr id="29" name="Text Placeholder 24">
            <a:extLst>
              <a:ext uri="{FF2B5EF4-FFF2-40B4-BE49-F238E27FC236}">
                <a16:creationId xmlns:a16="http://schemas.microsoft.com/office/drawing/2014/main" id="{6C4FB5B8-3F3E-6144-A2DC-E0F57FC55140}"/>
              </a:ext>
            </a:extLst>
          </p:cNvPr>
          <p:cNvSpPr>
            <a:spLocks noGrp="1"/>
          </p:cNvSpPr>
          <p:nvPr>
            <p:ph type="body" sz="quarter" idx="12" hasCustomPrompt="1"/>
          </p:nvPr>
        </p:nvSpPr>
        <p:spPr>
          <a:xfrm>
            <a:off x="7324168" y="3318776"/>
            <a:ext cx="3977246" cy="1833992"/>
          </a:xfrm>
        </p:spPr>
        <p:txBody>
          <a:bodyPr>
            <a:normAutofit/>
          </a:bodyPr>
          <a:lstStyle>
            <a:lvl1pPr marL="0" indent="0">
              <a:lnSpc>
                <a:spcPct val="100000"/>
              </a:lnSpc>
              <a:buNone/>
              <a:defRPr sz="1400" spc="40" baseline="0">
                <a:latin typeface="Calibri" panose="020F0502020204030204" pitchFamily="34" charset="0"/>
                <a:cs typeface="Calibri" panose="020F0502020204030204" pitchFamily="34" charset="0"/>
              </a:defRPr>
            </a:lvl1pPr>
          </a:lstStyle>
          <a:p>
            <a:pPr lvl="0"/>
            <a:r>
              <a:rPr lang="en-US" dirty="0"/>
              <a:t>Lorem ipsum dolor sit </a:t>
            </a:r>
            <a:r>
              <a:rPr lang="en-US" dirty="0" err="1"/>
              <a:t>amet</a:t>
            </a:r>
            <a:r>
              <a:rPr lang="en-US" dirty="0"/>
              <a:t>, cu </a:t>
            </a:r>
            <a:r>
              <a:rPr lang="en-US" dirty="0" err="1"/>
              <a:t>omittantur</a:t>
            </a:r>
            <a:r>
              <a:rPr lang="en-US" dirty="0"/>
              <a:t> </a:t>
            </a:r>
            <a:r>
              <a:rPr lang="en-US" dirty="0" err="1"/>
              <a:t>repudiandae</a:t>
            </a:r>
            <a:r>
              <a:rPr lang="en-US" dirty="0"/>
              <a:t> </a:t>
            </a:r>
            <a:r>
              <a:rPr lang="en-US" dirty="0" err="1"/>
              <a:t>eum</a:t>
            </a:r>
            <a:r>
              <a:rPr lang="en-US" dirty="0"/>
              <a:t>. Eu </a:t>
            </a:r>
            <a:r>
              <a:rPr lang="en-US" dirty="0" err="1"/>
              <a:t>probo</a:t>
            </a:r>
            <a:r>
              <a:rPr lang="en-US" dirty="0"/>
              <a:t> </a:t>
            </a:r>
            <a:r>
              <a:rPr lang="en-US" dirty="0" err="1"/>
              <a:t>idque</a:t>
            </a:r>
            <a:r>
              <a:rPr lang="en-US" dirty="0"/>
              <a:t> </a:t>
            </a:r>
            <a:r>
              <a:rPr lang="en-US" dirty="0" err="1"/>
              <a:t>saepe</a:t>
            </a:r>
            <a:r>
              <a:rPr lang="en-US" dirty="0"/>
              <a:t> </a:t>
            </a:r>
            <a:r>
              <a:rPr lang="en-US" dirty="0" err="1"/>
              <a:t>nec</a:t>
            </a:r>
            <a:r>
              <a:rPr lang="en-US" dirty="0"/>
              <a:t>, </a:t>
            </a:r>
            <a:r>
              <a:rPr lang="en-US" dirty="0" err="1"/>
              <a:t>veri</a:t>
            </a:r>
            <a:r>
              <a:rPr lang="en-US" dirty="0"/>
              <a:t> </a:t>
            </a:r>
            <a:r>
              <a:rPr lang="en-US" dirty="0" err="1"/>
              <a:t>discere</a:t>
            </a:r>
            <a:r>
              <a:rPr lang="en-US" dirty="0"/>
              <a:t> </a:t>
            </a:r>
            <a:r>
              <a:rPr lang="en-US" dirty="0" err="1"/>
              <a:t>consequuntur</a:t>
            </a:r>
            <a:r>
              <a:rPr lang="en-US" dirty="0"/>
              <a:t> no </a:t>
            </a:r>
            <a:r>
              <a:rPr lang="en-US" dirty="0" err="1"/>
              <a:t>vix</a:t>
            </a:r>
            <a:r>
              <a:rPr lang="en-US" dirty="0"/>
              <a:t>, magna </a:t>
            </a:r>
            <a:r>
              <a:rPr lang="en-US" dirty="0" err="1"/>
              <a:t>inimicus</a:t>
            </a:r>
            <a:r>
              <a:rPr lang="en-US" dirty="0"/>
              <a:t> cum at. Ex </a:t>
            </a:r>
            <a:r>
              <a:rPr lang="en-US" dirty="0" err="1"/>
              <a:t>vel</a:t>
            </a:r>
            <a:r>
              <a:rPr lang="en-US" dirty="0"/>
              <a:t> </a:t>
            </a:r>
            <a:r>
              <a:rPr lang="en-US" dirty="0" err="1"/>
              <a:t>ceteros</a:t>
            </a:r>
            <a:r>
              <a:rPr lang="en-US" dirty="0"/>
              <a:t> </a:t>
            </a:r>
            <a:r>
              <a:rPr lang="en-US" dirty="0" err="1"/>
              <a:t>mediocrem</a:t>
            </a:r>
            <a:r>
              <a:rPr lang="en-US" dirty="0"/>
              <a:t>, </a:t>
            </a:r>
            <a:r>
              <a:rPr lang="en-US" dirty="0" err="1"/>
              <a:t>eu</a:t>
            </a:r>
            <a:r>
              <a:rPr lang="en-US" dirty="0"/>
              <a:t> </a:t>
            </a:r>
            <a:r>
              <a:rPr lang="en-US" dirty="0" err="1"/>
              <a:t>accumsan</a:t>
            </a:r>
            <a:r>
              <a:rPr lang="en-US" dirty="0"/>
              <a:t> </a:t>
            </a:r>
            <a:r>
              <a:rPr lang="en-US" dirty="0" err="1"/>
              <a:t>nominavi</a:t>
            </a:r>
            <a:r>
              <a:rPr lang="en-US" dirty="0"/>
              <a:t> </a:t>
            </a:r>
            <a:r>
              <a:rPr lang="en-US" dirty="0" err="1"/>
              <a:t>eam</a:t>
            </a:r>
            <a:r>
              <a:rPr lang="en-US" dirty="0"/>
              <a:t>, </a:t>
            </a:r>
            <a:r>
              <a:rPr lang="en-US" dirty="0" err="1"/>
              <a:t>eos</a:t>
            </a:r>
            <a:r>
              <a:rPr lang="en-US" dirty="0"/>
              <a:t> </a:t>
            </a:r>
            <a:r>
              <a:rPr lang="en-US" dirty="0" err="1"/>
              <a:t>epicuri</a:t>
            </a:r>
            <a:r>
              <a:rPr lang="en-US" dirty="0"/>
              <a:t> </a:t>
            </a:r>
            <a:r>
              <a:rPr lang="en-US" dirty="0" err="1"/>
              <a:t>prodesset</a:t>
            </a:r>
            <a:r>
              <a:rPr lang="en-US" dirty="0"/>
              <a:t> </a:t>
            </a:r>
            <a:r>
              <a:rPr lang="en-US" dirty="0" err="1"/>
              <a:t>eu</a:t>
            </a:r>
            <a:r>
              <a:rPr lang="en-US" dirty="0"/>
              <a:t>. Eos </a:t>
            </a:r>
            <a:r>
              <a:rPr lang="en-US" dirty="0" err="1"/>
              <a:t>putent</a:t>
            </a:r>
            <a:r>
              <a:rPr lang="en-US" dirty="0"/>
              <a:t> </a:t>
            </a:r>
            <a:r>
              <a:rPr lang="en-US" dirty="0" err="1"/>
              <a:t>aeterno</a:t>
            </a:r>
            <a:r>
              <a:rPr lang="en-US" dirty="0"/>
              <a:t> </a:t>
            </a:r>
            <a:r>
              <a:rPr lang="en-US" dirty="0" err="1"/>
              <a:t>detracto</a:t>
            </a:r>
            <a:r>
              <a:rPr lang="en-US" dirty="0"/>
              <a:t> cu, </a:t>
            </a:r>
            <a:r>
              <a:rPr lang="en-US" dirty="0" err="1"/>
              <a:t>epicurei</a:t>
            </a:r>
            <a:r>
              <a:rPr lang="en-US" dirty="0"/>
              <a:t> </a:t>
            </a:r>
            <a:r>
              <a:rPr lang="en-US" dirty="0" err="1"/>
              <a:t>concludaturque</a:t>
            </a:r>
            <a:r>
              <a:rPr lang="en-US" dirty="0"/>
              <a:t> no </a:t>
            </a:r>
            <a:r>
              <a:rPr lang="en-US" dirty="0" err="1"/>
              <a:t>ius</a:t>
            </a:r>
            <a:r>
              <a:rPr lang="en-US" dirty="0"/>
              <a:t>, ne dolor </a:t>
            </a:r>
            <a:r>
              <a:rPr lang="en-US" dirty="0" err="1"/>
              <a:t>aperiri</a:t>
            </a:r>
            <a:r>
              <a:rPr lang="en-US" dirty="0"/>
              <a:t> </a:t>
            </a:r>
            <a:r>
              <a:rPr lang="en-US" dirty="0" err="1"/>
              <a:t>pertinacia</a:t>
            </a:r>
            <a:r>
              <a:rPr lang="en-US" dirty="0"/>
              <a:t> per.</a:t>
            </a:r>
          </a:p>
        </p:txBody>
      </p:sp>
    </p:spTree>
    <p:extLst>
      <p:ext uri="{BB962C8B-B14F-4D97-AF65-F5344CB8AC3E}">
        <p14:creationId xmlns:p14="http://schemas.microsoft.com/office/powerpoint/2010/main" val="554999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6BB77C-6538-0D43-9D9F-5D3F5A89D1FF}"/>
              </a:ext>
            </a:extLst>
          </p:cNvPr>
          <p:cNvSpPr/>
          <p:nvPr userDrawn="1"/>
        </p:nvSpPr>
        <p:spPr>
          <a:xfrm>
            <a:off x="631369"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a:extLst>
              <a:ext uri="{FF2B5EF4-FFF2-40B4-BE49-F238E27FC236}">
                <a16:creationId xmlns:a16="http://schemas.microsoft.com/office/drawing/2014/main" id="{0E553693-A5B2-E34B-BB9B-06ED5E22D3D5}"/>
              </a:ext>
            </a:extLst>
          </p:cNvPr>
          <p:cNvSpPr/>
          <p:nvPr userDrawn="1"/>
        </p:nvSpPr>
        <p:spPr>
          <a:xfrm>
            <a:off x="3657600"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itle 1">
            <a:extLst>
              <a:ext uri="{FF2B5EF4-FFF2-40B4-BE49-F238E27FC236}">
                <a16:creationId xmlns:a16="http://schemas.microsoft.com/office/drawing/2014/main" id="{BC7F45D8-C4CB-EA43-BA0A-BF0E1260AE85}"/>
              </a:ext>
            </a:extLst>
          </p:cNvPr>
          <p:cNvSpPr>
            <a:spLocks noGrp="1"/>
          </p:cNvSpPr>
          <p:nvPr>
            <p:ph type="title" hasCustomPrompt="1"/>
          </p:nvPr>
        </p:nvSpPr>
        <p:spPr>
          <a:xfrm>
            <a:off x="838200" y="1322173"/>
            <a:ext cx="5364892" cy="622925"/>
          </a:xfrm>
        </p:spPr>
        <p:txBody>
          <a:bodyPr/>
          <a:lstStyle>
            <a:lvl1pPr>
              <a:defRPr>
                <a:solidFill>
                  <a:srgbClr val="042338"/>
                </a:solidFill>
              </a:defRPr>
            </a:lvl1pPr>
          </a:lstStyle>
          <a:p>
            <a:r>
              <a:rPr lang="en-US" dirty="0"/>
              <a:t>TITLE</a:t>
            </a:r>
          </a:p>
        </p:txBody>
      </p:sp>
      <p:cxnSp>
        <p:nvCxnSpPr>
          <p:cNvPr id="13" name="Straight Connector 12">
            <a:extLst>
              <a:ext uri="{FF2B5EF4-FFF2-40B4-BE49-F238E27FC236}">
                <a16:creationId xmlns:a16="http://schemas.microsoft.com/office/drawing/2014/main" id="{B081835A-192B-8D4D-B1A9-4C662026E8BB}"/>
              </a:ext>
            </a:extLst>
          </p:cNvPr>
          <p:cNvCxnSpPr/>
          <p:nvPr userDrawn="1"/>
        </p:nvCxnSpPr>
        <p:spPr>
          <a:xfrm>
            <a:off x="1001479" y="2003155"/>
            <a:ext cx="1263192" cy="0"/>
          </a:xfrm>
          <a:prstGeom prst="line">
            <a:avLst/>
          </a:prstGeom>
          <a:ln w="63500">
            <a:solidFill>
              <a:srgbClr val="8E9091"/>
            </a:solidFill>
          </a:ln>
        </p:spPr>
        <p:style>
          <a:lnRef idx="1">
            <a:schemeClr val="accent1"/>
          </a:lnRef>
          <a:fillRef idx="0">
            <a:schemeClr val="accent1"/>
          </a:fillRef>
          <a:effectRef idx="0">
            <a:schemeClr val="accent1"/>
          </a:effectRef>
          <a:fontRef idx="minor">
            <a:schemeClr val="tx1"/>
          </a:fontRef>
        </p:style>
      </p:cxnSp>
      <p:sp>
        <p:nvSpPr>
          <p:cNvPr id="14" name="Text Placeholder 24">
            <a:extLst>
              <a:ext uri="{FF2B5EF4-FFF2-40B4-BE49-F238E27FC236}">
                <a16:creationId xmlns:a16="http://schemas.microsoft.com/office/drawing/2014/main" id="{352E4B2B-FAE7-B947-B5A1-3F8D972D6B0E}"/>
              </a:ext>
            </a:extLst>
          </p:cNvPr>
          <p:cNvSpPr>
            <a:spLocks noGrp="1"/>
          </p:cNvSpPr>
          <p:nvPr>
            <p:ph type="body" sz="quarter" idx="12" hasCustomPrompt="1"/>
          </p:nvPr>
        </p:nvSpPr>
        <p:spPr>
          <a:xfrm>
            <a:off x="1001477" y="2918560"/>
            <a:ext cx="5201613" cy="1833992"/>
          </a:xfrm>
        </p:spPr>
        <p:txBody>
          <a:bodyPr>
            <a:normAutofit/>
          </a:bodyPr>
          <a:lstStyle>
            <a:lvl1pPr marL="0" indent="0">
              <a:lnSpc>
                <a:spcPct val="100000"/>
              </a:lnSpc>
              <a:buNone/>
              <a:defRPr sz="1400" spc="40" baseline="0">
                <a:latin typeface="Calibri" panose="020F0502020204030204" pitchFamily="34" charset="0"/>
                <a:cs typeface="Calibri" panose="020F0502020204030204" pitchFamily="34" charset="0"/>
              </a:defRPr>
            </a:lvl1pPr>
          </a:lstStyle>
          <a:p>
            <a:pPr lvl="0"/>
            <a:r>
              <a:rPr lang="en-US" dirty="0"/>
              <a:t>Lorem ipsum dolor sit </a:t>
            </a:r>
            <a:r>
              <a:rPr lang="en-US" dirty="0" err="1"/>
              <a:t>amet</a:t>
            </a:r>
            <a:r>
              <a:rPr lang="en-US" dirty="0"/>
              <a:t>, cu </a:t>
            </a:r>
            <a:r>
              <a:rPr lang="en-US" dirty="0" err="1"/>
              <a:t>omittantur</a:t>
            </a:r>
            <a:r>
              <a:rPr lang="en-US" dirty="0"/>
              <a:t> </a:t>
            </a:r>
            <a:r>
              <a:rPr lang="en-US" dirty="0" err="1"/>
              <a:t>repudiandae</a:t>
            </a:r>
            <a:r>
              <a:rPr lang="en-US" dirty="0"/>
              <a:t> </a:t>
            </a:r>
            <a:r>
              <a:rPr lang="en-US" dirty="0" err="1"/>
              <a:t>eum</a:t>
            </a:r>
            <a:r>
              <a:rPr lang="en-US" dirty="0"/>
              <a:t>. Eu </a:t>
            </a:r>
            <a:r>
              <a:rPr lang="en-US" dirty="0" err="1"/>
              <a:t>probo</a:t>
            </a:r>
            <a:r>
              <a:rPr lang="en-US" dirty="0"/>
              <a:t> </a:t>
            </a:r>
            <a:r>
              <a:rPr lang="en-US" dirty="0" err="1"/>
              <a:t>idque</a:t>
            </a:r>
            <a:r>
              <a:rPr lang="en-US" dirty="0"/>
              <a:t> </a:t>
            </a:r>
            <a:r>
              <a:rPr lang="en-US" dirty="0" err="1"/>
              <a:t>saepe</a:t>
            </a:r>
            <a:r>
              <a:rPr lang="en-US" dirty="0"/>
              <a:t> </a:t>
            </a:r>
            <a:r>
              <a:rPr lang="en-US" dirty="0" err="1"/>
              <a:t>nec</a:t>
            </a:r>
            <a:r>
              <a:rPr lang="en-US" dirty="0"/>
              <a:t>, </a:t>
            </a:r>
            <a:r>
              <a:rPr lang="en-US" dirty="0" err="1"/>
              <a:t>veri</a:t>
            </a:r>
            <a:r>
              <a:rPr lang="en-US" dirty="0"/>
              <a:t> </a:t>
            </a:r>
            <a:r>
              <a:rPr lang="en-US" dirty="0" err="1"/>
              <a:t>discere</a:t>
            </a:r>
            <a:r>
              <a:rPr lang="en-US" dirty="0"/>
              <a:t> </a:t>
            </a:r>
            <a:r>
              <a:rPr lang="en-US" dirty="0" err="1"/>
              <a:t>consequuntur</a:t>
            </a:r>
            <a:r>
              <a:rPr lang="en-US" dirty="0"/>
              <a:t> no </a:t>
            </a:r>
            <a:r>
              <a:rPr lang="en-US" dirty="0" err="1"/>
              <a:t>vix</a:t>
            </a:r>
            <a:r>
              <a:rPr lang="en-US" dirty="0"/>
              <a:t>, magna </a:t>
            </a:r>
            <a:r>
              <a:rPr lang="en-US" dirty="0" err="1"/>
              <a:t>inimicus</a:t>
            </a:r>
            <a:r>
              <a:rPr lang="en-US" dirty="0"/>
              <a:t> cum at. Ex </a:t>
            </a:r>
            <a:r>
              <a:rPr lang="en-US" dirty="0" err="1"/>
              <a:t>vel</a:t>
            </a:r>
            <a:r>
              <a:rPr lang="en-US" dirty="0"/>
              <a:t> </a:t>
            </a:r>
            <a:r>
              <a:rPr lang="en-US" dirty="0" err="1"/>
              <a:t>ceteros</a:t>
            </a:r>
            <a:r>
              <a:rPr lang="en-US" dirty="0"/>
              <a:t> </a:t>
            </a:r>
            <a:r>
              <a:rPr lang="en-US" dirty="0" err="1"/>
              <a:t>mediocrem</a:t>
            </a:r>
            <a:r>
              <a:rPr lang="en-US" dirty="0"/>
              <a:t>, </a:t>
            </a:r>
            <a:r>
              <a:rPr lang="en-US" dirty="0" err="1"/>
              <a:t>eu</a:t>
            </a:r>
            <a:r>
              <a:rPr lang="en-US" dirty="0"/>
              <a:t> </a:t>
            </a:r>
            <a:r>
              <a:rPr lang="en-US" dirty="0" err="1"/>
              <a:t>accumsan</a:t>
            </a:r>
            <a:r>
              <a:rPr lang="en-US" dirty="0"/>
              <a:t> </a:t>
            </a:r>
            <a:r>
              <a:rPr lang="en-US" dirty="0" err="1"/>
              <a:t>nominavi</a:t>
            </a:r>
            <a:r>
              <a:rPr lang="en-US" dirty="0"/>
              <a:t> </a:t>
            </a:r>
            <a:r>
              <a:rPr lang="en-US" dirty="0" err="1"/>
              <a:t>eam</a:t>
            </a:r>
            <a:r>
              <a:rPr lang="en-US" dirty="0"/>
              <a:t>, </a:t>
            </a:r>
            <a:r>
              <a:rPr lang="en-US" dirty="0" err="1"/>
              <a:t>eos</a:t>
            </a:r>
            <a:r>
              <a:rPr lang="en-US" dirty="0"/>
              <a:t> </a:t>
            </a:r>
            <a:r>
              <a:rPr lang="en-US" dirty="0" err="1"/>
              <a:t>epicuri</a:t>
            </a:r>
            <a:r>
              <a:rPr lang="en-US" dirty="0"/>
              <a:t> </a:t>
            </a:r>
            <a:r>
              <a:rPr lang="en-US" dirty="0" err="1"/>
              <a:t>prodesset</a:t>
            </a:r>
            <a:r>
              <a:rPr lang="en-US" dirty="0"/>
              <a:t> </a:t>
            </a:r>
            <a:r>
              <a:rPr lang="en-US" dirty="0" err="1"/>
              <a:t>eu</a:t>
            </a:r>
            <a:r>
              <a:rPr lang="en-US" dirty="0"/>
              <a:t>. Eos </a:t>
            </a:r>
            <a:r>
              <a:rPr lang="en-US" dirty="0" err="1"/>
              <a:t>putent</a:t>
            </a:r>
            <a:r>
              <a:rPr lang="en-US" dirty="0"/>
              <a:t> </a:t>
            </a:r>
            <a:r>
              <a:rPr lang="en-US" dirty="0" err="1"/>
              <a:t>aeterno</a:t>
            </a:r>
            <a:r>
              <a:rPr lang="en-US" dirty="0"/>
              <a:t> </a:t>
            </a:r>
            <a:r>
              <a:rPr lang="en-US" dirty="0" err="1"/>
              <a:t>detracto</a:t>
            </a:r>
            <a:r>
              <a:rPr lang="en-US" dirty="0"/>
              <a:t> cu, </a:t>
            </a:r>
            <a:r>
              <a:rPr lang="en-US" dirty="0" err="1"/>
              <a:t>epicurei</a:t>
            </a:r>
            <a:r>
              <a:rPr lang="en-US" dirty="0"/>
              <a:t> </a:t>
            </a:r>
            <a:r>
              <a:rPr lang="en-US" dirty="0" err="1"/>
              <a:t>concludaturque</a:t>
            </a:r>
            <a:r>
              <a:rPr lang="en-US" dirty="0"/>
              <a:t> no </a:t>
            </a:r>
            <a:r>
              <a:rPr lang="en-US" dirty="0" err="1"/>
              <a:t>ius</a:t>
            </a:r>
            <a:r>
              <a:rPr lang="en-US" dirty="0"/>
              <a:t>, ne dolor </a:t>
            </a:r>
            <a:r>
              <a:rPr lang="en-US" dirty="0" err="1"/>
              <a:t>aperiri</a:t>
            </a:r>
            <a:r>
              <a:rPr lang="en-US" dirty="0"/>
              <a:t> </a:t>
            </a:r>
            <a:r>
              <a:rPr lang="en-US" dirty="0" err="1"/>
              <a:t>pertinacia</a:t>
            </a:r>
            <a:r>
              <a:rPr lang="en-US" dirty="0"/>
              <a:t> per.</a:t>
            </a:r>
          </a:p>
        </p:txBody>
      </p:sp>
      <p:sp>
        <p:nvSpPr>
          <p:cNvPr id="15" name="Text Placeholder 26">
            <a:extLst>
              <a:ext uri="{FF2B5EF4-FFF2-40B4-BE49-F238E27FC236}">
                <a16:creationId xmlns:a16="http://schemas.microsoft.com/office/drawing/2014/main" id="{BEBD9031-6082-F144-A9EC-E1EBE1B8F83B}"/>
              </a:ext>
            </a:extLst>
          </p:cNvPr>
          <p:cNvSpPr>
            <a:spLocks noGrp="1"/>
          </p:cNvSpPr>
          <p:nvPr>
            <p:ph type="body" sz="quarter" idx="13" hasCustomPrompt="1"/>
          </p:nvPr>
        </p:nvSpPr>
        <p:spPr>
          <a:xfrm>
            <a:off x="1001477" y="5132900"/>
            <a:ext cx="5201613" cy="969679"/>
          </a:xfrm>
        </p:spPr>
        <p:txBody>
          <a:bodyPr>
            <a:noAutofit/>
          </a:bodyPr>
          <a:lstStyle>
            <a:lvl1pPr marL="0" indent="0">
              <a:lnSpc>
                <a:spcPct val="100000"/>
              </a:lnSpc>
              <a:buNone/>
              <a:defRPr sz="1100" spc="40" baseline="0">
                <a:solidFill>
                  <a:srgbClr val="042338"/>
                </a:solidFill>
                <a:effectLst/>
                <a:latin typeface="+mn-lt"/>
              </a:defRPr>
            </a:lvl1pPr>
          </a:lstStyle>
          <a:p>
            <a:pPr lvl="0"/>
            <a:r>
              <a:rPr lang="en-US" dirty="0"/>
              <a:t>NO VIM MODO IMPERDIET, EX PERICULIS TEMPORIBUS IUS, TRACTATOS QUALISQUE CU MEL. CUO DOCENDI DELICATA UT, DUO EU DUIS VOLUTPAT.</a:t>
            </a:r>
          </a:p>
        </p:txBody>
      </p:sp>
      <p:sp>
        <p:nvSpPr>
          <p:cNvPr id="17" name="Picture Placeholder 16">
            <a:extLst>
              <a:ext uri="{FF2B5EF4-FFF2-40B4-BE49-F238E27FC236}">
                <a16:creationId xmlns:a16="http://schemas.microsoft.com/office/drawing/2014/main" id="{F26872E3-9123-8947-AB51-C84FD72AFC75}"/>
              </a:ext>
            </a:extLst>
          </p:cNvPr>
          <p:cNvSpPr>
            <a:spLocks noGrp="1"/>
          </p:cNvSpPr>
          <p:nvPr>
            <p:ph type="pic" sz="quarter" idx="14"/>
          </p:nvPr>
        </p:nvSpPr>
        <p:spPr>
          <a:xfrm>
            <a:off x="6851435" y="1198606"/>
            <a:ext cx="4289425" cy="4719638"/>
          </a:xfrm>
        </p:spPr>
        <p:txBody>
          <a:bodyPr/>
          <a:lstStyle/>
          <a:p>
            <a:endParaRPr lang="en-US"/>
          </a:p>
        </p:txBody>
      </p:sp>
    </p:spTree>
    <p:extLst>
      <p:ext uri="{BB962C8B-B14F-4D97-AF65-F5344CB8AC3E}">
        <p14:creationId xmlns:p14="http://schemas.microsoft.com/office/powerpoint/2010/main" val="993823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76BB77C-6538-0D43-9D9F-5D3F5A89D1FF}"/>
              </a:ext>
            </a:extLst>
          </p:cNvPr>
          <p:cNvSpPr/>
          <p:nvPr userDrawn="1"/>
        </p:nvSpPr>
        <p:spPr>
          <a:xfrm>
            <a:off x="631369"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7" name="Rectangle 6">
            <a:extLst>
              <a:ext uri="{FF2B5EF4-FFF2-40B4-BE49-F238E27FC236}">
                <a16:creationId xmlns:a16="http://schemas.microsoft.com/office/drawing/2014/main" id="{0E553693-A5B2-E34B-BB9B-06ED5E22D3D5}"/>
              </a:ext>
            </a:extLst>
          </p:cNvPr>
          <p:cNvSpPr/>
          <p:nvPr userDrawn="1"/>
        </p:nvSpPr>
        <p:spPr>
          <a:xfrm>
            <a:off x="3657600" y="-2546"/>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itle 1">
            <a:extLst>
              <a:ext uri="{FF2B5EF4-FFF2-40B4-BE49-F238E27FC236}">
                <a16:creationId xmlns:a16="http://schemas.microsoft.com/office/drawing/2014/main" id="{BC7F45D8-C4CB-EA43-BA0A-BF0E1260AE85}"/>
              </a:ext>
            </a:extLst>
          </p:cNvPr>
          <p:cNvSpPr>
            <a:spLocks noGrp="1"/>
          </p:cNvSpPr>
          <p:nvPr>
            <p:ph type="title" hasCustomPrompt="1"/>
          </p:nvPr>
        </p:nvSpPr>
        <p:spPr>
          <a:xfrm>
            <a:off x="838200" y="1322173"/>
            <a:ext cx="5364892" cy="622925"/>
          </a:xfrm>
        </p:spPr>
        <p:txBody>
          <a:bodyPr/>
          <a:lstStyle>
            <a:lvl1pPr>
              <a:defRPr>
                <a:solidFill>
                  <a:srgbClr val="042338"/>
                </a:solidFill>
              </a:defRPr>
            </a:lvl1pPr>
          </a:lstStyle>
          <a:p>
            <a:r>
              <a:rPr lang="en-US" dirty="0"/>
              <a:t>TITLE</a:t>
            </a:r>
          </a:p>
        </p:txBody>
      </p:sp>
      <p:cxnSp>
        <p:nvCxnSpPr>
          <p:cNvPr id="13" name="Straight Connector 12">
            <a:extLst>
              <a:ext uri="{FF2B5EF4-FFF2-40B4-BE49-F238E27FC236}">
                <a16:creationId xmlns:a16="http://schemas.microsoft.com/office/drawing/2014/main" id="{B081835A-192B-8D4D-B1A9-4C662026E8BB}"/>
              </a:ext>
            </a:extLst>
          </p:cNvPr>
          <p:cNvCxnSpPr/>
          <p:nvPr userDrawn="1"/>
        </p:nvCxnSpPr>
        <p:spPr>
          <a:xfrm>
            <a:off x="1001479" y="2003155"/>
            <a:ext cx="1263192" cy="0"/>
          </a:xfrm>
          <a:prstGeom prst="line">
            <a:avLst/>
          </a:prstGeom>
          <a:ln w="63500">
            <a:solidFill>
              <a:srgbClr val="8E9091"/>
            </a:solidFill>
          </a:ln>
        </p:spPr>
        <p:style>
          <a:lnRef idx="1">
            <a:schemeClr val="accent1"/>
          </a:lnRef>
          <a:fillRef idx="0">
            <a:schemeClr val="accent1"/>
          </a:fillRef>
          <a:effectRef idx="0">
            <a:schemeClr val="accent1"/>
          </a:effectRef>
          <a:fontRef idx="minor">
            <a:schemeClr val="tx1"/>
          </a:fontRef>
        </p:style>
      </p:cxnSp>
      <p:sp>
        <p:nvSpPr>
          <p:cNvPr id="14" name="Text Placeholder 24">
            <a:extLst>
              <a:ext uri="{FF2B5EF4-FFF2-40B4-BE49-F238E27FC236}">
                <a16:creationId xmlns:a16="http://schemas.microsoft.com/office/drawing/2014/main" id="{352E4B2B-FAE7-B947-B5A1-3F8D972D6B0E}"/>
              </a:ext>
            </a:extLst>
          </p:cNvPr>
          <p:cNvSpPr>
            <a:spLocks noGrp="1"/>
          </p:cNvSpPr>
          <p:nvPr>
            <p:ph type="body" sz="quarter" idx="12" hasCustomPrompt="1"/>
          </p:nvPr>
        </p:nvSpPr>
        <p:spPr>
          <a:xfrm>
            <a:off x="1001477" y="2918560"/>
            <a:ext cx="5201613" cy="1833992"/>
          </a:xfrm>
        </p:spPr>
        <p:txBody>
          <a:bodyPr>
            <a:normAutofit/>
          </a:bodyPr>
          <a:lstStyle>
            <a:lvl1pPr marL="0" indent="0">
              <a:lnSpc>
                <a:spcPct val="100000"/>
              </a:lnSpc>
              <a:buNone/>
              <a:defRPr sz="1400" spc="40" baseline="0">
                <a:latin typeface="Calibri" panose="020F0502020204030204" pitchFamily="34" charset="0"/>
                <a:cs typeface="Calibri" panose="020F0502020204030204" pitchFamily="34" charset="0"/>
              </a:defRPr>
            </a:lvl1pPr>
          </a:lstStyle>
          <a:p>
            <a:pPr lvl="0"/>
            <a:r>
              <a:rPr lang="en-US" dirty="0"/>
              <a:t>Lorem ipsum dolor sit </a:t>
            </a:r>
            <a:r>
              <a:rPr lang="en-US" dirty="0" err="1"/>
              <a:t>amet</a:t>
            </a:r>
            <a:r>
              <a:rPr lang="en-US" dirty="0"/>
              <a:t>, cu </a:t>
            </a:r>
            <a:r>
              <a:rPr lang="en-US" dirty="0" err="1"/>
              <a:t>omittantur</a:t>
            </a:r>
            <a:r>
              <a:rPr lang="en-US" dirty="0"/>
              <a:t> </a:t>
            </a:r>
            <a:r>
              <a:rPr lang="en-US" dirty="0" err="1"/>
              <a:t>repudiandae</a:t>
            </a:r>
            <a:r>
              <a:rPr lang="en-US" dirty="0"/>
              <a:t> </a:t>
            </a:r>
            <a:r>
              <a:rPr lang="en-US" dirty="0" err="1"/>
              <a:t>eum</a:t>
            </a:r>
            <a:r>
              <a:rPr lang="en-US" dirty="0"/>
              <a:t>. Eu </a:t>
            </a:r>
            <a:r>
              <a:rPr lang="en-US" dirty="0" err="1"/>
              <a:t>probo</a:t>
            </a:r>
            <a:r>
              <a:rPr lang="en-US" dirty="0"/>
              <a:t> </a:t>
            </a:r>
            <a:r>
              <a:rPr lang="en-US" dirty="0" err="1"/>
              <a:t>idque</a:t>
            </a:r>
            <a:r>
              <a:rPr lang="en-US" dirty="0"/>
              <a:t> </a:t>
            </a:r>
            <a:r>
              <a:rPr lang="en-US" dirty="0" err="1"/>
              <a:t>saepe</a:t>
            </a:r>
            <a:r>
              <a:rPr lang="en-US" dirty="0"/>
              <a:t> </a:t>
            </a:r>
            <a:r>
              <a:rPr lang="en-US" dirty="0" err="1"/>
              <a:t>nec</a:t>
            </a:r>
            <a:r>
              <a:rPr lang="en-US" dirty="0"/>
              <a:t>, </a:t>
            </a:r>
            <a:r>
              <a:rPr lang="en-US" dirty="0" err="1"/>
              <a:t>veri</a:t>
            </a:r>
            <a:r>
              <a:rPr lang="en-US" dirty="0"/>
              <a:t> </a:t>
            </a:r>
            <a:r>
              <a:rPr lang="en-US" dirty="0" err="1"/>
              <a:t>discere</a:t>
            </a:r>
            <a:r>
              <a:rPr lang="en-US" dirty="0"/>
              <a:t> </a:t>
            </a:r>
            <a:r>
              <a:rPr lang="en-US" dirty="0" err="1"/>
              <a:t>consequuntur</a:t>
            </a:r>
            <a:r>
              <a:rPr lang="en-US" dirty="0"/>
              <a:t> no </a:t>
            </a:r>
            <a:r>
              <a:rPr lang="en-US" dirty="0" err="1"/>
              <a:t>vix</a:t>
            </a:r>
            <a:r>
              <a:rPr lang="en-US" dirty="0"/>
              <a:t>, magna </a:t>
            </a:r>
            <a:r>
              <a:rPr lang="en-US" dirty="0" err="1"/>
              <a:t>inimicus</a:t>
            </a:r>
            <a:r>
              <a:rPr lang="en-US" dirty="0"/>
              <a:t> cum at. Ex </a:t>
            </a:r>
            <a:r>
              <a:rPr lang="en-US" dirty="0" err="1"/>
              <a:t>vel</a:t>
            </a:r>
            <a:r>
              <a:rPr lang="en-US" dirty="0"/>
              <a:t> </a:t>
            </a:r>
            <a:r>
              <a:rPr lang="en-US" dirty="0" err="1"/>
              <a:t>ceteros</a:t>
            </a:r>
            <a:r>
              <a:rPr lang="en-US" dirty="0"/>
              <a:t> </a:t>
            </a:r>
            <a:r>
              <a:rPr lang="en-US" dirty="0" err="1"/>
              <a:t>mediocrem</a:t>
            </a:r>
            <a:r>
              <a:rPr lang="en-US" dirty="0"/>
              <a:t>, </a:t>
            </a:r>
            <a:r>
              <a:rPr lang="en-US" dirty="0" err="1"/>
              <a:t>eu</a:t>
            </a:r>
            <a:r>
              <a:rPr lang="en-US" dirty="0"/>
              <a:t> </a:t>
            </a:r>
            <a:r>
              <a:rPr lang="en-US" dirty="0" err="1"/>
              <a:t>accumsan</a:t>
            </a:r>
            <a:r>
              <a:rPr lang="en-US" dirty="0"/>
              <a:t> </a:t>
            </a:r>
            <a:r>
              <a:rPr lang="en-US" dirty="0" err="1"/>
              <a:t>nominavi</a:t>
            </a:r>
            <a:r>
              <a:rPr lang="en-US" dirty="0"/>
              <a:t> </a:t>
            </a:r>
            <a:r>
              <a:rPr lang="en-US" dirty="0" err="1"/>
              <a:t>eam</a:t>
            </a:r>
            <a:r>
              <a:rPr lang="en-US" dirty="0"/>
              <a:t>, </a:t>
            </a:r>
            <a:r>
              <a:rPr lang="en-US" dirty="0" err="1"/>
              <a:t>eos</a:t>
            </a:r>
            <a:r>
              <a:rPr lang="en-US" dirty="0"/>
              <a:t> </a:t>
            </a:r>
            <a:r>
              <a:rPr lang="en-US" dirty="0" err="1"/>
              <a:t>epicuri</a:t>
            </a:r>
            <a:r>
              <a:rPr lang="en-US" dirty="0"/>
              <a:t> </a:t>
            </a:r>
            <a:r>
              <a:rPr lang="en-US" dirty="0" err="1"/>
              <a:t>prodesset</a:t>
            </a:r>
            <a:r>
              <a:rPr lang="en-US" dirty="0"/>
              <a:t> </a:t>
            </a:r>
            <a:r>
              <a:rPr lang="en-US" dirty="0" err="1"/>
              <a:t>eu</a:t>
            </a:r>
            <a:r>
              <a:rPr lang="en-US" dirty="0"/>
              <a:t>. Eos </a:t>
            </a:r>
            <a:r>
              <a:rPr lang="en-US" dirty="0" err="1"/>
              <a:t>putent</a:t>
            </a:r>
            <a:r>
              <a:rPr lang="en-US" dirty="0"/>
              <a:t> </a:t>
            </a:r>
            <a:r>
              <a:rPr lang="en-US" dirty="0" err="1"/>
              <a:t>aeterno</a:t>
            </a:r>
            <a:r>
              <a:rPr lang="en-US" dirty="0"/>
              <a:t> </a:t>
            </a:r>
            <a:r>
              <a:rPr lang="en-US" dirty="0" err="1"/>
              <a:t>detracto</a:t>
            </a:r>
            <a:r>
              <a:rPr lang="en-US" dirty="0"/>
              <a:t> cu, </a:t>
            </a:r>
            <a:r>
              <a:rPr lang="en-US" dirty="0" err="1"/>
              <a:t>epicurei</a:t>
            </a:r>
            <a:r>
              <a:rPr lang="en-US" dirty="0"/>
              <a:t> </a:t>
            </a:r>
            <a:r>
              <a:rPr lang="en-US" dirty="0" err="1"/>
              <a:t>concludaturque</a:t>
            </a:r>
            <a:r>
              <a:rPr lang="en-US" dirty="0"/>
              <a:t> no </a:t>
            </a:r>
            <a:r>
              <a:rPr lang="en-US" dirty="0" err="1"/>
              <a:t>ius</a:t>
            </a:r>
            <a:r>
              <a:rPr lang="en-US" dirty="0"/>
              <a:t>, ne dolor </a:t>
            </a:r>
            <a:r>
              <a:rPr lang="en-US" dirty="0" err="1"/>
              <a:t>aperiri</a:t>
            </a:r>
            <a:r>
              <a:rPr lang="en-US" dirty="0"/>
              <a:t> </a:t>
            </a:r>
            <a:r>
              <a:rPr lang="en-US" dirty="0" err="1"/>
              <a:t>pertinacia</a:t>
            </a:r>
            <a:r>
              <a:rPr lang="en-US" dirty="0"/>
              <a:t> per.</a:t>
            </a:r>
          </a:p>
        </p:txBody>
      </p:sp>
      <p:sp>
        <p:nvSpPr>
          <p:cNvPr id="15" name="Text Placeholder 26">
            <a:extLst>
              <a:ext uri="{FF2B5EF4-FFF2-40B4-BE49-F238E27FC236}">
                <a16:creationId xmlns:a16="http://schemas.microsoft.com/office/drawing/2014/main" id="{BEBD9031-6082-F144-A9EC-E1EBE1B8F83B}"/>
              </a:ext>
            </a:extLst>
          </p:cNvPr>
          <p:cNvSpPr>
            <a:spLocks noGrp="1"/>
          </p:cNvSpPr>
          <p:nvPr>
            <p:ph type="body" sz="quarter" idx="13" hasCustomPrompt="1"/>
          </p:nvPr>
        </p:nvSpPr>
        <p:spPr>
          <a:xfrm>
            <a:off x="1001477" y="5132900"/>
            <a:ext cx="5201613" cy="969679"/>
          </a:xfrm>
        </p:spPr>
        <p:txBody>
          <a:bodyPr>
            <a:noAutofit/>
          </a:bodyPr>
          <a:lstStyle>
            <a:lvl1pPr marL="0" indent="0">
              <a:lnSpc>
                <a:spcPct val="100000"/>
              </a:lnSpc>
              <a:buNone/>
              <a:defRPr sz="1100" spc="40" baseline="0">
                <a:solidFill>
                  <a:srgbClr val="042338"/>
                </a:solidFill>
                <a:effectLst/>
                <a:latin typeface="+mn-lt"/>
              </a:defRPr>
            </a:lvl1pPr>
          </a:lstStyle>
          <a:p>
            <a:pPr lvl="0"/>
            <a:r>
              <a:rPr lang="en-US" dirty="0"/>
              <a:t>NO VIM MODO IMPERDIET, EX PERICULIS TEMPORIBUS IUS, TRACTATOS QUALISQUE CU MEL. CUO DOCENDI DELICATA UT, DUO EU DUIS VOLUTPAT.</a:t>
            </a:r>
          </a:p>
        </p:txBody>
      </p:sp>
      <p:sp>
        <p:nvSpPr>
          <p:cNvPr id="27" name="Picture Placeholder 26">
            <a:extLst>
              <a:ext uri="{FF2B5EF4-FFF2-40B4-BE49-F238E27FC236}">
                <a16:creationId xmlns:a16="http://schemas.microsoft.com/office/drawing/2014/main" id="{F2AECE01-DC12-9C4D-A3A9-BFD5010AB187}"/>
              </a:ext>
            </a:extLst>
          </p:cNvPr>
          <p:cNvSpPr>
            <a:spLocks noGrp="1"/>
          </p:cNvSpPr>
          <p:nvPr>
            <p:ph type="pic" sz="quarter" idx="14"/>
          </p:nvPr>
        </p:nvSpPr>
        <p:spPr>
          <a:xfrm>
            <a:off x="6616765" y="1298971"/>
            <a:ext cx="5225112" cy="4803609"/>
          </a:xfrm>
          <a:custGeom>
            <a:avLst/>
            <a:gdLst>
              <a:gd name="connsiteX0" fmla="*/ 2668400 w 5225112"/>
              <a:gd name="connsiteY0" fmla="*/ 523461 h 4803609"/>
              <a:gd name="connsiteX1" fmla="*/ 3890913 w 5225112"/>
              <a:gd name="connsiteY1" fmla="*/ 523461 h 4803609"/>
              <a:gd name="connsiteX2" fmla="*/ 3890913 w 5225112"/>
              <a:gd name="connsiteY2" fmla="*/ 4803609 h 4803609"/>
              <a:gd name="connsiteX3" fmla="*/ 2668400 w 5225112"/>
              <a:gd name="connsiteY3" fmla="*/ 4803609 h 4803609"/>
              <a:gd name="connsiteX4" fmla="*/ 0 w 5225112"/>
              <a:gd name="connsiteY4" fmla="*/ 523461 h 4803609"/>
              <a:gd name="connsiteX5" fmla="*/ 1222513 w 5225112"/>
              <a:gd name="connsiteY5" fmla="*/ 523461 h 4803609"/>
              <a:gd name="connsiteX6" fmla="*/ 1222513 w 5225112"/>
              <a:gd name="connsiteY6" fmla="*/ 4803609 h 4803609"/>
              <a:gd name="connsiteX7" fmla="*/ 0 w 5225112"/>
              <a:gd name="connsiteY7" fmla="*/ 4803609 h 4803609"/>
              <a:gd name="connsiteX8" fmla="*/ 4002599 w 5225112"/>
              <a:gd name="connsiteY8" fmla="*/ 0 h 4803609"/>
              <a:gd name="connsiteX9" fmla="*/ 5225112 w 5225112"/>
              <a:gd name="connsiteY9" fmla="*/ 0 h 4803609"/>
              <a:gd name="connsiteX10" fmla="*/ 5225112 w 5225112"/>
              <a:gd name="connsiteY10" fmla="*/ 4280148 h 4803609"/>
              <a:gd name="connsiteX11" fmla="*/ 4002599 w 5225112"/>
              <a:gd name="connsiteY11" fmla="*/ 4280148 h 4803609"/>
              <a:gd name="connsiteX12" fmla="*/ 1334200 w 5225112"/>
              <a:gd name="connsiteY12" fmla="*/ 0 h 4803609"/>
              <a:gd name="connsiteX13" fmla="*/ 2556713 w 5225112"/>
              <a:gd name="connsiteY13" fmla="*/ 0 h 4803609"/>
              <a:gd name="connsiteX14" fmla="*/ 2556713 w 5225112"/>
              <a:gd name="connsiteY14" fmla="*/ 4280148 h 4803609"/>
              <a:gd name="connsiteX15" fmla="*/ 1334200 w 5225112"/>
              <a:gd name="connsiteY15" fmla="*/ 4280148 h 4803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25112" h="4803609">
                <a:moveTo>
                  <a:pt x="2668400" y="523461"/>
                </a:moveTo>
                <a:lnTo>
                  <a:pt x="3890913" y="523461"/>
                </a:lnTo>
                <a:lnTo>
                  <a:pt x="3890913" y="4803609"/>
                </a:lnTo>
                <a:lnTo>
                  <a:pt x="2668400" y="4803609"/>
                </a:lnTo>
                <a:close/>
                <a:moveTo>
                  <a:pt x="0" y="523461"/>
                </a:moveTo>
                <a:lnTo>
                  <a:pt x="1222513" y="523461"/>
                </a:lnTo>
                <a:lnTo>
                  <a:pt x="1222513" y="4803609"/>
                </a:lnTo>
                <a:lnTo>
                  <a:pt x="0" y="4803609"/>
                </a:lnTo>
                <a:close/>
                <a:moveTo>
                  <a:pt x="4002599" y="0"/>
                </a:moveTo>
                <a:lnTo>
                  <a:pt x="5225112" y="0"/>
                </a:lnTo>
                <a:lnTo>
                  <a:pt x="5225112" y="4280148"/>
                </a:lnTo>
                <a:lnTo>
                  <a:pt x="4002599" y="4280148"/>
                </a:lnTo>
                <a:close/>
                <a:moveTo>
                  <a:pt x="1334200" y="0"/>
                </a:moveTo>
                <a:lnTo>
                  <a:pt x="2556713" y="0"/>
                </a:lnTo>
                <a:lnTo>
                  <a:pt x="2556713" y="4280148"/>
                </a:lnTo>
                <a:lnTo>
                  <a:pt x="1334200" y="4280148"/>
                </a:lnTo>
                <a:close/>
              </a:path>
            </a:pathLst>
          </a:custGeom>
        </p:spPr>
        <p:txBody>
          <a:bodyPr wrap="square">
            <a:noAutofit/>
          </a:bodyPr>
          <a:lstStyle/>
          <a:p>
            <a:endParaRPr lang="en-US"/>
          </a:p>
        </p:txBody>
      </p:sp>
    </p:spTree>
    <p:extLst>
      <p:ext uri="{BB962C8B-B14F-4D97-AF65-F5344CB8AC3E}">
        <p14:creationId xmlns:p14="http://schemas.microsoft.com/office/powerpoint/2010/main" val="2732011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A042267-840C-8E43-98F4-049363B1FBC8}"/>
              </a:ext>
            </a:extLst>
          </p:cNvPr>
          <p:cNvSpPr/>
          <p:nvPr userDrawn="1"/>
        </p:nvSpPr>
        <p:spPr>
          <a:xfrm>
            <a:off x="6712858"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6" name="Rectangle 5">
            <a:extLst>
              <a:ext uri="{FF2B5EF4-FFF2-40B4-BE49-F238E27FC236}">
                <a16:creationId xmlns:a16="http://schemas.microsoft.com/office/drawing/2014/main" id="{E76BB77C-6538-0D43-9D9F-5D3F5A89D1FF}"/>
              </a:ext>
            </a:extLst>
          </p:cNvPr>
          <p:cNvSpPr/>
          <p:nvPr userDrawn="1"/>
        </p:nvSpPr>
        <p:spPr>
          <a:xfrm>
            <a:off x="631369"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itle 1">
            <a:extLst>
              <a:ext uri="{FF2B5EF4-FFF2-40B4-BE49-F238E27FC236}">
                <a16:creationId xmlns:a16="http://schemas.microsoft.com/office/drawing/2014/main" id="{BC7F45D8-C4CB-EA43-BA0A-BF0E1260AE85}"/>
              </a:ext>
            </a:extLst>
          </p:cNvPr>
          <p:cNvSpPr>
            <a:spLocks noGrp="1"/>
          </p:cNvSpPr>
          <p:nvPr>
            <p:ph type="title" hasCustomPrompt="1"/>
          </p:nvPr>
        </p:nvSpPr>
        <p:spPr>
          <a:xfrm>
            <a:off x="6851435" y="1295296"/>
            <a:ext cx="4311904" cy="622925"/>
          </a:xfrm>
        </p:spPr>
        <p:txBody>
          <a:bodyPr/>
          <a:lstStyle>
            <a:lvl1pPr algn="r">
              <a:defRPr/>
            </a:lvl1pPr>
          </a:lstStyle>
          <a:p>
            <a:r>
              <a:rPr lang="en-US" dirty="0"/>
              <a:t>TITLE</a:t>
            </a:r>
          </a:p>
        </p:txBody>
      </p:sp>
      <p:sp>
        <p:nvSpPr>
          <p:cNvPr id="7" name="Rectangle 6">
            <a:extLst>
              <a:ext uri="{FF2B5EF4-FFF2-40B4-BE49-F238E27FC236}">
                <a16:creationId xmlns:a16="http://schemas.microsoft.com/office/drawing/2014/main" id="{0E553693-A5B2-E34B-BB9B-06ED5E22D3D5}"/>
              </a:ext>
            </a:extLst>
          </p:cNvPr>
          <p:cNvSpPr/>
          <p:nvPr userDrawn="1"/>
        </p:nvSpPr>
        <p:spPr>
          <a:xfrm>
            <a:off x="3657600"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cxnSp>
        <p:nvCxnSpPr>
          <p:cNvPr id="13" name="Straight Connector 12">
            <a:extLst>
              <a:ext uri="{FF2B5EF4-FFF2-40B4-BE49-F238E27FC236}">
                <a16:creationId xmlns:a16="http://schemas.microsoft.com/office/drawing/2014/main" id="{B081835A-192B-8D4D-B1A9-4C662026E8BB}"/>
              </a:ext>
            </a:extLst>
          </p:cNvPr>
          <p:cNvCxnSpPr/>
          <p:nvPr userDrawn="1"/>
        </p:nvCxnSpPr>
        <p:spPr>
          <a:xfrm>
            <a:off x="9815080" y="1979802"/>
            <a:ext cx="1263192" cy="0"/>
          </a:xfrm>
          <a:prstGeom prst="line">
            <a:avLst/>
          </a:prstGeom>
          <a:ln w="63500">
            <a:solidFill>
              <a:srgbClr val="8E9091"/>
            </a:solidFill>
          </a:ln>
        </p:spPr>
        <p:style>
          <a:lnRef idx="1">
            <a:schemeClr val="accent1"/>
          </a:lnRef>
          <a:fillRef idx="0">
            <a:schemeClr val="accent1"/>
          </a:fillRef>
          <a:effectRef idx="0">
            <a:schemeClr val="accent1"/>
          </a:effectRef>
          <a:fontRef idx="minor">
            <a:schemeClr val="tx1"/>
          </a:fontRef>
        </p:style>
      </p:cxnSp>
      <p:sp>
        <p:nvSpPr>
          <p:cNvPr id="15" name="Text Placeholder 26">
            <a:extLst>
              <a:ext uri="{FF2B5EF4-FFF2-40B4-BE49-F238E27FC236}">
                <a16:creationId xmlns:a16="http://schemas.microsoft.com/office/drawing/2014/main" id="{BEBD9031-6082-F144-A9EC-E1EBE1B8F83B}"/>
              </a:ext>
            </a:extLst>
          </p:cNvPr>
          <p:cNvSpPr>
            <a:spLocks noGrp="1"/>
          </p:cNvSpPr>
          <p:nvPr>
            <p:ph type="body" sz="quarter" idx="13" hasCustomPrompt="1"/>
          </p:nvPr>
        </p:nvSpPr>
        <p:spPr>
          <a:xfrm>
            <a:off x="1001479" y="2566450"/>
            <a:ext cx="7018056" cy="647067"/>
          </a:xfrm>
        </p:spPr>
        <p:txBody>
          <a:bodyPr>
            <a:noAutofit/>
          </a:bodyPr>
          <a:lstStyle>
            <a:lvl1pPr marL="0" indent="0">
              <a:lnSpc>
                <a:spcPct val="100000"/>
              </a:lnSpc>
              <a:buNone/>
              <a:defRPr sz="1100" spc="40" baseline="0">
                <a:effectLst/>
                <a:latin typeface="+mn-lt"/>
              </a:defRPr>
            </a:lvl1pPr>
          </a:lstStyle>
          <a:p>
            <a:pPr lvl="0"/>
            <a:r>
              <a:rPr lang="en-US" dirty="0"/>
              <a:t>NO VIM MODO IMPERDIET, EX PERICULIS TEMPORIBUS IUS, TRACTATOS QUALISQUE CU MEL. CUO DOCENDI DELICATA UT, DUO EU DUIS VOLUTPAT.</a:t>
            </a:r>
          </a:p>
        </p:txBody>
      </p:sp>
      <p:sp>
        <p:nvSpPr>
          <p:cNvPr id="9" name="Rectangle 8">
            <a:extLst>
              <a:ext uri="{FF2B5EF4-FFF2-40B4-BE49-F238E27FC236}">
                <a16:creationId xmlns:a16="http://schemas.microsoft.com/office/drawing/2014/main" id="{BDBA1274-79FC-6640-975D-156372A9059E}"/>
              </a:ext>
            </a:extLst>
          </p:cNvPr>
          <p:cNvSpPr/>
          <p:nvPr userDrawn="1"/>
        </p:nvSpPr>
        <p:spPr>
          <a:xfrm>
            <a:off x="3657600"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 name="Picture Placeholder 3">
            <a:extLst>
              <a:ext uri="{FF2B5EF4-FFF2-40B4-BE49-F238E27FC236}">
                <a16:creationId xmlns:a16="http://schemas.microsoft.com/office/drawing/2014/main" id="{18444698-DF0B-C14B-A695-7B7F2CD421E5}"/>
              </a:ext>
            </a:extLst>
          </p:cNvPr>
          <p:cNvSpPr>
            <a:spLocks noGrp="1"/>
          </p:cNvSpPr>
          <p:nvPr>
            <p:ph type="pic" sz="quarter" idx="14"/>
          </p:nvPr>
        </p:nvSpPr>
        <p:spPr>
          <a:xfrm>
            <a:off x="0" y="2566450"/>
            <a:ext cx="12192000" cy="4299989"/>
          </a:xfrm>
        </p:spPr>
        <p:txBody>
          <a:bodyPr/>
          <a:lstStyle/>
          <a:p>
            <a:endParaRPr lang="en-US"/>
          </a:p>
        </p:txBody>
      </p:sp>
    </p:spTree>
    <p:extLst>
      <p:ext uri="{BB962C8B-B14F-4D97-AF65-F5344CB8AC3E}">
        <p14:creationId xmlns:p14="http://schemas.microsoft.com/office/powerpoint/2010/main" val="4039633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5638FCD-C9E6-3841-B8D3-4DE1C78BA954}"/>
              </a:ext>
            </a:extLst>
          </p:cNvPr>
          <p:cNvSpPr/>
          <p:nvPr userDrawn="1"/>
        </p:nvSpPr>
        <p:spPr>
          <a:xfrm>
            <a:off x="6712858"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8" name="Rectangle 7">
            <a:extLst>
              <a:ext uri="{FF2B5EF4-FFF2-40B4-BE49-F238E27FC236}">
                <a16:creationId xmlns:a16="http://schemas.microsoft.com/office/drawing/2014/main" id="{D045A368-E750-4747-8E79-ADB054552696}"/>
              </a:ext>
            </a:extLst>
          </p:cNvPr>
          <p:cNvSpPr/>
          <p:nvPr userDrawn="1"/>
        </p:nvSpPr>
        <p:spPr>
          <a:xfrm>
            <a:off x="3657600" y="0"/>
            <a:ext cx="4876800" cy="6858000"/>
          </a:xfrm>
          <a:prstGeom prst="rect">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 name="Title 1">
            <a:extLst>
              <a:ext uri="{FF2B5EF4-FFF2-40B4-BE49-F238E27FC236}">
                <a16:creationId xmlns:a16="http://schemas.microsoft.com/office/drawing/2014/main" id="{D8E150CA-129D-D84E-A966-986B551B0C9A}"/>
              </a:ext>
            </a:extLst>
          </p:cNvPr>
          <p:cNvSpPr>
            <a:spLocks noGrp="1"/>
          </p:cNvSpPr>
          <p:nvPr>
            <p:ph type="title" hasCustomPrompt="1"/>
          </p:nvPr>
        </p:nvSpPr>
        <p:spPr>
          <a:xfrm>
            <a:off x="838200" y="1305228"/>
            <a:ext cx="10357022" cy="681038"/>
          </a:xfrm>
        </p:spPr>
        <p:txBody>
          <a:bodyPr/>
          <a:lstStyle>
            <a:lvl1pPr algn="r">
              <a:defRPr/>
            </a:lvl1pPr>
          </a:lstStyle>
          <a:p>
            <a:r>
              <a:rPr lang="en-US" dirty="0"/>
              <a:t>CLICK TO EDIT MASTER TITLE STYLE</a:t>
            </a:r>
          </a:p>
        </p:txBody>
      </p:sp>
      <p:sp>
        <p:nvSpPr>
          <p:cNvPr id="3" name="Content Placeholder 2">
            <a:extLst>
              <a:ext uri="{FF2B5EF4-FFF2-40B4-BE49-F238E27FC236}">
                <a16:creationId xmlns:a16="http://schemas.microsoft.com/office/drawing/2014/main" id="{C5D5F520-6E08-214A-BBB4-8E511B68F8A7}"/>
              </a:ext>
            </a:extLst>
          </p:cNvPr>
          <p:cNvSpPr>
            <a:spLocks noGrp="1"/>
          </p:cNvSpPr>
          <p:nvPr>
            <p:ph idx="1"/>
          </p:nvPr>
        </p:nvSpPr>
        <p:spPr>
          <a:xfrm>
            <a:off x="838200" y="2113005"/>
            <a:ext cx="10357022" cy="406395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0F2E4A51-E8EC-7346-B1A8-A8DDBB27DDD4}"/>
              </a:ext>
            </a:extLst>
          </p:cNvPr>
          <p:cNvCxnSpPr/>
          <p:nvPr userDrawn="1"/>
        </p:nvCxnSpPr>
        <p:spPr>
          <a:xfrm>
            <a:off x="9816233" y="2003155"/>
            <a:ext cx="1263192" cy="0"/>
          </a:xfrm>
          <a:prstGeom prst="line">
            <a:avLst/>
          </a:prstGeom>
          <a:ln w="63500">
            <a:solidFill>
              <a:srgbClr val="8E90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32079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62117D-434B-BD4F-8787-9FD1809A99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4E93849-78B7-EA4A-AB4B-3A638266F54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705801D-147B-934E-B3F8-A945B43574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8007BD-03BD-674D-9435-D96F950B86F8}" type="datetimeFigureOut">
              <a:rPr lang="en-US" smtClean="0"/>
              <a:t>2/9/2022</a:t>
            </a:fld>
            <a:endParaRPr lang="en-US"/>
          </a:p>
        </p:txBody>
      </p:sp>
      <p:sp>
        <p:nvSpPr>
          <p:cNvPr id="5" name="Footer Placeholder 4">
            <a:extLst>
              <a:ext uri="{FF2B5EF4-FFF2-40B4-BE49-F238E27FC236}">
                <a16:creationId xmlns:a16="http://schemas.microsoft.com/office/drawing/2014/main" id="{31E960E1-7F31-7443-8344-947AA0153A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6AD27D-6419-5F43-A418-BAC6DF64E9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3D4C1B-5B79-464A-9920-34FCFC382EAA}" type="slidenum">
              <a:rPr lang="en-US" smtClean="0"/>
              <a:t>‹#›</a:t>
            </a:fld>
            <a:endParaRPr lang="en-US"/>
          </a:p>
        </p:txBody>
      </p:sp>
    </p:spTree>
    <p:extLst>
      <p:ext uri="{BB962C8B-B14F-4D97-AF65-F5344CB8AC3E}">
        <p14:creationId xmlns:p14="http://schemas.microsoft.com/office/powerpoint/2010/main" val="66042321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1" r:id="rId4"/>
    <p:sldLayoutId id="2147483662" r:id="rId5"/>
    <p:sldLayoutId id="2147483663" r:id="rId6"/>
    <p:sldLayoutId id="2147483673" r:id="rId7"/>
    <p:sldLayoutId id="2147483664" r:id="rId8"/>
    <p:sldLayoutId id="2147483650" r:id="rId9"/>
    <p:sldLayoutId id="2147483666" r:id="rId10"/>
    <p:sldLayoutId id="2147483667" r:id="rId11"/>
    <p:sldLayoutId id="2147483668" r:id="rId12"/>
    <p:sldLayoutId id="2147483669" r:id="rId13"/>
    <p:sldLayoutId id="2147483670" r:id="rId14"/>
    <p:sldLayoutId id="2147483671" r:id="rId15"/>
    <p:sldLayoutId id="2147483654" r:id="rId16"/>
    <p:sldLayoutId id="2147483665" r:id="rId17"/>
  </p:sldLayoutIdLst>
  <p:txStyles>
    <p:titleStyle>
      <a:lvl1pPr algn="l" defTabSz="914400" rtl="0" eaLnBrk="1" latinLnBrk="0" hangingPunct="1">
        <a:lnSpc>
          <a:spcPct val="90000"/>
        </a:lnSpc>
        <a:spcBef>
          <a:spcPct val="0"/>
        </a:spcBef>
        <a:buNone/>
        <a:defRPr sz="4400" kern="1200">
          <a:solidFill>
            <a:srgbClr val="042338"/>
          </a:solidFill>
          <a:latin typeface="Impact" panose="020B0806030902050204" pitchFamily="34" charset="0"/>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spc="40" baseline="0">
          <a:solidFill>
            <a:srgbClr val="042338"/>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spc="40" baseline="0">
          <a:solidFill>
            <a:srgbClr val="042338"/>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spc="40" baseline="0">
          <a:solidFill>
            <a:srgbClr val="042338"/>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spc="40" baseline="0">
          <a:solidFill>
            <a:srgbClr val="042338"/>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spc="40" baseline="0">
          <a:solidFill>
            <a:srgbClr val="04233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1.jpeg"/><Relationship Id="rId5" Type="http://schemas.openxmlformats.org/officeDocument/2006/relationships/image" Target="../media/image10.jp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9A50758-DF25-D242-AFAD-A7A2EE86D242}"/>
              </a:ext>
            </a:extLst>
          </p:cNvPr>
          <p:cNvSpPr>
            <a:spLocks noGrp="1"/>
          </p:cNvSpPr>
          <p:nvPr>
            <p:ph type="subTitle" idx="4294967295"/>
          </p:nvPr>
        </p:nvSpPr>
        <p:spPr>
          <a:xfrm>
            <a:off x="1524000" y="3645725"/>
            <a:ext cx="9144000" cy="2030680"/>
          </a:xfrm>
        </p:spPr>
        <p:txBody>
          <a:bodyPr/>
          <a:lstStyle/>
          <a:p>
            <a:pPr marL="0" indent="0" algn="ctr">
              <a:buNone/>
            </a:pPr>
            <a:r>
              <a:rPr lang="en-US" dirty="0"/>
              <a:t>Utah’s SNAP-Ed Program</a:t>
            </a:r>
          </a:p>
        </p:txBody>
      </p:sp>
    </p:spTree>
    <p:extLst>
      <p:ext uri="{BB962C8B-B14F-4D97-AF65-F5344CB8AC3E}">
        <p14:creationId xmlns:p14="http://schemas.microsoft.com/office/powerpoint/2010/main" val="253886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080430-C6F2-F147-9F30-6DFB55CE33D5}"/>
              </a:ext>
            </a:extLst>
          </p:cNvPr>
          <p:cNvSpPr>
            <a:spLocks noGrp="1"/>
          </p:cNvSpPr>
          <p:nvPr>
            <p:ph type="title"/>
          </p:nvPr>
        </p:nvSpPr>
        <p:spPr>
          <a:xfrm>
            <a:off x="838199" y="1322173"/>
            <a:ext cx="7720014" cy="622925"/>
          </a:xfrm>
        </p:spPr>
        <p:txBody>
          <a:bodyPr>
            <a:normAutofit fontScale="90000"/>
          </a:bodyPr>
          <a:lstStyle/>
          <a:p>
            <a:r>
              <a:rPr lang="en-US" dirty="0">
                <a:latin typeface="Impact" panose="020B0806030902050204" pitchFamily="34" charset="0"/>
              </a:rPr>
              <a:t>SOCIAL MARKETING</a:t>
            </a:r>
          </a:p>
        </p:txBody>
      </p:sp>
      <p:pic>
        <p:nvPicPr>
          <p:cNvPr id="9" name="Picture Placeholder 8">
            <a:extLst>
              <a:ext uri="{FF2B5EF4-FFF2-40B4-BE49-F238E27FC236}">
                <a16:creationId xmlns:a16="http://schemas.microsoft.com/office/drawing/2014/main" id="{3D7927F9-E92F-2C41-9903-9E9AB6FA5768}"/>
              </a:ext>
            </a:extLst>
          </p:cNvPr>
          <p:cNvPicPr>
            <a:picLocks noGrp="1" noChangeAspect="1"/>
          </p:cNvPicPr>
          <p:nvPr>
            <p:ph type="pic" sz="quarter" idx="14"/>
          </p:nvPr>
        </p:nvPicPr>
        <p:blipFill rotWithShape="1">
          <a:blip r:embed="rId3"/>
          <a:srcRect l="10777" t="-483" r="7655" b="483"/>
          <a:stretch/>
        </p:blipFill>
        <p:spPr>
          <a:xfrm>
            <a:off x="6616765" y="1298971"/>
            <a:ext cx="5225112" cy="4803609"/>
          </a:xfrm>
        </p:spPr>
      </p:pic>
      <p:sp>
        <p:nvSpPr>
          <p:cNvPr id="6" name="Text Placeholder 5">
            <a:extLst>
              <a:ext uri="{FF2B5EF4-FFF2-40B4-BE49-F238E27FC236}">
                <a16:creationId xmlns:a16="http://schemas.microsoft.com/office/drawing/2014/main" id="{AD9246B2-5A4F-487F-B4AA-57C7B5D486A1}"/>
              </a:ext>
            </a:extLst>
          </p:cNvPr>
          <p:cNvSpPr>
            <a:spLocks noGrp="1"/>
          </p:cNvSpPr>
          <p:nvPr>
            <p:ph type="body" sz="quarter" idx="12"/>
          </p:nvPr>
        </p:nvSpPr>
        <p:spPr>
          <a:xfrm>
            <a:off x="740220" y="2892435"/>
            <a:ext cx="5201613" cy="1833992"/>
          </a:xfrm>
        </p:spPr>
        <p:txBody>
          <a:bodyPr>
            <a:normAutofit/>
          </a:bodyPr>
          <a:lstStyle/>
          <a:p>
            <a:pPr algn="ctr"/>
            <a:r>
              <a:rPr lang="en-US" sz="2400" dirty="0"/>
              <a:t>Healthy Choices Create Better Health</a:t>
            </a:r>
          </a:p>
          <a:p>
            <a:pPr algn="ctr"/>
            <a:r>
              <a:rPr lang="en-US" sz="2400" dirty="0"/>
              <a:t>“Your Choice, Your Move”</a:t>
            </a:r>
          </a:p>
        </p:txBody>
      </p:sp>
    </p:spTree>
    <p:extLst>
      <p:ext uri="{BB962C8B-B14F-4D97-AF65-F5344CB8AC3E}">
        <p14:creationId xmlns:p14="http://schemas.microsoft.com/office/powerpoint/2010/main" val="896607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10;&#10;Description automatically generated">
            <a:extLst>
              <a:ext uri="{FF2B5EF4-FFF2-40B4-BE49-F238E27FC236}">
                <a16:creationId xmlns:a16="http://schemas.microsoft.com/office/drawing/2014/main" id="{AA9B9ECC-3CEB-6746-B67A-FEBB6358B16D}"/>
              </a:ext>
            </a:extLst>
          </p:cNvPr>
          <p:cNvPicPr>
            <a:picLocks noGrp="1" noChangeAspect="1"/>
          </p:cNvPicPr>
          <p:nvPr>
            <p:ph idx="10"/>
          </p:nvPr>
        </p:nvPicPr>
        <p:blipFill>
          <a:blip r:embed="rId3"/>
          <a:stretch>
            <a:fillRect/>
          </a:stretch>
        </p:blipFill>
        <p:spPr>
          <a:xfrm>
            <a:off x="838200" y="2635687"/>
            <a:ext cx="2832555" cy="3660532"/>
          </a:xfrm>
        </p:spPr>
      </p:pic>
      <p:sp>
        <p:nvSpPr>
          <p:cNvPr id="5" name="Title 4">
            <a:extLst>
              <a:ext uri="{FF2B5EF4-FFF2-40B4-BE49-F238E27FC236}">
                <a16:creationId xmlns:a16="http://schemas.microsoft.com/office/drawing/2014/main" id="{9DD54A85-D274-B040-A949-F16F08F6A47B}"/>
              </a:ext>
            </a:extLst>
          </p:cNvPr>
          <p:cNvSpPr>
            <a:spLocks noGrp="1"/>
          </p:cNvSpPr>
          <p:nvPr>
            <p:ph type="title"/>
          </p:nvPr>
        </p:nvSpPr>
        <p:spPr/>
        <p:txBody>
          <a:bodyPr>
            <a:noAutofit/>
          </a:bodyPr>
          <a:lstStyle/>
          <a:p>
            <a:r>
              <a:rPr lang="en-US" sz="4000" dirty="0">
                <a:latin typeface="Impact" panose="020B0806030902050204" pitchFamily="34" charset="0"/>
              </a:rPr>
              <a:t>DIRECT EDUCATION</a:t>
            </a:r>
          </a:p>
        </p:txBody>
      </p:sp>
      <p:pic>
        <p:nvPicPr>
          <p:cNvPr id="9" name="Picture 8" descr="A group of people sitting at a table&#10;&#10;Description automatically generated with medium confidence">
            <a:extLst>
              <a:ext uri="{FF2B5EF4-FFF2-40B4-BE49-F238E27FC236}">
                <a16:creationId xmlns:a16="http://schemas.microsoft.com/office/drawing/2014/main" id="{1B73248B-FAA2-F248-852D-A38AD592EBF6}"/>
              </a:ext>
            </a:extLst>
          </p:cNvPr>
          <p:cNvPicPr>
            <a:picLocks noChangeAspect="1"/>
          </p:cNvPicPr>
          <p:nvPr/>
        </p:nvPicPr>
        <p:blipFill>
          <a:blip r:embed="rId4"/>
          <a:stretch>
            <a:fillRect/>
          </a:stretch>
        </p:blipFill>
        <p:spPr>
          <a:xfrm>
            <a:off x="4695055" y="2635687"/>
            <a:ext cx="2801889" cy="3660533"/>
          </a:xfrm>
          <a:prstGeom prst="rect">
            <a:avLst/>
          </a:prstGeom>
        </p:spPr>
      </p:pic>
      <p:pic>
        <p:nvPicPr>
          <p:cNvPr id="11" name="Picture 10" descr="Logo, company name&#10;&#10;Description automatically generated">
            <a:extLst>
              <a:ext uri="{FF2B5EF4-FFF2-40B4-BE49-F238E27FC236}">
                <a16:creationId xmlns:a16="http://schemas.microsoft.com/office/drawing/2014/main" id="{908410CD-9396-E245-B37B-071F4F206C8F}"/>
              </a:ext>
            </a:extLst>
          </p:cNvPr>
          <p:cNvPicPr>
            <a:picLocks noChangeAspect="1"/>
          </p:cNvPicPr>
          <p:nvPr/>
        </p:nvPicPr>
        <p:blipFill>
          <a:blip r:embed="rId5"/>
          <a:stretch>
            <a:fillRect/>
          </a:stretch>
        </p:blipFill>
        <p:spPr>
          <a:xfrm>
            <a:off x="8521244" y="2635687"/>
            <a:ext cx="3021549" cy="3660532"/>
          </a:xfrm>
          <a:prstGeom prst="rect">
            <a:avLst/>
          </a:prstGeom>
        </p:spPr>
      </p:pic>
    </p:spTree>
    <p:extLst>
      <p:ext uri="{BB962C8B-B14F-4D97-AF65-F5344CB8AC3E}">
        <p14:creationId xmlns:p14="http://schemas.microsoft.com/office/powerpoint/2010/main" val="29610227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text, indoor, wall, person&#10;&#10;Description automatically generated">
            <a:extLst>
              <a:ext uri="{FF2B5EF4-FFF2-40B4-BE49-F238E27FC236}">
                <a16:creationId xmlns:a16="http://schemas.microsoft.com/office/drawing/2014/main" id="{7B989C55-0165-AA42-AA03-F81A066D0BE5}"/>
              </a:ext>
            </a:extLst>
          </p:cNvPr>
          <p:cNvPicPr>
            <a:picLocks noGrp="1" noChangeAspect="1"/>
          </p:cNvPicPr>
          <p:nvPr>
            <p:ph type="pic" sz="quarter" idx="10"/>
          </p:nvPr>
        </p:nvPicPr>
        <p:blipFill rotWithShape="1">
          <a:blip r:embed="rId3"/>
          <a:srcRect l="6867" t="22073" r="1569" b="33356"/>
          <a:stretch/>
        </p:blipFill>
        <p:spPr>
          <a:xfrm>
            <a:off x="0" y="1645920"/>
            <a:ext cx="6096000" cy="3956480"/>
          </a:xfrm>
        </p:spPr>
      </p:pic>
      <p:sp>
        <p:nvSpPr>
          <p:cNvPr id="3" name="Text Placeholder 2">
            <a:extLst>
              <a:ext uri="{FF2B5EF4-FFF2-40B4-BE49-F238E27FC236}">
                <a16:creationId xmlns:a16="http://schemas.microsoft.com/office/drawing/2014/main" id="{5718E915-8B6D-E84B-9C99-70FD30EB7806}"/>
              </a:ext>
            </a:extLst>
          </p:cNvPr>
          <p:cNvSpPr>
            <a:spLocks noGrp="1"/>
          </p:cNvSpPr>
          <p:nvPr>
            <p:ph type="body" sz="quarter" idx="11"/>
          </p:nvPr>
        </p:nvSpPr>
        <p:spPr/>
        <p:txBody>
          <a:bodyPr>
            <a:normAutofit lnSpcReduction="10000"/>
          </a:bodyPr>
          <a:lstStyle/>
          <a:p>
            <a:r>
              <a:rPr lang="en-US" b="0" dirty="0">
                <a:latin typeface="Impact" panose="020B0806030902050204" pitchFamily="34" charset="0"/>
              </a:rPr>
              <a:t>YOUTH</a:t>
            </a:r>
          </a:p>
        </p:txBody>
      </p:sp>
      <p:pic>
        <p:nvPicPr>
          <p:cNvPr id="5" name="Picture 10" descr="Icon&#10;&#10;Description automatically generated">
            <a:extLst>
              <a:ext uri="{FF2B5EF4-FFF2-40B4-BE49-F238E27FC236}">
                <a16:creationId xmlns:a16="http://schemas.microsoft.com/office/drawing/2014/main" id="{09AD2D2F-CFB8-8149-BAB5-DC4F678B9D80}"/>
              </a:ext>
            </a:extLst>
          </p:cNvPr>
          <p:cNvPicPr>
            <a:picLocks noChangeAspect="1"/>
          </p:cNvPicPr>
          <p:nvPr/>
        </p:nvPicPr>
        <p:blipFill>
          <a:blip r:embed="rId4"/>
          <a:stretch>
            <a:fillRect/>
          </a:stretch>
        </p:blipFill>
        <p:spPr>
          <a:xfrm>
            <a:off x="6337280" y="2782502"/>
            <a:ext cx="2375643" cy="3796262"/>
          </a:xfrm>
          <a:prstGeom prst="rect">
            <a:avLst/>
          </a:prstGeom>
        </p:spPr>
      </p:pic>
    </p:spTree>
    <p:extLst>
      <p:ext uri="{BB962C8B-B14F-4D97-AF65-F5344CB8AC3E}">
        <p14:creationId xmlns:p14="http://schemas.microsoft.com/office/powerpoint/2010/main" val="6980931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AADF2-EB28-CE46-A6D4-4A0F7C246A4F}"/>
              </a:ext>
            </a:extLst>
          </p:cNvPr>
          <p:cNvSpPr>
            <a:spLocks noGrp="1"/>
          </p:cNvSpPr>
          <p:nvPr>
            <p:ph type="ctrTitle"/>
          </p:nvPr>
        </p:nvSpPr>
        <p:spPr/>
        <p:txBody>
          <a:bodyPr/>
          <a:lstStyle/>
          <a:p>
            <a:r>
              <a:rPr lang="en-US" dirty="0">
                <a:latin typeface="Impact" panose="020B0806030902050204" pitchFamily="34" charset="0"/>
              </a:rPr>
              <a:t>CONNECT WITH US</a:t>
            </a:r>
          </a:p>
        </p:txBody>
      </p:sp>
      <p:sp>
        <p:nvSpPr>
          <p:cNvPr id="3" name="Text Placeholder 2">
            <a:extLst>
              <a:ext uri="{FF2B5EF4-FFF2-40B4-BE49-F238E27FC236}">
                <a16:creationId xmlns:a16="http://schemas.microsoft.com/office/drawing/2014/main" id="{E9F5517E-6B33-8F4A-8E7A-037120A4D0CA}"/>
              </a:ext>
            </a:extLst>
          </p:cNvPr>
          <p:cNvSpPr txBox="1">
            <a:spLocks/>
          </p:cNvSpPr>
          <p:nvPr/>
        </p:nvSpPr>
        <p:spPr>
          <a:xfrm>
            <a:off x="3188493" y="3775810"/>
            <a:ext cx="5815013" cy="132482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spc="40" baseline="0">
                <a:solidFill>
                  <a:srgbClr val="042338"/>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spc="40" baseline="0">
                <a:solidFill>
                  <a:srgbClr val="042338"/>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spc="40" baseline="0">
                <a:solidFill>
                  <a:srgbClr val="042338"/>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spc="40" baseline="0">
                <a:solidFill>
                  <a:srgbClr val="042338"/>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spc="40" baseline="0">
                <a:solidFill>
                  <a:srgbClr val="04233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dirty="0"/>
              <a:t>Contact Information Here</a:t>
            </a:r>
            <a:endParaRPr lang="en-US" sz="1800" dirty="0"/>
          </a:p>
        </p:txBody>
      </p:sp>
    </p:spTree>
    <p:extLst>
      <p:ext uri="{BB962C8B-B14F-4D97-AF65-F5344CB8AC3E}">
        <p14:creationId xmlns:p14="http://schemas.microsoft.com/office/powerpoint/2010/main" val="421410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D3BC9-38D5-114B-A1D7-086BFEAA67DB}"/>
              </a:ext>
            </a:extLst>
          </p:cNvPr>
          <p:cNvSpPr>
            <a:spLocks noGrp="1"/>
          </p:cNvSpPr>
          <p:nvPr>
            <p:ph type="title"/>
          </p:nvPr>
        </p:nvSpPr>
        <p:spPr/>
        <p:txBody>
          <a:bodyPr>
            <a:noAutofit/>
          </a:bodyPr>
          <a:lstStyle/>
          <a:p>
            <a:r>
              <a:rPr lang="en-US" sz="4000" dirty="0">
                <a:latin typeface="Impact" panose="020B0806030902050204" pitchFamily="34" charset="0"/>
                <a:ea typeface="Geneva" panose="020B0503030404040204" pitchFamily="34" charset="0"/>
                <a:cs typeface="Verdana" panose="020B0604030504040204" pitchFamily="34" charset="0"/>
              </a:rPr>
              <a:t>ABOUT US</a:t>
            </a:r>
          </a:p>
        </p:txBody>
      </p:sp>
      <p:sp>
        <p:nvSpPr>
          <p:cNvPr id="3" name="Content Placeholder 2">
            <a:extLst>
              <a:ext uri="{FF2B5EF4-FFF2-40B4-BE49-F238E27FC236}">
                <a16:creationId xmlns:a16="http://schemas.microsoft.com/office/drawing/2014/main" id="{EABABDA4-A8A4-274F-90B0-9A510372BFD2}"/>
              </a:ext>
            </a:extLst>
          </p:cNvPr>
          <p:cNvSpPr>
            <a:spLocks noGrp="1"/>
          </p:cNvSpPr>
          <p:nvPr>
            <p:ph idx="1"/>
          </p:nvPr>
        </p:nvSpPr>
        <p:spPr>
          <a:xfrm>
            <a:off x="838200" y="3460892"/>
            <a:ext cx="4643772" cy="2781386"/>
          </a:xfrm>
        </p:spPr>
        <p:txBody>
          <a:bodyPr>
            <a:normAutofit/>
          </a:bodyPr>
          <a:lstStyle/>
          <a:p>
            <a:r>
              <a:rPr lang="en-US" sz="1800" dirty="0"/>
              <a:t>Supplemental Nutrition Assistance Program</a:t>
            </a:r>
          </a:p>
          <a:p>
            <a:endParaRPr lang="en-US" sz="1800" dirty="0"/>
          </a:p>
          <a:p>
            <a:r>
              <a:rPr lang="en-US" sz="1800" dirty="0"/>
              <a:t>A person who qualifies for SNAP, also qualifies for Create Better Health (SNAP-Ed) education.</a:t>
            </a:r>
          </a:p>
        </p:txBody>
      </p:sp>
      <p:sp>
        <p:nvSpPr>
          <p:cNvPr id="4" name="Content Placeholder 3">
            <a:extLst>
              <a:ext uri="{FF2B5EF4-FFF2-40B4-BE49-F238E27FC236}">
                <a16:creationId xmlns:a16="http://schemas.microsoft.com/office/drawing/2014/main" id="{C167B83A-EE21-814D-894F-3E00B4902497}"/>
              </a:ext>
            </a:extLst>
          </p:cNvPr>
          <p:cNvSpPr>
            <a:spLocks noGrp="1"/>
          </p:cNvSpPr>
          <p:nvPr>
            <p:ph idx="10"/>
          </p:nvPr>
        </p:nvSpPr>
        <p:spPr>
          <a:xfrm>
            <a:off x="6829372" y="3460892"/>
            <a:ext cx="4643772" cy="2781386"/>
          </a:xfrm>
        </p:spPr>
        <p:txBody>
          <a:bodyPr>
            <a:normAutofit/>
          </a:bodyPr>
          <a:lstStyle/>
          <a:p>
            <a:r>
              <a:rPr lang="en-US" sz="1800" dirty="0"/>
              <a:t>Supplemental Nutrition Assistance Program – Education</a:t>
            </a:r>
          </a:p>
          <a:p>
            <a:endParaRPr lang="en-US" sz="1800" dirty="0"/>
          </a:p>
          <a:p>
            <a:r>
              <a:rPr lang="en-US" sz="1800" dirty="0"/>
              <a:t>Free educational classes focused on increasing food security and helping participants make healthy food choices and be physically active on a limited budget.</a:t>
            </a:r>
          </a:p>
        </p:txBody>
      </p:sp>
      <p:sp>
        <p:nvSpPr>
          <p:cNvPr id="5" name="Title 1">
            <a:extLst>
              <a:ext uri="{FF2B5EF4-FFF2-40B4-BE49-F238E27FC236}">
                <a16:creationId xmlns:a16="http://schemas.microsoft.com/office/drawing/2014/main" id="{FEFAB797-699C-B145-A771-EC32C09359E5}"/>
              </a:ext>
            </a:extLst>
          </p:cNvPr>
          <p:cNvSpPr txBox="1">
            <a:spLocks/>
          </p:cNvSpPr>
          <p:nvPr/>
        </p:nvSpPr>
        <p:spPr>
          <a:xfrm>
            <a:off x="838201" y="2714539"/>
            <a:ext cx="4956958" cy="68103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400" kern="1200">
                <a:solidFill>
                  <a:srgbClr val="042338"/>
                </a:solidFill>
                <a:latin typeface="Bebas" pitchFamily="2" charset="0"/>
                <a:ea typeface="+mj-ea"/>
                <a:cs typeface="+mj-cs"/>
              </a:defRPr>
            </a:lvl1pPr>
          </a:lstStyle>
          <a:p>
            <a:pPr algn="l"/>
            <a:r>
              <a:rPr lang="en-US" sz="2400" b="1" dirty="0">
                <a:latin typeface="Trebuchet MS" panose="020B0703020202090204" pitchFamily="34" charset="0"/>
              </a:rPr>
              <a:t>SNAP</a:t>
            </a:r>
          </a:p>
        </p:txBody>
      </p:sp>
      <p:sp>
        <p:nvSpPr>
          <p:cNvPr id="6" name="Title 1">
            <a:extLst>
              <a:ext uri="{FF2B5EF4-FFF2-40B4-BE49-F238E27FC236}">
                <a16:creationId xmlns:a16="http://schemas.microsoft.com/office/drawing/2014/main" id="{75D84796-1180-214F-AB70-A34563EC5498}"/>
              </a:ext>
            </a:extLst>
          </p:cNvPr>
          <p:cNvSpPr txBox="1">
            <a:spLocks/>
          </p:cNvSpPr>
          <p:nvPr/>
        </p:nvSpPr>
        <p:spPr>
          <a:xfrm>
            <a:off x="6516186" y="2714539"/>
            <a:ext cx="5214260" cy="681038"/>
          </a:xfrm>
          <a:prstGeom prst="rect">
            <a:avLst/>
          </a:prstGeom>
        </p:spPr>
        <p:txBody>
          <a:bodyPr vert="horz" lIns="91440" tIns="45720" rIns="91440" bIns="45720" rtlCol="0" anchor="ctr">
            <a:noAutofit/>
          </a:bodyPr>
          <a:lstStyle>
            <a:lvl1pPr algn="r" defTabSz="914400" rtl="0" eaLnBrk="1" latinLnBrk="0" hangingPunct="1">
              <a:lnSpc>
                <a:spcPct val="90000"/>
              </a:lnSpc>
              <a:spcBef>
                <a:spcPct val="0"/>
              </a:spcBef>
              <a:buNone/>
              <a:defRPr sz="4400" kern="1200">
                <a:solidFill>
                  <a:srgbClr val="042338"/>
                </a:solidFill>
                <a:latin typeface="Bebas" pitchFamily="2" charset="0"/>
                <a:ea typeface="+mj-ea"/>
                <a:cs typeface="+mj-cs"/>
              </a:defRPr>
            </a:lvl1pPr>
          </a:lstStyle>
          <a:p>
            <a:pPr algn="l"/>
            <a:r>
              <a:rPr lang="en-US" sz="2400" b="1" dirty="0">
                <a:latin typeface="Trebuchet MS" panose="020B0703020202090204" pitchFamily="34" charset="0"/>
              </a:rPr>
              <a:t>CREATE BETTER HEALTH (SNAP-ED)</a:t>
            </a:r>
          </a:p>
        </p:txBody>
      </p:sp>
    </p:spTree>
    <p:extLst>
      <p:ext uri="{BB962C8B-B14F-4D97-AF65-F5344CB8AC3E}">
        <p14:creationId xmlns:p14="http://schemas.microsoft.com/office/powerpoint/2010/main" val="1362053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440ED-4CB0-B943-A3DE-6AB22FC91F01}"/>
              </a:ext>
            </a:extLst>
          </p:cNvPr>
          <p:cNvSpPr>
            <a:spLocks noGrp="1"/>
          </p:cNvSpPr>
          <p:nvPr>
            <p:ph type="title"/>
          </p:nvPr>
        </p:nvSpPr>
        <p:spPr>
          <a:xfrm>
            <a:off x="902524" y="1322173"/>
            <a:ext cx="5300567" cy="622925"/>
          </a:xfrm>
        </p:spPr>
        <p:txBody>
          <a:bodyPr>
            <a:noAutofit/>
          </a:bodyPr>
          <a:lstStyle/>
          <a:p>
            <a:r>
              <a:rPr lang="en-US" sz="4000" dirty="0">
                <a:latin typeface="Impact" panose="020B0806030902050204" pitchFamily="34" charset="0"/>
              </a:rPr>
              <a:t>GOALS &amp; FOCUS</a:t>
            </a:r>
          </a:p>
        </p:txBody>
      </p:sp>
      <p:sp>
        <p:nvSpPr>
          <p:cNvPr id="3" name="Text Placeholder 2">
            <a:extLst>
              <a:ext uri="{FF2B5EF4-FFF2-40B4-BE49-F238E27FC236}">
                <a16:creationId xmlns:a16="http://schemas.microsoft.com/office/drawing/2014/main" id="{75910E13-E04B-4244-A643-13C12FD6C9AB}"/>
              </a:ext>
            </a:extLst>
          </p:cNvPr>
          <p:cNvSpPr>
            <a:spLocks noGrp="1"/>
          </p:cNvSpPr>
          <p:nvPr>
            <p:ph type="body" sz="quarter" idx="12"/>
          </p:nvPr>
        </p:nvSpPr>
        <p:spPr>
          <a:xfrm>
            <a:off x="1001477" y="2918560"/>
            <a:ext cx="5094523" cy="1833992"/>
          </a:xfrm>
        </p:spPr>
        <p:txBody>
          <a:bodyPr>
            <a:normAutofit/>
          </a:bodyPr>
          <a:lstStyle/>
          <a:p>
            <a:r>
              <a:rPr lang="en-US" sz="1800" dirty="0"/>
              <a:t>Provide nutrition education to those eligible.</a:t>
            </a:r>
          </a:p>
          <a:p>
            <a:endParaRPr lang="en-US" sz="1800" dirty="0"/>
          </a:p>
          <a:p>
            <a:r>
              <a:rPr lang="en-US" sz="1800" dirty="0"/>
              <a:t>Work with partners to help create communities in which participants can act on the education they receive.</a:t>
            </a:r>
          </a:p>
        </p:txBody>
      </p:sp>
      <p:pic>
        <p:nvPicPr>
          <p:cNvPr id="8" name="Picture Placeholder 7">
            <a:extLst>
              <a:ext uri="{FF2B5EF4-FFF2-40B4-BE49-F238E27FC236}">
                <a16:creationId xmlns:a16="http://schemas.microsoft.com/office/drawing/2014/main" id="{D30B4E07-384C-4846-B9EC-669CC9804D14}"/>
              </a:ext>
            </a:extLst>
          </p:cNvPr>
          <p:cNvPicPr>
            <a:picLocks noGrp="1" noChangeAspect="1"/>
          </p:cNvPicPr>
          <p:nvPr>
            <p:ph type="pic" sz="quarter" idx="14"/>
          </p:nvPr>
        </p:nvPicPr>
        <p:blipFill>
          <a:blip r:embed="rId3"/>
          <a:srcRect t="19035" b="19035"/>
          <a:stretch>
            <a:fillRect/>
          </a:stretch>
        </p:blipFill>
        <p:spPr/>
      </p:pic>
    </p:spTree>
    <p:extLst>
      <p:ext uri="{BB962C8B-B14F-4D97-AF65-F5344CB8AC3E}">
        <p14:creationId xmlns:p14="http://schemas.microsoft.com/office/powerpoint/2010/main" val="2633114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map&#10;&#10;Description automatically generated">
            <a:extLst>
              <a:ext uri="{FF2B5EF4-FFF2-40B4-BE49-F238E27FC236}">
                <a16:creationId xmlns:a16="http://schemas.microsoft.com/office/drawing/2014/main" id="{8739C9B5-055B-B248-B366-96F0D569C684}"/>
              </a:ext>
            </a:extLst>
          </p:cNvPr>
          <p:cNvPicPr>
            <a:picLocks noGrp="1" noChangeAspect="1"/>
          </p:cNvPicPr>
          <p:nvPr>
            <p:ph type="pic" sz="quarter" idx="10"/>
          </p:nvPr>
        </p:nvPicPr>
        <p:blipFill rotWithShape="1">
          <a:blip r:embed="rId3"/>
          <a:srcRect l="-5659" r="-1361"/>
          <a:stretch/>
        </p:blipFill>
        <p:spPr>
          <a:xfrm>
            <a:off x="671514" y="582160"/>
            <a:ext cx="4885559" cy="5503473"/>
          </a:xfrm>
        </p:spPr>
      </p:pic>
      <p:sp>
        <p:nvSpPr>
          <p:cNvPr id="3" name="Text Placeholder 2">
            <a:extLst>
              <a:ext uri="{FF2B5EF4-FFF2-40B4-BE49-F238E27FC236}">
                <a16:creationId xmlns:a16="http://schemas.microsoft.com/office/drawing/2014/main" id="{D3E8F6CD-33F3-7B40-9030-C1F766B128A2}"/>
              </a:ext>
            </a:extLst>
          </p:cNvPr>
          <p:cNvSpPr>
            <a:spLocks noGrp="1"/>
          </p:cNvSpPr>
          <p:nvPr>
            <p:ph type="body" sz="quarter" idx="11"/>
          </p:nvPr>
        </p:nvSpPr>
        <p:spPr>
          <a:xfrm>
            <a:off x="6096000" y="581891"/>
            <a:ext cx="5078681" cy="1384194"/>
          </a:xfrm>
        </p:spPr>
        <p:txBody>
          <a:bodyPr vert="horz" lIns="91440" tIns="45720" rIns="91440" bIns="45720" rtlCol="0" anchor="t">
            <a:noAutofit/>
          </a:bodyPr>
          <a:lstStyle/>
          <a:p>
            <a:pPr algn="r"/>
            <a:r>
              <a:rPr lang="en-US" sz="4000" b="0" dirty="0">
                <a:latin typeface="Impact" panose="020B0806030902050204" pitchFamily="34" charset="0"/>
                <a:cs typeface="Biome" panose="020B0604020202020204" pitchFamily="34" charset="0"/>
              </a:rPr>
              <a:t>WHERE IS CREATE BETTER HEALTH</a:t>
            </a:r>
          </a:p>
        </p:txBody>
      </p:sp>
      <p:sp>
        <p:nvSpPr>
          <p:cNvPr id="4" name="Text Placeholder 3">
            <a:extLst>
              <a:ext uri="{FF2B5EF4-FFF2-40B4-BE49-F238E27FC236}">
                <a16:creationId xmlns:a16="http://schemas.microsoft.com/office/drawing/2014/main" id="{B6F7E1BB-AAEB-574C-A75E-05FE06236C51}"/>
              </a:ext>
            </a:extLst>
          </p:cNvPr>
          <p:cNvSpPr>
            <a:spLocks noGrp="1"/>
          </p:cNvSpPr>
          <p:nvPr>
            <p:ph type="body" sz="quarter" idx="12"/>
          </p:nvPr>
        </p:nvSpPr>
        <p:spPr>
          <a:xfrm>
            <a:off x="7605714" y="2420178"/>
            <a:ext cx="3695700" cy="2471738"/>
          </a:xfrm>
        </p:spPr>
        <p:txBody>
          <a:bodyPr vert="horz" lIns="91440" tIns="45720" rIns="91440" bIns="45720" rtlCol="0" anchor="t">
            <a:normAutofit/>
          </a:bodyPr>
          <a:lstStyle/>
          <a:p>
            <a:r>
              <a:rPr lang="en-US" sz="1800" dirty="0"/>
              <a:t>Create Better Health programming is available in all 29 counties in Utah.</a:t>
            </a:r>
          </a:p>
          <a:p>
            <a:endParaRPr lang="en-US" sz="1800" dirty="0">
              <a:latin typeface="Berlin Sans FB"/>
            </a:endParaRPr>
          </a:p>
          <a:p>
            <a:endParaRPr lang="en-US" sz="1800" dirty="0">
              <a:latin typeface="Helvetica"/>
            </a:endParaRPr>
          </a:p>
        </p:txBody>
      </p:sp>
    </p:spTree>
    <p:extLst>
      <p:ext uri="{BB962C8B-B14F-4D97-AF65-F5344CB8AC3E}">
        <p14:creationId xmlns:p14="http://schemas.microsoft.com/office/powerpoint/2010/main" val="1151273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C2BFEEC8-B4E3-1D44-BE7D-C57FB1A81021}"/>
              </a:ext>
            </a:extLst>
          </p:cNvPr>
          <p:cNvPicPr>
            <a:picLocks noGrp="1" noChangeAspect="1"/>
          </p:cNvPicPr>
          <p:nvPr>
            <p:ph type="pic" sz="quarter" idx="10"/>
          </p:nvPr>
        </p:nvPicPr>
        <p:blipFill rotWithShape="1">
          <a:blip r:embed="rId3"/>
          <a:srcRect l="99" r="-99"/>
          <a:stretch/>
        </p:blipFill>
        <p:spPr>
          <a:xfrm>
            <a:off x="5334000" y="0"/>
            <a:ext cx="6858000" cy="6858000"/>
          </a:xfrm>
        </p:spPr>
      </p:pic>
      <p:sp>
        <p:nvSpPr>
          <p:cNvPr id="3" name="Text Placeholder 2">
            <a:extLst>
              <a:ext uri="{FF2B5EF4-FFF2-40B4-BE49-F238E27FC236}">
                <a16:creationId xmlns:a16="http://schemas.microsoft.com/office/drawing/2014/main" id="{42A553D3-D607-8048-852B-B1B08753C588}"/>
              </a:ext>
            </a:extLst>
          </p:cNvPr>
          <p:cNvSpPr>
            <a:spLocks noGrp="1"/>
          </p:cNvSpPr>
          <p:nvPr>
            <p:ph type="body" sz="quarter" idx="11"/>
          </p:nvPr>
        </p:nvSpPr>
        <p:spPr>
          <a:xfrm>
            <a:off x="482601" y="698500"/>
            <a:ext cx="3898900" cy="1267585"/>
          </a:xfrm>
        </p:spPr>
        <p:txBody>
          <a:bodyPr>
            <a:noAutofit/>
          </a:bodyPr>
          <a:lstStyle/>
          <a:p>
            <a:pPr algn="r"/>
            <a:r>
              <a:rPr lang="en-US" sz="4000" b="0" dirty="0">
                <a:latin typeface="Impact" panose="020B0806030902050204" pitchFamily="34" charset="0"/>
              </a:rPr>
              <a:t>COMPREHENSIVE PROGRAMMING</a:t>
            </a:r>
          </a:p>
        </p:txBody>
      </p:sp>
      <p:sp>
        <p:nvSpPr>
          <p:cNvPr id="4" name="Text Placeholder 3">
            <a:extLst>
              <a:ext uri="{FF2B5EF4-FFF2-40B4-BE49-F238E27FC236}">
                <a16:creationId xmlns:a16="http://schemas.microsoft.com/office/drawing/2014/main" id="{3F04163A-62C2-B44D-9C20-4C54B93D1D92}"/>
              </a:ext>
            </a:extLst>
          </p:cNvPr>
          <p:cNvSpPr>
            <a:spLocks noGrp="1"/>
          </p:cNvSpPr>
          <p:nvPr>
            <p:ph type="body" sz="quarter" idx="12"/>
          </p:nvPr>
        </p:nvSpPr>
        <p:spPr>
          <a:xfrm>
            <a:off x="789278" y="2273299"/>
            <a:ext cx="3695700" cy="4232003"/>
          </a:xfrm>
        </p:spPr>
        <p:txBody>
          <a:bodyPr>
            <a:normAutofit/>
          </a:bodyPr>
          <a:lstStyle/>
          <a:p>
            <a:r>
              <a:rPr lang="en-US" sz="1800" dirty="0"/>
              <a:t>Multiple approaches include:</a:t>
            </a:r>
          </a:p>
          <a:p>
            <a:r>
              <a:rPr lang="en-US" sz="1800" dirty="0"/>
              <a:t>Individual, group and family nutrition education and physical activity promotion, in addition to related interventions.</a:t>
            </a:r>
          </a:p>
          <a:p>
            <a:r>
              <a:rPr lang="en-US" sz="1800" dirty="0"/>
              <a:t>Comprehensive, multi-level interventions in environmental settings.</a:t>
            </a:r>
          </a:p>
          <a:p>
            <a:r>
              <a:rPr lang="en-US" sz="1800" dirty="0"/>
              <a:t>Community and public health approaches that reach a large segment of the population.</a:t>
            </a:r>
          </a:p>
        </p:txBody>
      </p:sp>
    </p:spTree>
    <p:extLst>
      <p:ext uri="{BB962C8B-B14F-4D97-AF65-F5344CB8AC3E}">
        <p14:creationId xmlns:p14="http://schemas.microsoft.com/office/powerpoint/2010/main" val="2020681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picture containing text, sky, outdoor&#10;&#10;Description automatically generated">
            <a:extLst>
              <a:ext uri="{FF2B5EF4-FFF2-40B4-BE49-F238E27FC236}">
                <a16:creationId xmlns:a16="http://schemas.microsoft.com/office/drawing/2014/main" id="{01D63570-4A84-AA4D-8E4B-ADF6B1A96B95}"/>
              </a:ext>
            </a:extLst>
          </p:cNvPr>
          <p:cNvPicPr>
            <a:picLocks noGrp="1" noChangeAspect="1"/>
          </p:cNvPicPr>
          <p:nvPr>
            <p:ph type="pic" sz="quarter" idx="13"/>
          </p:nvPr>
        </p:nvPicPr>
        <p:blipFill rotWithShape="1">
          <a:blip r:embed="rId3"/>
          <a:srcRect l="34077" t="-27" r="29779" b="27"/>
          <a:stretch/>
        </p:blipFill>
        <p:spPr>
          <a:xfrm>
            <a:off x="6335259" y="3960685"/>
            <a:ext cx="2162175" cy="2905760"/>
          </a:xfrm>
        </p:spPr>
      </p:pic>
      <p:pic>
        <p:nvPicPr>
          <p:cNvPr id="20" name="Picture Placeholder 19" descr="A picture containing ground, sky, outdoor, person&#10;&#10;Description automatically generated">
            <a:extLst>
              <a:ext uri="{FF2B5EF4-FFF2-40B4-BE49-F238E27FC236}">
                <a16:creationId xmlns:a16="http://schemas.microsoft.com/office/drawing/2014/main" id="{E0F58618-11E4-D94D-93B2-C4E43F9ACE71}"/>
              </a:ext>
            </a:extLst>
          </p:cNvPr>
          <p:cNvPicPr>
            <a:picLocks noGrp="1" noChangeAspect="1"/>
          </p:cNvPicPr>
          <p:nvPr>
            <p:ph type="pic" sz="quarter" idx="12"/>
          </p:nvPr>
        </p:nvPicPr>
        <p:blipFill rotWithShape="1">
          <a:blip r:embed="rId4"/>
          <a:srcRect l="18218" t="193" r="24474" b="18688"/>
          <a:stretch/>
        </p:blipFill>
        <p:spPr>
          <a:xfrm>
            <a:off x="8943975" y="2906739"/>
            <a:ext cx="2162175" cy="3943350"/>
          </a:xfrm>
        </p:spPr>
      </p:pic>
      <p:pic>
        <p:nvPicPr>
          <p:cNvPr id="10" name="Picture Placeholder 9">
            <a:extLst>
              <a:ext uri="{FF2B5EF4-FFF2-40B4-BE49-F238E27FC236}">
                <a16:creationId xmlns:a16="http://schemas.microsoft.com/office/drawing/2014/main" id="{9F940914-9EC4-1E43-B908-88E65E52F494}"/>
              </a:ext>
            </a:extLst>
          </p:cNvPr>
          <p:cNvPicPr>
            <a:picLocks noGrp="1" noChangeAspect="1"/>
          </p:cNvPicPr>
          <p:nvPr>
            <p:ph type="pic" sz="quarter" idx="11"/>
          </p:nvPr>
        </p:nvPicPr>
        <p:blipFill rotWithShape="1">
          <a:blip r:embed="rId5"/>
          <a:srcRect l="20100" t="20483" r="38342" b="28980"/>
          <a:stretch/>
        </p:blipFill>
        <p:spPr>
          <a:xfrm>
            <a:off x="3713552" y="2906738"/>
            <a:ext cx="2162175" cy="3951261"/>
          </a:xfrm>
        </p:spPr>
      </p:pic>
      <p:pic>
        <p:nvPicPr>
          <p:cNvPr id="16" name="Picture Placeholder 15" descr="A picture containing text, indoor&#10;&#10;Description automatically generated">
            <a:extLst>
              <a:ext uri="{FF2B5EF4-FFF2-40B4-BE49-F238E27FC236}">
                <a16:creationId xmlns:a16="http://schemas.microsoft.com/office/drawing/2014/main" id="{6C600F95-FBF4-274D-9DF8-166B2E43A803}"/>
              </a:ext>
            </a:extLst>
          </p:cNvPr>
          <p:cNvPicPr>
            <a:picLocks noGrp="1" noChangeAspect="1"/>
          </p:cNvPicPr>
          <p:nvPr>
            <p:ph type="pic" sz="quarter" idx="10"/>
          </p:nvPr>
        </p:nvPicPr>
        <p:blipFill rotWithShape="1">
          <a:blip r:embed="rId6"/>
          <a:srcRect l="2802" t="141" r="68358" b="-141"/>
          <a:stretch/>
        </p:blipFill>
        <p:spPr>
          <a:xfrm>
            <a:off x="1085850" y="1235075"/>
            <a:ext cx="2162175" cy="5622925"/>
          </a:xfrm>
        </p:spPr>
      </p:pic>
      <p:sp>
        <p:nvSpPr>
          <p:cNvPr id="6" name="Title 5">
            <a:extLst>
              <a:ext uri="{FF2B5EF4-FFF2-40B4-BE49-F238E27FC236}">
                <a16:creationId xmlns:a16="http://schemas.microsoft.com/office/drawing/2014/main" id="{1B976B5D-E1DE-1C49-8AB3-3DE5CB3EF8DD}"/>
              </a:ext>
            </a:extLst>
          </p:cNvPr>
          <p:cNvSpPr>
            <a:spLocks noGrp="1"/>
          </p:cNvSpPr>
          <p:nvPr>
            <p:ph type="title"/>
          </p:nvPr>
        </p:nvSpPr>
        <p:spPr>
          <a:xfrm>
            <a:off x="3971925" y="1305228"/>
            <a:ext cx="7223297" cy="681038"/>
          </a:xfrm>
        </p:spPr>
        <p:txBody>
          <a:bodyPr>
            <a:normAutofit fontScale="90000"/>
          </a:bodyPr>
          <a:lstStyle/>
          <a:p>
            <a:r>
              <a:rPr lang="en-US" dirty="0">
                <a:latin typeface="Impact" panose="020B0806030902050204" pitchFamily="34" charset="0"/>
              </a:rPr>
              <a:t>POLICY, SYSTEMS &amp; ENVIRONMENT</a:t>
            </a:r>
          </a:p>
        </p:txBody>
      </p:sp>
      <p:sp>
        <p:nvSpPr>
          <p:cNvPr id="21" name="Text Placeholder 2">
            <a:extLst>
              <a:ext uri="{FF2B5EF4-FFF2-40B4-BE49-F238E27FC236}">
                <a16:creationId xmlns:a16="http://schemas.microsoft.com/office/drawing/2014/main" id="{8AC1D932-ECF4-5343-A9AD-77DA2A3EA10D}"/>
              </a:ext>
            </a:extLst>
          </p:cNvPr>
          <p:cNvSpPr txBox="1">
            <a:spLocks/>
          </p:cNvSpPr>
          <p:nvPr/>
        </p:nvSpPr>
        <p:spPr>
          <a:xfrm>
            <a:off x="5380209" y="2104172"/>
            <a:ext cx="5815013" cy="1324828"/>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spc="40" baseline="0">
                <a:solidFill>
                  <a:srgbClr val="042338"/>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spc="40" baseline="0">
                <a:solidFill>
                  <a:srgbClr val="042338"/>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spc="40" baseline="0">
                <a:solidFill>
                  <a:srgbClr val="042338"/>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spc="40" baseline="0">
                <a:solidFill>
                  <a:srgbClr val="042338"/>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spc="40" baseline="0">
                <a:solidFill>
                  <a:srgbClr val="04233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400" dirty="0"/>
              <a:t>Make the healthy choice, the easy choice.</a:t>
            </a:r>
            <a:endParaRPr lang="en-US" sz="1800" dirty="0"/>
          </a:p>
        </p:txBody>
      </p:sp>
    </p:spTree>
    <p:extLst>
      <p:ext uri="{BB962C8B-B14F-4D97-AF65-F5344CB8AC3E}">
        <p14:creationId xmlns:p14="http://schemas.microsoft.com/office/powerpoint/2010/main" val="3144731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7B747-3BE7-8847-84AE-741B56612319}"/>
              </a:ext>
            </a:extLst>
          </p:cNvPr>
          <p:cNvSpPr>
            <a:spLocks noGrp="1"/>
          </p:cNvSpPr>
          <p:nvPr>
            <p:ph type="title"/>
          </p:nvPr>
        </p:nvSpPr>
        <p:spPr>
          <a:xfrm>
            <a:off x="213756" y="1305228"/>
            <a:ext cx="3184285" cy="681038"/>
          </a:xfrm>
        </p:spPr>
        <p:txBody>
          <a:bodyPr>
            <a:normAutofit fontScale="90000"/>
          </a:bodyPr>
          <a:lstStyle/>
          <a:p>
            <a:r>
              <a:rPr lang="en-US" dirty="0">
                <a:latin typeface="Impact" panose="020B0806030902050204" pitchFamily="34" charset="0"/>
              </a:rPr>
              <a:t>SOCIAL MEDIA</a:t>
            </a:r>
          </a:p>
        </p:txBody>
      </p:sp>
      <p:pic>
        <p:nvPicPr>
          <p:cNvPr id="15" name="Picture 14">
            <a:extLst>
              <a:ext uri="{FF2B5EF4-FFF2-40B4-BE49-F238E27FC236}">
                <a16:creationId xmlns:a16="http://schemas.microsoft.com/office/drawing/2014/main" id="{037CC1B0-36A0-114E-886E-6E44BC954441}"/>
              </a:ext>
            </a:extLst>
          </p:cNvPr>
          <p:cNvPicPr>
            <a:picLocks noChangeAspect="1"/>
          </p:cNvPicPr>
          <p:nvPr/>
        </p:nvPicPr>
        <p:blipFill>
          <a:blip r:embed="rId3"/>
          <a:stretch>
            <a:fillRect/>
          </a:stretch>
        </p:blipFill>
        <p:spPr>
          <a:xfrm rot="507895">
            <a:off x="2678145" y="3243262"/>
            <a:ext cx="3902571" cy="3429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a:extLst>
              <a:ext uri="{FF2B5EF4-FFF2-40B4-BE49-F238E27FC236}">
                <a16:creationId xmlns:a16="http://schemas.microsoft.com/office/drawing/2014/main" id="{E9883EF7-E62A-2447-9A18-C2C32E02A973}"/>
              </a:ext>
            </a:extLst>
          </p:cNvPr>
          <p:cNvPicPr>
            <a:picLocks noChangeAspect="1"/>
          </p:cNvPicPr>
          <p:nvPr/>
        </p:nvPicPr>
        <p:blipFill>
          <a:blip r:embed="rId4"/>
          <a:stretch>
            <a:fillRect/>
          </a:stretch>
        </p:blipFill>
        <p:spPr>
          <a:xfrm rot="20732822">
            <a:off x="5915023" y="2788625"/>
            <a:ext cx="4492656" cy="34293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Picture 22">
            <a:extLst>
              <a:ext uri="{FF2B5EF4-FFF2-40B4-BE49-F238E27FC236}">
                <a16:creationId xmlns:a16="http://schemas.microsoft.com/office/drawing/2014/main" id="{79EBA5B4-B4D6-FB46-996A-EDB3902A4CCE}"/>
              </a:ext>
            </a:extLst>
          </p:cNvPr>
          <p:cNvPicPr>
            <a:picLocks noChangeAspect="1"/>
          </p:cNvPicPr>
          <p:nvPr/>
        </p:nvPicPr>
        <p:blipFill>
          <a:blip r:embed="rId5"/>
          <a:stretch>
            <a:fillRect/>
          </a:stretch>
        </p:blipFill>
        <p:spPr>
          <a:xfrm rot="927738">
            <a:off x="7839584" y="1048219"/>
            <a:ext cx="3810788" cy="3257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AC21033B-B5C6-DA43-B3D7-493B91268D1E}"/>
              </a:ext>
            </a:extLst>
          </p:cNvPr>
          <p:cNvPicPr>
            <a:picLocks noChangeAspect="1"/>
          </p:cNvPicPr>
          <p:nvPr/>
        </p:nvPicPr>
        <p:blipFill>
          <a:blip r:embed="rId6"/>
          <a:stretch>
            <a:fillRect/>
          </a:stretch>
        </p:blipFill>
        <p:spPr>
          <a:xfrm rot="21002813">
            <a:off x="4162466" y="424038"/>
            <a:ext cx="3604632" cy="28005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097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2000" fill="hold"/>
                                        <p:tgtEl>
                                          <p:spTgt spid="15"/>
                                        </p:tgtEl>
                                        <p:attrNameLst>
                                          <p:attrName>ppt_w</p:attrName>
                                        </p:attrNameLst>
                                      </p:cBhvr>
                                      <p:tavLst>
                                        <p:tav tm="0">
                                          <p:val>
                                            <p:fltVal val="0"/>
                                          </p:val>
                                        </p:tav>
                                        <p:tav tm="100000">
                                          <p:val>
                                            <p:strVal val="#ppt_w"/>
                                          </p:val>
                                        </p:tav>
                                      </p:tavLst>
                                    </p:anim>
                                    <p:anim calcmode="lin" valueType="num">
                                      <p:cBhvr>
                                        <p:cTn id="8" dur="2000" fill="hold"/>
                                        <p:tgtEl>
                                          <p:spTgt spid="15"/>
                                        </p:tgtEl>
                                        <p:attrNameLst>
                                          <p:attrName>ppt_h</p:attrName>
                                        </p:attrNameLst>
                                      </p:cBhvr>
                                      <p:tavLst>
                                        <p:tav tm="0">
                                          <p:val>
                                            <p:fltVal val="0"/>
                                          </p:val>
                                        </p:tav>
                                        <p:tav tm="100000">
                                          <p:val>
                                            <p:strVal val="#ppt_h"/>
                                          </p:val>
                                        </p:tav>
                                      </p:tavLst>
                                    </p:anim>
                                    <p:anim calcmode="lin" valueType="num">
                                      <p:cBhvr>
                                        <p:cTn id="9" dur="2000" fill="hold"/>
                                        <p:tgtEl>
                                          <p:spTgt spid="15"/>
                                        </p:tgtEl>
                                        <p:attrNameLst>
                                          <p:attrName>style.rotation</p:attrName>
                                        </p:attrNameLst>
                                      </p:cBhvr>
                                      <p:tavLst>
                                        <p:tav tm="0">
                                          <p:val>
                                            <p:fltVal val="90"/>
                                          </p:val>
                                        </p:tav>
                                        <p:tav tm="100000">
                                          <p:val>
                                            <p:fltVal val="0"/>
                                          </p:val>
                                        </p:tav>
                                      </p:tavLst>
                                    </p:anim>
                                    <p:animEffect transition="in" filter="fade">
                                      <p:cBhvr>
                                        <p:cTn id="10" dur="2000"/>
                                        <p:tgtEl>
                                          <p:spTgt spid="15"/>
                                        </p:tgtEl>
                                      </p:cBhvr>
                                    </p:animEffect>
                                  </p:childTnLst>
                                </p:cTn>
                              </p:par>
                            </p:childTnLst>
                          </p:cTn>
                        </p:par>
                        <p:par>
                          <p:cTn id="11" fill="hold">
                            <p:stCondLst>
                              <p:cond delay="2000"/>
                            </p:stCondLst>
                            <p:childTnLst>
                              <p:par>
                                <p:cTn id="12" presetID="31" presetClass="entr" presetSubtype="0"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2000" fill="hold"/>
                                        <p:tgtEl>
                                          <p:spTgt spid="17"/>
                                        </p:tgtEl>
                                        <p:attrNameLst>
                                          <p:attrName>ppt_w</p:attrName>
                                        </p:attrNameLst>
                                      </p:cBhvr>
                                      <p:tavLst>
                                        <p:tav tm="0">
                                          <p:val>
                                            <p:fltVal val="0"/>
                                          </p:val>
                                        </p:tav>
                                        <p:tav tm="100000">
                                          <p:val>
                                            <p:strVal val="#ppt_w"/>
                                          </p:val>
                                        </p:tav>
                                      </p:tavLst>
                                    </p:anim>
                                    <p:anim calcmode="lin" valueType="num">
                                      <p:cBhvr>
                                        <p:cTn id="15" dur="2000" fill="hold"/>
                                        <p:tgtEl>
                                          <p:spTgt spid="17"/>
                                        </p:tgtEl>
                                        <p:attrNameLst>
                                          <p:attrName>ppt_h</p:attrName>
                                        </p:attrNameLst>
                                      </p:cBhvr>
                                      <p:tavLst>
                                        <p:tav tm="0">
                                          <p:val>
                                            <p:fltVal val="0"/>
                                          </p:val>
                                        </p:tav>
                                        <p:tav tm="100000">
                                          <p:val>
                                            <p:strVal val="#ppt_h"/>
                                          </p:val>
                                        </p:tav>
                                      </p:tavLst>
                                    </p:anim>
                                    <p:anim calcmode="lin" valueType="num">
                                      <p:cBhvr>
                                        <p:cTn id="16" dur="2000" fill="hold"/>
                                        <p:tgtEl>
                                          <p:spTgt spid="17"/>
                                        </p:tgtEl>
                                        <p:attrNameLst>
                                          <p:attrName>style.rotation</p:attrName>
                                        </p:attrNameLst>
                                      </p:cBhvr>
                                      <p:tavLst>
                                        <p:tav tm="0">
                                          <p:val>
                                            <p:fltVal val="90"/>
                                          </p:val>
                                        </p:tav>
                                        <p:tav tm="100000">
                                          <p:val>
                                            <p:fltVal val="0"/>
                                          </p:val>
                                        </p:tav>
                                      </p:tavLst>
                                    </p:anim>
                                    <p:animEffect transition="in" filter="fade">
                                      <p:cBhvr>
                                        <p:cTn id="17" dur="2000"/>
                                        <p:tgtEl>
                                          <p:spTgt spid="17"/>
                                        </p:tgtEl>
                                      </p:cBhvr>
                                    </p:animEffect>
                                  </p:childTnLst>
                                </p:cTn>
                              </p:par>
                            </p:childTnLst>
                          </p:cTn>
                        </p:par>
                        <p:par>
                          <p:cTn id="18" fill="hold">
                            <p:stCondLst>
                              <p:cond delay="4000"/>
                            </p:stCondLst>
                            <p:childTnLst>
                              <p:par>
                                <p:cTn id="19" presetID="31" presetClass="entr" presetSubtype="0"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2000" fill="hold"/>
                                        <p:tgtEl>
                                          <p:spTgt spid="23"/>
                                        </p:tgtEl>
                                        <p:attrNameLst>
                                          <p:attrName>ppt_w</p:attrName>
                                        </p:attrNameLst>
                                      </p:cBhvr>
                                      <p:tavLst>
                                        <p:tav tm="0">
                                          <p:val>
                                            <p:fltVal val="0"/>
                                          </p:val>
                                        </p:tav>
                                        <p:tav tm="100000">
                                          <p:val>
                                            <p:strVal val="#ppt_w"/>
                                          </p:val>
                                        </p:tav>
                                      </p:tavLst>
                                    </p:anim>
                                    <p:anim calcmode="lin" valueType="num">
                                      <p:cBhvr>
                                        <p:cTn id="22" dur="2000" fill="hold"/>
                                        <p:tgtEl>
                                          <p:spTgt spid="23"/>
                                        </p:tgtEl>
                                        <p:attrNameLst>
                                          <p:attrName>ppt_h</p:attrName>
                                        </p:attrNameLst>
                                      </p:cBhvr>
                                      <p:tavLst>
                                        <p:tav tm="0">
                                          <p:val>
                                            <p:fltVal val="0"/>
                                          </p:val>
                                        </p:tav>
                                        <p:tav tm="100000">
                                          <p:val>
                                            <p:strVal val="#ppt_h"/>
                                          </p:val>
                                        </p:tav>
                                      </p:tavLst>
                                    </p:anim>
                                    <p:anim calcmode="lin" valueType="num">
                                      <p:cBhvr>
                                        <p:cTn id="23" dur="2000" fill="hold"/>
                                        <p:tgtEl>
                                          <p:spTgt spid="23"/>
                                        </p:tgtEl>
                                        <p:attrNameLst>
                                          <p:attrName>style.rotation</p:attrName>
                                        </p:attrNameLst>
                                      </p:cBhvr>
                                      <p:tavLst>
                                        <p:tav tm="0">
                                          <p:val>
                                            <p:fltVal val="90"/>
                                          </p:val>
                                        </p:tav>
                                        <p:tav tm="100000">
                                          <p:val>
                                            <p:fltVal val="0"/>
                                          </p:val>
                                        </p:tav>
                                      </p:tavLst>
                                    </p:anim>
                                    <p:animEffect transition="in" filter="fade">
                                      <p:cBhvr>
                                        <p:cTn id="24" dur="2000"/>
                                        <p:tgtEl>
                                          <p:spTgt spid="23"/>
                                        </p:tgtEl>
                                      </p:cBhvr>
                                    </p:animEffect>
                                  </p:childTnLst>
                                </p:cTn>
                              </p:par>
                            </p:childTnLst>
                          </p:cTn>
                        </p:par>
                        <p:par>
                          <p:cTn id="25" fill="hold">
                            <p:stCondLst>
                              <p:cond delay="6000"/>
                            </p:stCondLst>
                            <p:childTnLst>
                              <p:par>
                                <p:cTn id="26" presetID="31"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 calcmode="lin" valueType="num">
                                      <p:cBhvr>
                                        <p:cTn id="28" dur="2000" fill="hold"/>
                                        <p:tgtEl>
                                          <p:spTgt spid="21"/>
                                        </p:tgtEl>
                                        <p:attrNameLst>
                                          <p:attrName>ppt_w</p:attrName>
                                        </p:attrNameLst>
                                      </p:cBhvr>
                                      <p:tavLst>
                                        <p:tav tm="0">
                                          <p:val>
                                            <p:fltVal val="0"/>
                                          </p:val>
                                        </p:tav>
                                        <p:tav tm="100000">
                                          <p:val>
                                            <p:strVal val="#ppt_w"/>
                                          </p:val>
                                        </p:tav>
                                      </p:tavLst>
                                    </p:anim>
                                    <p:anim calcmode="lin" valueType="num">
                                      <p:cBhvr>
                                        <p:cTn id="29" dur="2000" fill="hold"/>
                                        <p:tgtEl>
                                          <p:spTgt spid="21"/>
                                        </p:tgtEl>
                                        <p:attrNameLst>
                                          <p:attrName>ppt_h</p:attrName>
                                        </p:attrNameLst>
                                      </p:cBhvr>
                                      <p:tavLst>
                                        <p:tav tm="0">
                                          <p:val>
                                            <p:fltVal val="0"/>
                                          </p:val>
                                        </p:tav>
                                        <p:tav tm="100000">
                                          <p:val>
                                            <p:strVal val="#ppt_h"/>
                                          </p:val>
                                        </p:tav>
                                      </p:tavLst>
                                    </p:anim>
                                    <p:anim calcmode="lin" valueType="num">
                                      <p:cBhvr>
                                        <p:cTn id="30" dur="2000" fill="hold"/>
                                        <p:tgtEl>
                                          <p:spTgt spid="21"/>
                                        </p:tgtEl>
                                        <p:attrNameLst>
                                          <p:attrName>style.rotation</p:attrName>
                                        </p:attrNameLst>
                                      </p:cBhvr>
                                      <p:tavLst>
                                        <p:tav tm="0">
                                          <p:val>
                                            <p:fltVal val="90"/>
                                          </p:val>
                                        </p:tav>
                                        <p:tav tm="100000">
                                          <p:val>
                                            <p:fltVal val="0"/>
                                          </p:val>
                                        </p:tav>
                                      </p:tavLst>
                                    </p:anim>
                                    <p:animEffect transition="in" filter="fade">
                                      <p:cBhvr>
                                        <p:cTn id="31"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BF34A87-2677-154F-94A9-81F14E93F38E}"/>
              </a:ext>
            </a:extLst>
          </p:cNvPr>
          <p:cNvPicPr>
            <a:picLocks noGrp="1" noChangeAspect="1"/>
          </p:cNvPicPr>
          <p:nvPr>
            <p:ph type="pic" sz="quarter" idx="10"/>
          </p:nvPr>
        </p:nvPicPr>
        <p:blipFill rotWithShape="1">
          <a:blip r:embed="rId3"/>
          <a:srcRect l="2599" r="5644"/>
          <a:stretch/>
        </p:blipFill>
        <p:spPr>
          <a:xfrm>
            <a:off x="5000625" y="539750"/>
            <a:ext cx="5043488" cy="5778500"/>
          </a:xfrm>
        </p:spPr>
      </p:pic>
      <p:sp>
        <p:nvSpPr>
          <p:cNvPr id="3" name="Text Placeholder 2">
            <a:extLst>
              <a:ext uri="{FF2B5EF4-FFF2-40B4-BE49-F238E27FC236}">
                <a16:creationId xmlns:a16="http://schemas.microsoft.com/office/drawing/2014/main" id="{03E970A7-D172-1C4A-A102-BF043AEE6E4A}"/>
              </a:ext>
            </a:extLst>
          </p:cNvPr>
          <p:cNvSpPr>
            <a:spLocks noGrp="1"/>
          </p:cNvSpPr>
          <p:nvPr>
            <p:ph type="body" sz="quarter" idx="11"/>
          </p:nvPr>
        </p:nvSpPr>
        <p:spPr>
          <a:xfrm>
            <a:off x="130628" y="1305484"/>
            <a:ext cx="2766951" cy="1402090"/>
          </a:xfrm>
        </p:spPr>
        <p:txBody>
          <a:bodyPr>
            <a:noAutofit/>
          </a:bodyPr>
          <a:lstStyle/>
          <a:p>
            <a:r>
              <a:rPr lang="en-US" sz="4000" b="0" dirty="0">
                <a:latin typeface="Impact" panose="020B0806030902050204" pitchFamily="34" charset="0"/>
              </a:rPr>
              <a:t>INDIRECT EDUCATION</a:t>
            </a:r>
          </a:p>
        </p:txBody>
      </p:sp>
    </p:spTree>
    <p:extLst>
      <p:ext uri="{BB962C8B-B14F-4D97-AF65-F5344CB8AC3E}">
        <p14:creationId xmlns:p14="http://schemas.microsoft.com/office/powerpoint/2010/main" val="18757432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7B747-3BE7-8847-84AE-741B56612319}"/>
              </a:ext>
            </a:extLst>
          </p:cNvPr>
          <p:cNvSpPr>
            <a:spLocks noGrp="1"/>
          </p:cNvSpPr>
          <p:nvPr>
            <p:ph type="title"/>
          </p:nvPr>
        </p:nvSpPr>
        <p:spPr>
          <a:xfrm>
            <a:off x="213756" y="1305228"/>
            <a:ext cx="3184285" cy="681038"/>
          </a:xfrm>
        </p:spPr>
        <p:txBody>
          <a:bodyPr>
            <a:normAutofit fontScale="90000"/>
          </a:bodyPr>
          <a:lstStyle/>
          <a:p>
            <a:r>
              <a:rPr lang="en-US" dirty="0">
                <a:latin typeface="Impact" panose="020B0806030902050204" pitchFamily="34" charset="0"/>
              </a:rPr>
              <a:t>NEWSLETTERS</a:t>
            </a:r>
          </a:p>
        </p:txBody>
      </p:sp>
      <p:pic>
        <p:nvPicPr>
          <p:cNvPr id="4" name="Picture 3">
            <a:extLst>
              <a:ext uri="{FF2B5EF4-FFF2-40B4-BE49-F238E27FC236}">
                <a16:creationId xmlns:a16="http://schemas.microsoft.com/office/drawing/2014/main" id="{28E57448-3DA0-EB4E-AB98-8D1443C330BE}"/>
              </a:ext>
            </a:extLst>
          </p:cNvPr>
          <p:cNvPicPr>
            <a:picLocks noChangeAspect="1"/>
          </p:cNvPicPr>
          <p:nvPr/>
        </p:nvPicPr>
        <p:blipFill>
          <a:blip r:embed="rId3"/>
          <a:stretch>
            <a:fillRect/>
          </a:stretch>
        </p:blipFill>
        <p:spPr>
          <a:xfrm>
            <a:off x="4814888" y="63699"/>
            <a:ext cx="5957887" cy="673895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747003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13536</TotalTime>
  <Words>1415</Words>
  <Application>Microsoft Office PowerPoint</Application>
  <PresentationFormat>Widescreen</PresentationFormat>
  <Paragraphs>70</Paragraphs>
  <Slides>13</Slides>
  <Notes>11</Notes>
  <HiddenSlides>0</HiddenSlides>
  <MMClips>0</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ABOUT US</vt:lpstr>
      <vt:lpstr>GOALS &amp; FOCUS</vt:lpstr>
      <vt:lpstr>PowerPoint Presentation</vt:lpstr>
      <vt:lpstr>PowerPoint Presentation</vt:lpstr>
      <vt:lpstr>POLICY, SYSTEMS &amp; ENVIRONMENT</vt:lpstr>
      <vt:lpstr>SOCIAL MEDIA</vt:lpstr>
      <vt:lpstr>PowerPoint Presentation</vt:lpstr>
      <vt:lpstr>NEWSLETTERS</vt:lpstr>
      <vt:lpstr>SOCIAL MARKETING</vt:lpstr>
      <vt:lpstr>DIRECT EDUCATION</vt:lpstr>
      <vt:lpstr>PowerPoint Presentation</vt:lpstr>
      <vt:lpstr>CONNECT WITH 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Marcia Gertge</dc:creator>
  <cp:lastModifiedBy>Marcia Gertge</cp:lastModifiedBy>
  <cp:revision>30</cp:revision>
  <dcterms:created xsi:type="dcterms:W3CDTF">2022-01-12T19:03:27Z</dcterms:created>
  <dcterms:modified xsi:type="dcterms:W3CDTF">2022-02-09T19:40:24Z</dcterms:modified>
</cp:coreProperties>
</file>