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8" r:id="rId3"/>
    <p:sldId id="259" r:id="rId4"/>
    <p:sldId id="261" r:id="rId5"/>
    <p:sldId id="262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254"/>
    <a:srgbClr val="5398A2"/>
    <a:srgbClr val="C3B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11"/>
    <p:restoredTop sz="94621"/>
  </p:normalViewPr>
  <p:slideViewPr>
    <p:cSldViewPr snapToGrid="0" snapToObjects="1">
      <p:cViewPr varScale="1">
        <p:scale>
          <a:sx n="94" d="100"/>
          <a:sy n="94" d="100"/>
        </p:scale>
        <p:origin x="14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5448" y="3631749"/>
            <a:ext cx="7713104" cy="684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715448" y="1805433"/>
            <a:ext cx="7713104" cy="14452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8181" y="5792371"/>
            <a:ext cx="2006600" cy="368300"/>
          </a:xfrm>
          <a:prstGeom prst="rect">
            <a:avLst/>
          </a:prstGeom>
        </p:spPr>
      </p:pic>
      <p:sp>
        <p:nvSpPr>
          <p:cNvPr id="19" name="Rectangle 18"/>
          <p:cNvSpPr>
            <a:spLocks noChangeAspect="1"/>
          </p:cNvSpPr>
          <p:nvPr userDrawn="1"/>
        </p:nvSpPr>
        <p:spPr>
          <a:xfrm>
            <a:off x="0" y="5460613"/>
            <a:ext cx="2715904" cy="694944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045617" y="3410146"/>
            <a:ext cx="5052767" cy="0"/>
          </a:xfrm>
          <a:prstGeom prst="line">
            <a:avLst/>
          </a:prstGeom>
          <a:ln w="1905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D4A673-00DA-4245-9B17-9F16A961FC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99" y="5569521"/>
            <a:ext cx="2533705" cy="47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4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7432209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189277" y="1489436"/>
            <a:ext cx="7432209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9EA559-F9F0-0846-A291-CEA89DC8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284" y="6395506"/>
            <a:ext cx="1460500" cy="266700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42E4726-863F-5040-BC97-75F88A3F8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8852" y="635854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395167"/>
            <a:ext cx="8467345" cy="209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7432209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7432209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EE975B-D3D4-8143-91E2-784149022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284" y="6395506"/>
            <a:ext cx="1460500" cy="266700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0F82429-9AC5-6E41-A1A2-68B10D7B4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8852" y="635854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536569"/>
            <a:ext cx="3915971" cy="4062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7432209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875286" y="1536569"/>
            <a:ext cx="3746200" cy="4062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CD7FA-8BF6-614A-9C1C-5E2B98D37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284" y="6395506"/>
            <a:ext cx="1460500" cy="266700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C7D2AF6-5BD1-C444-A4F1-8F613F2D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8852" y="635854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1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357459"/>
            <a:ext cx="2671562" cy="21353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7432209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7432209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574546" y="1357459"/>
            <a:ext cx="2671562" cy="21353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472438" y="1357459"/>
            <a:ext cx="2671562" cy="21353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FCAD24-5A94-004F-98B6-7E808D1A14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284" y="6395506"/>
            <a:ext cx="1460500" cy="266700"/>
          </a:xfrm>
          <a:prstGeom prst="rect">
            <a:avLst/>
          </a:prstGeom>
        </p:spPr>
      </p:pic>
      <p:pic>
        <p:nvPicPr>
          <p:cNvPr id="16" name="Picture 1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E7CE347-405F-D044-9135-0625A601A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8852" y="635854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1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7" y="1395167"/>
            <a:ext cx="8467344" cy="45154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7432209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DED7D1-D569-7349-9D4B-B1443BC24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284" y="6395506"/>
            <a:ext cx="1460500" cy="266700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7C0B874-6424-A246-B2C6-640429E3FD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8852" y="635854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6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7" y="0"/>
            <a:ext cx="8467344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3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5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8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9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5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83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Whitesides</cp:lastModifiedBy>
  <cp:revision>11</cp:revision>
  <dcterms:created xsi:type="dcterms:W3CDTF">2016-02-18T23:43:18Z</dcterms:created>
  <dcterms:modified xsi:type="dcterms:W3CDTF">2021-10-06T17:58:49Z</dcterms:modified>
</cp:coreProperties>
</file>