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61" r:id="rId3"/>
    <p:sldId id="260" r:id="rId4"/>
    <p:sldId id="259" r:id="rId5"/>
    <p:sldId id="257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254"/>
    <a:srgbClr val="C3B997"/>
    <a:srgbClr val="5398A2"/>
    <a:srgbClr val="64BBC9"/>
    <a:srgbClr val="DBD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168" y="6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40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D06-0F60-3742-A679-A50E629163FC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FB80-FB9D-F145-A578-4166C77F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875" y="3631749"/>
            <a:ext cx="10870250" cy="684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60875" y="1805433"/>
            <a:ext cx="10870250" cy="14452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017" y="5792371"/>
            <a:ext cx="2006600" cy="368300"/>
          </a:xfrm>
          <a:prstGeom prst="rect">
            <a:avLst/>
          </a:prstGeom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0" y="5460613"/>
            <a:ext cx="2484783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569617" y="3410146"/>
            <a:ext cx="5052767" cy="0"/>
          </a:xfrm>
          <a:prstGeom prst="line">
            <a:avLst/>
          </a:prstGeom>
          <a:ln w="1905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C60ED8C-289E-3F47-8496-52812B709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4" y="5603324"/>
            <a:ext cx="2174704" cy="4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3356" y="6262156"/>
            <a:ext cx="1460500" cy="26670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1189277" y="1489436"/>
            <a:ext cx="10104034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1EE51AF-981C-344B-B9F8-738997661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3740" y="6226641"/>
            <a:ext cx="1793461" cy="3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11515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0DC8B-FF8D-3445-894B-722904643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3356" y="6262156"/>
            <a:ext cx="1460500" cy="2667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4138D97-AF7A-CB45-A369-5FBD93D8F1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3740" y="6226641"/>
            <a:ext cx="1793461" cy="3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5290513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29079" y="1536569"/>
            <a:ext cx="4864232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6030A-7B96-D841-8E41-3524CF688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3356" y="6262156"/>
            <a:ext cx="1460500" cy="266700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20CF1DB-0DD2-4846-8D7D-C95C3C8A9C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3740" y="6226641"/>
            <a:ext cx="1793461" cy="3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6759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36864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57D387-BF01-6A46-A92C-1B8734ECB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3356" y="6262156"/>
            <a:ext cx="1460500" cy="266700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7B4D0C4-B10C-9543-86B3-39D4D6A0DA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3740" y="6226641"/>
            <a:ext cx="1793461" cy="3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6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1395167"/>
            <a:ext cx="11509247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1C21E2-03B3-C24F-AC1D-3F1EF82DD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3356" y="6262156"/>
            <a:ext cx="1460500" cy="2667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E215DAB-9F9F-AD4E-9BA9-95B4C1034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3740" y="6226641"/>
            <a:ext cx="1793461" cy="3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0"/>
            <a:ext cx="11509247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7" r:id="rId4"/>
    <p:sldLayoutId id="2147483665" r:id="rId5"/>
    <p:sldLayoutId id="2147483668" r:id="rId6"/>
    <p:sldLayoutId id="2147483669" r:id="rId7"/>
    <p:sldLayoutId id="2147483671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7FD4113-EFFB-E546-AC1F-563D553C8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667" y="2600688"/>
            <a:ext cx="9121177" cy="16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9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983" y="462494"/>
            <a:ext cx="10104034" cy="677108"/>
          </a:xfrm>
        </p:spPr>
        <p:txBody>
          <a:bodyPr/>
          <a:lstStyle/>
          <a:p>
            <a:r>
              <a:rPr lang="en-US" dirty="0"/>
              <a:t>LOCATIONS THROUGHOUT UTAH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1B0D72-81A3-2DC8-0B59-CEF7CBC3A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287" y="1297269"/>
            <a:ext cx="7273929" cy="47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0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FACULTY &amp; STAFF NUMBERS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17C5A5F-7A5C-5F43-5109-D0DC48966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73051"/>
            <a:ext cx="7772400" cy="431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4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 AREAS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30" y="1519880"/>
            <a:ext cx="6651023" cy="430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0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460855-A208-7941-B124-03E9B44AA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555" y="1315616"/>
            <a:ext cx="7778784" cy="434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04" y="2113005"/>
            <a:ext cx="9464511" cy="255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8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 US ONLINE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35" y="2162433"/>
            <a:ext cx="7369071" cy="27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15</Words>
  <Application>Microsoft Macintosh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LOCATIONS THROUGHOUT UTAH</vt:lpstr>
      <vt:lpstr>FACULTY &amp; STAFF NUMBERS</vt:lpstr>
      <vt:lpstr>PROGRAM AREAS</vt:lpstr>
      <vt:lpstr>RESOURCES</vt:lpstr>
      <vt:lpstr>OUR GOAL</vt:lpstr>
      <vt:lpstr>FIND US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Whitesides</cp:lastModifiedBy>
  <cp:revision>82</cp:revision>
  <dcterms:created xsi:type="dcterms:W3CDTF">2016-02-18T23:29:21Z</dcterms:created>
  <dcterms:modified xsi:type="dcterms:W3CDTF">2022-11-21T20:56:20Z</dcterms:modified>
</cp:coreProperties>
</file>