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  <p:sldId id="260" r:id="rId3"/>
  </p:sldIdLst>
  <p:sldSz cx="10058400" cy="777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74"/>
  </p:normalViewPr>
  <p:slideViewPr>
    <p:cSldViewPr snapToGrid="0" snapToObjects="1">
      <p:cViewPr>
        <p:scale>
          <a:sx n="131" d="100"/>
          <a:sy n="131" d="100"/>
        </p:scale>
        <p:origin x="168" y="-2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"/>
          <p:cNvSpPr>
            <a:spLocks noGrp="1"/>
          </p:cNvSpPr>
          <p:nvPr>
            <p:ph type="pic" sz="quarter" idx="10"/>
          </p:nvPr>
        </p:nvSpPr>
        <p:spPr>
          <a:xfrm>
            <a:off x="181708" y="185038"/>
            <a:ext cx="4664611" cy="3516124"/>
          </a:xfrm>
          <a:prstGeom prst="rect">
            <a:avLst/>
          </a:prstGeom>
        </p:spPr>
      </p:sp>
      <p:sp>
        <p:nvSpPr>
          <p:cNvPr id="23" name="Picture Placeholder 1"/>
          <p:cNvSpPr>
            <a:spLocks noGrp="1"/>
          </p:cNvSpPr>
          <p:nvPr>
            <p:ph type="pic" sz="quarter" idx="11"/>
          </p:nvPr>
        </p:nvSpPr>
        <p:spPr>
          <a:xfrm>
            <a:off x="5210908" y="185038"/>
            <a:ext cx="4664611" cy="3516124"/>
          </a:xfrm>
          <a:prstGeom prst="rect">
            <a:avLst/>
          </a:prstGeom>
        </p:spPr>
      </p:sp>
      <p:sp>
        <p:nvSpPr>
          <p:cNvPr id="34" name="Picture Placeholder 1"/>
          <p:cNvSpPr>
            <a:spLocks noGrp="1"/>
          </p:cNvSpPr>
          <p:nvPr>
            <p:ph type="pic" sz="quarter" idx="12"/>
          </p:nvPr>
        </p:nvSpPr>
        <p:spPr>
          <a:xfrm>
            <a:off x="181708" y="4071238"/>
            <a:ext cx="4664611" cy="3516124"/>
          </a:xfrm>
          <a:prstGeom prst="rect">
            <a:avLst/>
          </a:prstGeom>
        </p:spPr>
      </p:sp>
      <p:sp>
        <p:nvSpPr>
          <p:cNvPr id="45" name="Picture Placeholder 1"/>
          <p:cNvSpPr>
            <a:spLocks noGrp="1"/>
          </p:cNvSpPr>
          <p:nvPr>
            <p:ph type="pic" sz="quarter" idx="13"/>
          </p:nvPr>
        </p:nvSpPr>
        <p:spPr>
          <a:xfrm>
            <a:off x="5210908" y="4071238"/>
            <a:ext cx="4664611" cy="3516124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546749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4373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2415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icture Placeholder 4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3" name="Picture Placeholder 4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4" name="Picture Placeholder 4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5" name="Picture Placeholder 44"/>
          <p:cNvSpPr>
            <a:spLocks noGrp="1"/>
          </p:cNvSpPr>
          <p:nvPr>
            <p:ph type="pic" sz="quarter" idx="13"/>
          </p:nvPr>
        </p:nvSpPr>
        <p:spPr/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6319" y="1022836"/>
            <a:ext cx="92612" cy="12348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74320" y="269748"/>
            <a:ext cx="4479388" cy="3333027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8" name="Rectangle 7"/>
          <p:cNvSpPr/>
          <p:nvPr/>
        </p:nvSpPr>
        <p:spPr>
          <a:xfrm>
            <a:off x="449951" y="2295350"/>
            <a:ext cx="3031803" cy="816658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9" name="Rectangle 8"/>
          <p:cNvSpPr/>
          <p:nvPr/>
        </p:nvSpPr>
        <p:spPr>
          <a:xfrm>
            <a:off x="449951" y="3165795"/>
            <a:ext cx="3031803" cy="283309"/>
          </a:xfrm>
          <a:prstGeom prst="rect">
            <a:avLst/>
          </a:prstGeom>
          <a:solidFill>
            <a:srgbClr val="5C9CA4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10" name="Rectangle 9"/>
          <p:cNvSpPr/>
          <p:nvPr/>
        </p:nvSpPr>
        <p:spPr>
          <a:xfrm>
            <a:off x="606221" y="2420266"/>
            <a:ext cx="2746579" cy="3847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2500" b="1" dirty="0">
                <a:solidFill>
                  <a:srgbClr val="093252"/>
                </a:solidFill>
                <a:latin typeface="Arial" charset="0"/>
                <a:ea typeface="Arial" charset="0"/>
                <a:cs typeface="Arial" charset="0"/>
              </a:rPr>
              <a:t>Name of Event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2084" y="2828957"/>
            <a:ext cx="2740522" cy="169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100" b="1" spc="60" dirty="0">
                <a:solidFill>
                  <a:srgbClr val="5C9CA4"/>
                </a:solidFill>
                <a:latin typeface="Arial" charset="0"/>
                <a:ea typeface="Arial" charset="0"/>
                <a:cs typeface="Arial" charset="0"/>
              </a:rPr>
              <a:t>SUBHEAD FOR EVENT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62310" y="480748"/>
            <a:ext cx="1376621" cy="542088"/>
          </a:xfrm>
          <a:prstGeom prst="rect">
            <a:avLst/>
          </a:prstGeom>
          <a:solidFill>
            <a:srgbClr val="DBDC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14" name="Rectangle 13"/>
          <p:cNvSpPr/>
          <p:nvPr/>
        </p:nvSpPr>
        <p:spPr>
          <a:xfrm>
            <a:off x="632027" y="3225638"/>
            <a:ext cx="2720773" cy="1384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900" spc="15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UTAH STATE UNIVERSITY EXTENSION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5519" y="1022836"/>
            <a:ext cx="92612" cy="123483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5303520" y="269748"/>
            <a:ext cx="4479388" cy="3333027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17" name="Rectangle 16"/>
          <p:cNvSpPr/>
          <p:nvPr/>
        </p:nvSpPr>
        <p:spPr>
          <a:xfrm>
            <a:off x="5479151" y="2295350"/>
            <a:ext cx="3031803" cy="816658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18" name="Rectangle 17"/>
          <p:cNvSpPr/>
          <p:nvPr/>
        </p:nvSpPr>
        <p:spPr>
          <a:xfrm>
            <a:off x="5479151" y="3165795"/>
            <a:ext cx="3031803" cy="283309"/>
          </a:xfrm>
          <a:prstGeom prst="rect">
            <a:avLst/>
          </a:prstGeom>
          <a:solidFill>
            <a:srgbClr val="5C9CA4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19" name="Rectangle 18"/>
          <p:cNvSpPr/>
          <p:nvPr/>
        </p:nvSpPr>
        <p:spPr>
          <a:xfrm>
            <a:off x="5635421" y="2420266"/>
            <a:ext cx="2746579" cy="3847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2500" b="1" dirty="0">
                <a:solidFill>
                  <a:srgbClr val="093252"/>
                </a:solidFill>
                <a:latin typeface="Arial" charset="0"/>
                <a:ea typeface="Arial" charset="0"/>
                <a:cs typeface="Arial" charset="0"/>
              </a:rPr>
              <a:t>Name of Event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641284" y="2828957"/>
            <a:ext cx="2740522" cy="169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100" b="1" spc="60" dirty="0">
                <a:solidFill>
                  <a:srgbClr val="5C9CA4"/>
                </a:solidFill>
                <a:latin typeface="Arial" charset="0"/>
                <a:ea typeface="Arial" charset="0"/>
                <a:cs typeface="Arial" charset="0"/>
              </a:rPr>
              <a:t>SUBHEAD FOR EVENT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591510" y="480748"/>
            <a:ext cx="1376621" cy="542088"/>
          </a:xfrm>
          <a:prstGeom prst="rect">
            <a:avLst/>
          </a:prstGeom>
          <a:solidFill>
            <a:srgbClr val="DBDC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3" name="Rectangle 22"/>
          <p:cNvSpPr/>
          <p:nvPr/>
        </p:nvSpPr>
        <p:spPr>
          <a:xfrm>
            <a:off x="5661227" y="3225638"/>
            <a:ext cx="2720773" cy="1384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900" spc="15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UTAH STATE UNIVERSITY EXTENSION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5519" y="4909036"/>
            <a:ext cx="92612" cy="123483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5303520" y="4155948"/>
            <a:ext cx="4479388" cy="3333027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6" name="Rectangle 25"/>
          <p:cNvSpPr/>
          <p:nvPr/>
        </p:nvSpPr>
        <p:spPr>
          <a:xfrm>
            <a:off x="5479151" y="6181550"/>
            <a:ext cx="3031803" cy="816658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7" name="Rectangle 26"/>
          <p:cNvSpPr/>
          <p:nvPr/>
        </p:nvSpPr>
        <p:spPr>
          <a:xfrm>
            <a:off x="5479151" y="7051995"/>
            <a:ext cx="3031803" cy="283309"/>
          </a:xfrm>
          <a:prstGeom prst="rect">
            <a:avLst/>
          </a:prstGeom>
          <a:solidFill>
            <a:srgbClr val="5C9CA4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8" name="Rectangle 27"/>
          <p:cNvSpPr/>
          <p:nvPr/>
        </p:nvSpPr>
        <p:spPr>
          <a:xfrm>
            <a:off x="5635421" y="6306466"/>
            <a:ext cx="2746579" cy="3847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2500" b="1" dirty="0">
                <a:solidFill>
                  <a:srgbClr val="093252"/>
                </a:solidFill>
                <a:latin typeface="Arial" charset="0"/>
                <a:ea typeface="Arial" charset="0"/>
                <a:cs typeface="Arial" charset="0"/>
              </a:rPr>
              <a:t>Name of Event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641284" y="6715157"/>
            <a:ext cx="2740522" cy="169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100" b="1" spc="60" dirty="0">
                <a:solidFill>
                  <a:srgbClr val="5C9CA4"/>
                </a:solidFill>
                <a:latin typeface="Arial" charset="0"/>
                <a:ea typeface="Arial" charset="0"/>
                <a:cs typeface="Arial" charset="0"/>
              </a:rPr>
              <a:t>SUBHEAD FOR EVENT</a:t>
            </a:r>
          </a:p>
        </p:txBody>
      </p:sp>
      <p:sp>
        <p:nvSpPr>
          <p:cNvPr id="30" name="Rectangle 29"/>
          <p:cNvSpPr/>
          <p:nvPr/>
        </p:nvSpPr>
        <p:spPr>
          <a:xfrm>
            <a:off x="8591510" y="4366948"/>
            <a:ext cx="1376621" cy="542088"/>
          </a:xfrm>
          <a:prstGeom prst="rect">
            <a:avLst/>
          </a:prstGeom>
          <a:solidFill>
            <a:srgbClr val="DBDC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32" name="Rectangle 31"/>
          <p:cNvSpPr/>
          <p:nvPr/>
        </p:nvSpPr>
        <p:spPr>
          <a:xfrm>
            <a:off x="5661227" y="7111838"/>
            <a:ext cx="2720773" cy="1384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900" spc="15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UTAH STATE UNIVERSITY EXTENSION</a:t>
            </a: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6319" y="4909036"/>
            <a:ext cx="92612" cy="123483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274320" y="4155948"/>
            <a:ext cx="4479388" cy="3333027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35" name="Rectangle 34"/>
          <p:cNvSpPr/>
          <p:nvPr/>
        </p:nvSpPr>
        <p:spPr>
          <a:xfrm>
            <a:off x="449951" y="6181550"/>
            <a:ext cx="3031803" cy="816658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36" name="Rectangle 35"/>
          <p:cNvSpPr/>
          <p:nvPr/>
        </p:nvSpPr>
        <p:spPr>
          <a:xfrm>
            <a:off x="449951" y="7051995"/>
            <a:ext cx="3031803" cy="283309"/>
          </a:xfrm>
          <a:prstGeom prst="rect">
            <a:avLst/>
          </a:prstGeom>
          <a:solidFill>
            <a:srgbClr val="5C9CA4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37" name="Rectangle 36"/>
          <p:cNvSpPr/>
          <p:nvPr/>
        </p:nvSpPr>
        <p:spPr>
          <a:xfrm>
            <a:off x="606221" y="6306466"/>
            <a:ext cx="2746579" cy="3847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2500" b="1" dirty="0">
                <a:solidFill>
                  <a:srgbClr val="093252"/>
                </a:solidFill>
                <a:latin typeface="Arial" charset="0"/>
                <a:ea typeface="Arial" charset="0"/>
                <a:cs typeface="Arial" charset="0"/>
              </a:rPr>
              <a:t>Name of Event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12084" y="6715157"/>
            <a:ext cx="2740522" cy="169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100" b="1" spc="60" dirty="0">
                <a:solidFill>
                  <a:srgbClr val="5C9CA4"/>
                </a:solidFill>
                <a:latin typeface="Arial" charset="0"/>
                <a:ea typeface="Arial" charset="0"/>
                <a:cs typeface="Arial" charset="0"/>
              </a:rPr>
              <a:t>SUBHEAD FOR EVENT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562310" y="4366948"/>
            <a:ext cx="1376621" cy="542088"/>
          </a:xfrm>
          <a:prstGeom prst="rect">
            <a:avLst/>
          </a:prstGeom>
          <a:solidFill>
            <a:srgbClr val="DBDC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41" name="Rectangle 40"/>
          <p:cNvSpPr/>
          <p:nvPr/>
        </p:nvSpPr>
        <p:spPr>
          <a:xfrm>
            <a:off x="632027" y="7111838"/>
            <a:ext cx="2720773" cy="1384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900" spc="15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UTAH STATE UNIVERSITY EXTENSION</a:t>
            </a: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34B9763B-CBD4-584C-8E94-4860015F17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6197" y="646139"/>
            <a:ext cx="1122102" cy="211305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99846367-E360-AB43-A052-245B0E945C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8769" y="646138"/>
            <a:ext cx="1122102" cy="211305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D0CD9B39-F747-1341-AB44-BE60DF0097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7912" y="4532339"/>
            <a:ext cx="1122102" cy="211305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F2EB0CFC-C268-9C4C-9863-D87C3B01E1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53417" y="4532338"/>
            <a:ext cx="1122102" cy="211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950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169"/>
            <a:ext cx="5029200" cy="3886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90314" y="191265"/>
            <a:ext cx="25486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5C9CA4"/>
                </a:solidFill>
                <a:latin typeface="Arial" charset="0"/>
                <a:ea typeface="Arial" charset="0"/>
                <a:cs typeface="Arial" charset="0"/>
              </a:rPr>
              <a:t>Wednesday, Nov. 15</a:t>
            </a:r>
          </a:p>
          <a:p>
            <a:r>
              <a:rPr lang="en-US" sz="1200" b="1" dirty="0">
                <a:solidFill>
                  <a:srgbClr val="5C9CA4"/>
                </a:solidFill>
                <a:latin typeface="Arial" charset="0"/>
                <a:ea typeface="Arial" charset="0"/>
                <a:cs typeface="Arial" charset="0"/>
              </a:rPr>
              <a:t>7:00-9:30 PM</a:t>
            </a:r>
          </a:p>
        </p:txBody>
      </p:sp>
      <p:sp>
        <p:nvSpPr>
          <p:cNvPr id="4" name="Rectangle 3"/>
          <p:cNvSpPr/>
          <p:nvPr/>
        </p:nvSpPr>
        <p:spPr>
          <a:xfrm>
            <a:off x="190314" y="690451"/>
            <a:ext cx="25486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93252"/>
                </a:solidFill>
                <a:latin typeface="Arial" charset="0"/>
                <a:ea typeface="Arial" charset="0"/>
                <a:cs typeface="Arial" charset="0"/>
              </a:rPr>
              <a:t>Location of Event Here</a:t>
            </a:r>
          </a:p>
          <a:p>
            <a:r>
              <a:rPr lang="en-US" sz="1200" dirty="0">
                <a:solidFill>
                  <a:srgbClr val="093252"/>
                </a:solidFill>
                <a:latin typeface="Arial" charset="0"/>
                <a:ea typeface="Arial" charset="0"/>
                <a:cs typeface="Arial" charset="0"/>
              </a:rPr>
              <a:t>Street Address Here</a:t>
            </a:r>
          </a:p>
          <a:p>
            <a:r>
              <a:rPr lang="en-US" sz="1200" dirty="0">
                <a:solidFill>
                  <a:srgbClr val="093252"/>
                </a:solidFill>
                <a:latin typeface="Arial" charset="0"/>
                <a:ea typeface="Arial" charset="0"/>
                <a:cs typeface="Arial" charset="0"/>
              </a:rPr>
              <a:t>City, State, Zip Code</a:t>
            </a:r>
          </a:p>
        </p:txBody>
      </p:sp>
      <p:sp>
        <p:nvSpPr>
          <p:cNvPr id="5" name="Rectangle 4"/>
          <p:cNvSpPr/>
          <p:nvPr/>
        </p:nvSpPr>
        <p:spPr>
          <a:xfrm>
            <a:off x="190314" y="1426014"/>
            <a:ext cx="210117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latin typeface="Arial" charset="0"/>
                <a:ea typeface="Arial" charset="0"/>
                <a:cs typeface="Arial" charset="0"/>
              </a:rPr>
              <a:t>Lorem ipsum dolor sit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ut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et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dolore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magna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Ut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enim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ad minim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veniam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quis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nostrud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exercitation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ullamco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endParaRPr lang="en-US" sz="9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1000" b="1" dirty="0" err="1">
                <a:solidFill>
                  <a:srgbClr val="5C9CA4"/>
                </a:solidFill>
                <a:latin typeface="Arial" charset="0"/>
                <a:ea typeface="Arial" charset="0"/>
                <a:cs typeface="Arial" charset="0"/>
              </a:rPr>
              <a:t>www.websiteurlofevent.com</a:t>
            </a:r>
            <a:endParaRPr lang="en-US" sz="1000" b="1" dirty="0">
              <a:solidFill>
                <a:srgbClr val="5C9CA4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314" y="3350963"/>
            <a:ext cx="25486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rgbClr val="093252"/>
                </a:solidFill>
                <a:latin typeface="Arial" charset="0"/>
                <a:ea typeface="Arial" charset="0"/>
                <a:cs typeface="Arial" charset="0"/>
              </a:rPr>
              <a:t>4900 Old Main Hill</a:t>
            </a:r>
          </a:p>
          <a:p>
            <a:r>
              <a:rPr lang="en-US" sz="900" dirty="0">
                <a:solidFill>
                  <a:srgbClr val="093252"/>
                </a:solidFill>
                <a:latin typeface="Arial" charset="0"/>
                <a:ea typeface="Arial" charset="0"/>
                <a:cs typeface="Arial" charset="0"/>
              </a:rPr>
              <a:t>Logan, UT 84322-4900</a:t>
            </a:r>
          </a:p>
        </p:txBody>
      </p:sp>
      <p:sp>
        <p:nvSpPr>
          <p:cNvPr id="8" name="Rectangle 7"/>
          <p:cNvSpPr/>
          <p:nvPr/>
        </p:nvSpPr>
        <p:spPr>
          <a:xfrm>
            <a:off x="3927980" y="251848"/>
            <a:ext cx="839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srgbClr val="B3B5B7"/>
                </a:solidFill>
                <a:latin typeface="Arial" charset="0"/>
                <a:ea typeface="Arial" charset="0"/>
                <a:cs typeface="Arial" charset="0"/>
              </a:rPr>
              <a:t>Nonprofit Org.</a:t>
            </a:r>
          </a:p>
          <a:p>
            <a:pPr algn="ctr"/>
            <a:r>
              <a:rPr lang="en-US" sz="800" dirty="0">
                <a:solidFill>
                  <a:srgbClr val="B3B5B7"/>
                </a:solidFill>
                <a:latin typeface="Arial" charset="0"/>
                <a:ea typeface="Arial" charset="0"/>
                <a:cs typeface="Arial" charset="0"/>
              </a:rPr>
              <a:t>U.S. Postage</a:t>
            </a:r>
          </a:p>
          <a:p>
            <a:pPr algn="ctr"/>
            <a:r>
              <a:rPr lang="en-US" sz="800" b="1" dirty="0">
                <a:solidFill>
                  <a:srgbClr val="B3B5B7"/>
                </a:solidFill>
                <a:latin typeface="Arial" charset="0"/>
                <a:ea typeface="Arial" charset="0"/>
                <a:cs typeface="Arial" charset="0"/>
              </a:rPr>
              <a:t>PAID</a:t>
            </a:r>
          </a:p>
          <a:p>
            <a:pPr algn="ctr"/>
            <a:r>
              <a:rPr lang="en-US" sz="800" dirty="0">
                <a:solidFill>
                  <a:srgbClr val="B3B5B7"/>
                </a:solidFill>
                <a:latin typeface="Arial" charset="0"/>
                <a:ea typeface="Arial" charset="0"/>
                <a:cs typeface="Arial" charset="0"/>
              </a:rPr>
              <a:t>Utah State</a:t>
            </a:r>
          </a:p>
          <a:p>
            <a:pPr algn="ctr"/>
            <a:r>
              <a:rPr lang="en-US" sz="800" dirty="0">
                <a:solidFill>
                  <a:srgbClr val="B3B5B7"/>
                </a:solidFill>
                <a:latin typeface="Arial" charset="0"/>
                <a:ea typeface="Arial" charset="0"/>
                <a:cs typeface="Arial" charset="0"/>
              </a:rPr>
              <a:t>University</a:t>
            </a:r>
          </a:p>
        </p:txBody>
      </p:sp>
      <p:sp>
        <p:nvSpPr>
          <p:cNvPr id="9" name="Rectangle 8"/>
          <p:cNvSpPr/>
          <p:nvPr/>
        </p:nvSpPr>
        <p:spPr>
          <a:xfrm>
            <a:off x="3931629" y="232494"/>
            <a:ext cx="831715" cy="746594"/>
          </a:xfrm>
          <a:prstGeom prst="rect">
            <a:avLst/>
          </a:prstGeom>
          <a:noFill/>
          <a:ln>
            <a:solidFill>
              <a:srgbClr val="B3B5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029200" y="0"/>
            <a:ext cx="5029200" cy="3886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19514" y="191265"/>
            <a:ext cx="25486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5C9CA4"/>
                </a:solidFill>
                <a:latin typeface="Arial" charset="0"/>
                <a:ea typeface="Arial" charset="0"/>
                <a:cs typeface="Arial" charset="0"/>
              </a:rPr>
              <a:t>Wednesday, Nov. 15</a:t>
            </a:r>
          </a:p>
          <a:p>
            <a:r>
              <a:rPr lang="en-US" sz="1200" b="1" dirty="0">
                <a:solidFill>
                  <a:srgbClr val="5C9CA4"/>
                </a:solidFill>
                <a:latin typeface="Arial" charset="0"/>
                <a:ea typeface="Arial" charset="0"/>
                <a:cs typeface="Arial" charset="0"/>
              </a:rPr>
              <a:t>7:00-9:30 PM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219514" y="690451"/>
            <a:ext cx="25486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93252"/>
                </a:solidFill>
                <a:latin typeface="Arial" charset="0"/>
                <a:ea typeface="Arial" charset="0"/>
                <a:cs typeface="Arial" charset="0"/>
              </a:rPr>
              <a:t>Location of Event Here</a:t>
            </a:r>
          </a:p>
          <a:p>
            <a:r>
              <a:rPr lang="en-US" sz="1200" dirty="0">
                <a:solidFill>
                  <a:srgbClr val="093252"/>
                </a:solidFill>
                <a:latin typeface="Arial" charset="0"/>
                <a:ea typeface="Arial" charset="0"/>
                <a:cs typeface="Arial" charset="0"/>
              </a:rPr>
              <a:t>Street Address Here</a:t>
            </a:r>
          </a:p>
          <a:p>
            <a:r>
              <a:rPr lang="en-US" sz="1200" dirty="0">
                <a:solidFill>
                  <a:srgbClr val="093252"/>
                </a:solidFill>
                <a:latin typeface="Arial" charset="0"/>
                <a:ea typeface="Arial" charset="0"/>
                <a:cs typeface="Arial" charset="0"/>
              </a:rPr>
              <a:t>City, State, Zip Code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219514" y="1426014"/>
            <a:ext cx="210117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latin typeface="Arial" charset="0"/>
                <a:ea typeface="Arial" charset="0"/>
                <a:cs typeface="Arial" charset="0"/>
              </a:rPr>
              <a:t>Lorem ipsum dolor sit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ut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et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dolore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magna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Ut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enim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ad minim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veniam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quis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nostrud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exercitation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ullamco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endParaRPr lang="en-US" sz="9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1000" b="1" dirty="0" err="1">
                <a:solidFill>
                  <a:srgbClr val="5C9CA4"/>
                </a:solidFill>
                <a:latin typeface="Arial" charset="0"/>
                <a:ea typeface="Arial" charset="0"/>
                <a:cs typeface="Arial" charset="0"/>
              </a:rPr>
              <a:t>www.websiteurlofevent.com</a:t>
            </a:r>
            <a:endParaRPr lang="en-US" sz="1000" b="1" dirty="0">
              <a:solidFill>
                <a:srgbClr val="5C9CA4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219514" y="3350963"/>
            <a:ext cx="25486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rgbClr val="093252"/>
                </a:solidFill>
                <a:latin typeface="Arial" charset="0"/>
                <a:ea typeface="Arial" charset="0"/>
                <a:cs typeface="Arial" charset="0"/>
              </a:rPr>
              <a:t>4900 Old Main Hill</a:t>
            </a:r>
          </a:p>
          <a:p>
            <a:r>
              <a:rPr lang="en-US" sz="900" dirty="0">
                <a:solidFill>
                  <a:srgbClr val="093252"/>
                </a:solidFill>
                <a:latin typeface="Arial" charset="0"/>
                <a:ea typeface="Arial" charset="0"/>
                <a:cs typeface="Arial" charset="0"/>
              </a:rPr>
              <a:t>Logan, UT 84322-4900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957180" y="251848"/>
            <a:ext cx="839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srgbClr val="B3B5B7"/>
                </a:solidFill>
                <a:latin typeface="Arial" charset="0"/>
                <a:ea typeface="Arial" charset="0"/>
                <a:cs typeface="Arial" charset="0"/>
              </a:rPr>
              <a:t>Nonprofit Org.</a:t>
            </a:r>
          </a:p>
          <a:p>
            <a:pPr algn="ctr"/>
            <a:r>
              <a:rPr lang="en-US" sz="800" dirty="0">
                <a:solidFill>
                  <a:srgbClr val="B3B5B7"/>
                </a:solidFill>
                <a:latin typeface="Arial" charset="0"/>
                <a:ea typeface="Arial" charset="0"/>
                <a:cs typeface="Arial" charset="0"/>
              </a:rPr>
              <a:t>U.S. Postage</a:t>
            </a:r>
          </a:p>
          <a:p>
            <a:pPr algn="ctr"/>
            <a:r>
              <a:rPr lang="en-US" sz="800" b="1" dirty="0">
                <a:solidFill>
                  <a:srgbClr val="B3B5B7"/>
                </a:solidFill>
                <a:latin typeface="Arial" charset="0"/>
                <a:ea typeface="Arial" charset="0"/>
                <a:cs typeface="Arial" charset="0"/>
              </a:rPr>
              <a:t>PAID</a:t>
            </a:r>
          </a:p>
          <a:p>
            <a:pPr algn="ctr"/>
            <a:r>
              <a:rPr lang="en-US" sz="800" dirty="0">
                <a:solidFill>
                  <a:srgbClr val="B3B5B7"/>
                </a:solidFill>
                <a:latin typeface="Arial" charset="0"/>
                <a:ea typeface="Arial" charset="0"/>
                <a:cs typeface="Arial" charset="0"/>
              </a:rPr>
              <a:t>Utah State</a:t>
            </a:r>
          </a:p>
          <a:p>
            <a:pPr algn="ctr"/>
            <a:r>
              <a:rPr lang="en-US" sz="800" dirty="0">
                <a:solidFill>
                  <a:srgbClr val="B3B5B7"/>
                </a:solidFill>
                <a:latin typeface="Arial" charset="0"/>
                <a:ea typeface="Arial" charset="0"/>
                <a:cs typeface="Arial" charset="0"/>
              </a:rPr>
              <a:t>University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960829" y="232494"/>
            <a:ext cx="831715" cy="746594"/>
          </a:xfrm>
          <a:prstGeom prst="rect">
            <a:avLst/>
          </a:prstGeom>
          <a:noFill/>
          <a:ln>
            <a:solidFill>
              <a:srgbClr val="B3B5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0" y="3897217"/>
            <a:ext cx="5029200" cy="3886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190314" y="4088482"/>
            <a:ext cx="25486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5C9CA4"/>
                </a:solidFill>
                <a:latin typeface="Arial" charset="0"/>
                <a:ea typeface="Arial" charset="0"/>
                <a:cs typeface="Arial" charset="0"/>
              </a:rPr>
              <a:t>Wednesday, Nov. 15</a:t>
            </a:r>
          </a:p>
          <a:p>
            <a:r>
              <a:rPr lang="en-US" sz="1200" b="1" dirty="0">
                <a:solidFill>
                  <a:srgbClr val="5C9CA4"/>
                </a:solidFill>
                <a:latin typeface="Arial" charset="0"/>
                <a:ea typeface="Arial" charset="0"/>
                <a:cs typeface="Arial" charset="0"/>
              </a:rPr>
              <a:t>7:00-9:30 PM</a:t>
            </a:r>
          </a:p>
        </p:txBody>
      </p:sp>
      <p:sp>
        <p:nvSpPr>
          <p:cNvPr id="40" name="Rectangle 39"/>
          <p:cNvSpPr/>
          <p:nvPr/>
        </p:nvSpPr>
        <p:spPr>
          <a:xfrm>
            <a:off x="190314" y="4587668"/>
            <a:ext cx="25486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93252"/>
                </a:solidFill>
                <a:latin typeface="Arial" charset="0"/>
                <a:ea typeface="Arial" charset="0"/>
                <a:cs typeface="Arial" charset="0"/>
              </a:rPr>
              <a:t>Location of Event Here</a:t>
            </a:r>
          </a:p>
          <a:p>
            <a:r>
              <a:rPr lang="en-US" sz="1200" dirty="0">
                <a:solidFill>
                  <a:srgbClr val="093252"/>
                </a:solidFill>
                <a:latin typeface="Arial" charset="0"/>
                <a:ea typeface="Arial" charset="0"/>
                <a:cs typeface="Arial" charset="0"/>
              </a:rPr>
              <a:t>Street Address Here</a:t>
            </a:r>
          </a:p>
          <a:p>
            <a:r>
              <a:rPr lang="en-US" sz="1200" dirty="0">
                <a:solidFill>
                  <a:srgbClr val="093252"/>
                </a:solidFill>
                <a:latin typeface="Arial" charset="0"/>
                <a:ea typeface="Arial" charset="0"/>
                <a:cs typeface="Arial" charset="0"/>
              </a:rPr>
              <a:t>City, State, Zip Code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90314" y="5323231"/>
            <a:ext cx="210117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latin typeface="Arial" charset="0"/>
                <a:ea typeface="Arial" charset="0"/>
                <a:cs typeface="Arial" charset="0"/>
              </a:rPr>
              <a:t>Lorem ipsum dolor sit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ut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et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dolore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magna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Ut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enim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ad minim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veniam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quis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nostrud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exercitation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ullamco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endParaRPr lang="en-US" sz="9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1000" b="1" dirty="0" err="1">
                <a:solidFill>
                  <a:srgbClr val="5C9CA4"/>
                </a:solidFill>
                <a:latin typeface="Arial" charset="0"/>
                <a:ea typeface="Arial" charset="0"/>
                <a:cs typeface="Arial" charset="0"/>
              </a:rPr>
              <a:t>www.websiteurlofevent.com</a:t>
            </a:r>
            <a:endParaRPr lang="en-US" sz="1000" b="1" dirty="0">
              <a:solidFill>
                <a:srgbClr val="5C9CA4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90314" y="7248180"/>
            <a:ext cx="25486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rgbClr val="093252"/>
                </a:solidFill>
                <a:latin typeface="Arial" charset="0"/>
                <a:ea typeface="Arial" charset="0"/>
                <a:cs typeface="Arial" charset="0"/>
              </a:rPr>
              <a:t>4900 Old Main Hill</a:t>
            </a:r>
          </a:p>
          <a:p>
            <a:r>
              <a:rPr lang="en-US" sz="900" dirty="0">
                <a:solidFill>
                  <a:srgbClr val="093252"/>
                </a:solidFill>
                <a:latin typeface="Arial" charset="0"/>
                <a:ea typeface="Arial" charset="0"/>
                <a:cs typeface="Arial" charset="0"/>
              </a:rPr>
              <a:t>Logan, UT 84322-4900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927980" y="4149065"/>
            <a:ext cx="839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srgbClr val="B3B5B7"/>
                </a:solidFill>
                <a:latin typeface="Arial" charset="0"/>
                <a:ea typeface="Arial" charset="0"/>
                <a:cs typeface="Arial" charset="0"/>
              </a:rPr>
              <a:t>Nonprofit Org.</a:t>
            </a:r>
          </a:p>
          <a:p>
            <a:pPr algn="ctr"/>
            <a:r>
              <a:rPr lang="en-US" sz="800" dirty="0">
                <a:solidFill>
                  <a:srgbClr val="B3B5B7"/>
                </a:solidFill>
                <a:latin typeface="Arial" charset="0"/>
                <a:ea typeface="Arial" charset="0"/>
                <a:cs typeface="Arial" charset="0"/>
              </a:rPr>
              <a:t>U.S. Postage</a:t>
            </a:r>
          </a:p>
          <a:p>
            <a:pPr algn="ctr"/>
            <a:r>
              <a:rPr lang="en-US" sz="800" b="1" dirty="0">
                <a:solidFill>
                  <a:srgbClr val="B3B5B7"/>
                </a:solidFill>
                <a:latin typeface="Arial" charset="0"/>
                <a:ea typeface="Arial" charset="0"/>
                <a:cs typeface="Arial" charset="0"/>
              </a:rPr>
              <a:t>PAID</a:t>
            </a:r>
          </a:p>
          <a:p>
            <a:pPr algn="ctr"/>
            <a:r>
              <a:rPr lang="en-US" sz="800" dirty="0">
                <a:solidFill>
                  <a:srgbClr val="B3B5B7"/>
                </a:solidFill>
                <a:latin typeface="Arial" charset="0"/>
                <a:ea typeface="Arial" charset="0"/>
                <a:cs typeface="Arial" charset="0"/>
              </a:rPr>
              <a:t>Utah State</a:t>
            </a:r>
          </a:p>
          <a:p>
            <a:pPr algn="ctr"/>
            <a:r>
              <a:rPr lang="en-US" sz="800" dirty="0">
                <a:solidFill>
                  <a:srgbClr val="B3B5B7"/>
                </a:solidFill>
                <a:latin typeface="Arial" charset="0"/>
                <a:ea typeface="Arial" charset="0"/>
                <a:cs typeface="Arial" charset="0"/>
              </a:rPr>
              <a:t>University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931629" y="4129711"/>
            <a:ext cx="831715" cy="746594"/>
          </a:xfrm>
          <a:prstGeom prst="rect">
            <a:avLst/>
          </a:prstGeom>
          <a:noFill/>
          <a:ln>
            <a:solidFill>
              <a:srgbClr val="B3B5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029200" y="3897217"/>
            <a:ext cx="5029200" cy="3886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219514" y="4088482"/>
            <a:ext cx="25486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5C9CA4"/>
                </a:solidFill>
                <a:latin typeface="Arial" charset="0"/>
                <a:ea typeface="Arial" charset="0"/>
                <a:cs typeface="Arial" charset="0"/>
              </a:rPr>
              <a:t>Wednesday, Nov. 15</a:t>
            </a:r>
          </a:p>
          <a:p>
            <a:r>
              <a:rPr lang="en-US" sz="1200" b="1" dirty="0">
                <a:solidFill>
                  <a:srgbClr val="5C9CA4"/>
                </a:solidFill>
                <a:latin typeface="Arial" charset="0"/>
                <a:ea typeface="Arial" charset="0"/>
                <a:cs typeface="Arial" charset="0"/>
              </a:rPr>
              <a:t>7:00-9:30 PM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219514" y="4587668"/>
            <a:ext cx="25486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93252"/>
                </a:solidFill>
                <a:latin typeface="Arial" charset="0"/>
                <a:ea typeface="Arial" charset="0"/>
                <a:cs typeface="Arial" charset="0"/>
              </a:rPr>
              <a:t>Location of Event Here</a:t>
            </a:r>
          </a:p>
          <a:p>
            <a:r>
              <a:rPr lang="en-US" sz="1200" dirty="0">
                <a:solidFill>
                  <a:srgbClr val="093252"/>
                </a:solidFill>
                <a:latin typeface="Arial" charset="0"/>
                <a:ea typeface="Arial" charset="0"/>
                <a:cs typeface="Arial" charset="0"/>
              </a:rPr>
              <a:t>Street Address Here</a:t>
            </a:r>
          </a:p>
          <a:p>
            <a:r>
              <a:rPr lang="en-US" sz="1200" dirty="0">
                <a:solidFill>
                  <a:srgbClr val="093252"/>
                </a:solidFill>
                <a:latin typeface="Arial" charset="0"/>
                <a:ea typeface="Arial" charset="0"/>
                <a:cs typeface="Arial" charset="0"/>
              </a:rPr>
              <a:t>City, State, Zip Code</a:t>
            </a:r>
          </a:p>
        </p:txBody>
      </p:sp>
      <p:sp>
        <p:nvSpPr>
          <p:cNvPr id="50" name="Rectangle 49"/>
          <p:cNvSpPr/>
          <p:nvPr/>
        </p:nvSpPr>
        <p:spPr>
          <a:xfrm>
            <a:off x="5219514" y="5323231"/>
            <a:ext cx="210117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latin typeface="Arial" charset="0"/>
                <a:ea typeface="Arial" charset="0"/>
                <a:cs typeface="Arial" charset="0"/>
              </a:rPr>
              <a:t>Lorem ipsum dolor sit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ut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et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dolore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magna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Ut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enim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ad minim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veniam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quis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nostrud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exercitation </a:t>
            </a:r>
            <a:r>
              <a:rPr lang="en-US" sz="900" dirty="0" err="1">
                <a:latin typeface="Arial" charset="0"/>
                <a:ea typeface="Arial" charset="0"/>
                <a:cs typeface="Arial" charset="0"/>
              </a:rPr>
              <a:t>ullamco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endParaRPr lang="en-US" sz="9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1000" b="1" dirty="0" err="1">
                <a:solidFill>
                  <a:srgbClr val="5C9CA4"/>
                </a:solidFill>
                <a:latin typeface="Arial" charset="0"/>
                <a:ea typeface="Arial" charset="0"/>
                <a:cs typeface="Arial" charset="0"/>
              </a:rPr>
              <a:t>www.websiteurlofevent.com</a:t>
            </a:r>
            <a:endParaRPr lang="en-US" sz="1000" b="1" dirty="0">
              <a:solidFill>
                <a:srgbClr val="5C9CA4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219514" y="7248180"/>
            <a:ext cx="25486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rgbClr val="093252"/>
                </a:solidFill>
                <a:latin typeface="Arial" charset="0"/>
                <a:ea typeface="Arial" charset="0"/>
                <a:cs typeface="Arial" charset="0"/>
              </a:rPr>
              <a:t>4900 Old Main Hill</a:t>
            </a:r>
          </a:p>
          <a:p>
            <a:r>
              <a:rPr lang="en-US" sz="900" dirty="0">
                <a:solidFill>
                  <a:srgbClr val="093252"/>
                </a:solidFill>
                <a:latin typeface="Arial" charset="0"/>
                <a:ea typeface="Arial" charset="0"/>
                <a:cs typeface="Arial" charset="0"/>
              </a:rPr>
              <a:t>Logan, UT 84322-4900</a:t>
            </a:r>
          </a:p>
        </p:txBody>
      </p:sp>
      <p:sp>
        <p:nvSpPr>
          <p:cNvPr id="53" name="Rectangle 52"/>
          <p:cNvSpPr/>
          <p:nvPr/>
        </p:nvSpPr>
        <p:spPr>
          <a:xfrm>
            <a:off x="8957180" y="4149065"/>
            <a:ext cx="839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srgbClr val="B3B5B7"/>
                </a:solidFill>
                <a:latin typeface="Arial" charset="0"/>
                <a:ea typeface="Arial" charset="0"/>
                <a:cs typeface="Arial" charset="0"/>
              </a:rPr>
              <a:t>Nonprofit Org.</a:t>
            </a:r>
          </a:p>
          <a:p>
            <a:pPr algn="ctr"/>
            <a:r>
              <a:rPr lang="en-US" sz="800" dirty="0">
                <a:solidFill>
                  <a:srgbClr val="B3B5B7"/>
                </a:solidFill>
                <a:latin typeface="Arial" charset="0"/>
                <a:ea typeface="Arial" charset="0"/>
                <a:cs typeface="Arial" charset="0"/>
              </a:rPr>
              <a:t>U.S. Postage</a:t>
            </a:r>
          </a:p>
          <a:p>
            <a:pPr algn="ctr"/>
            <a:r>
              <a:rPr lang="en-US" sz="800" b="1" dirty="0">
                <a:solidFill>
                  <a:srgbClr val="B3B5B7"/>
                </a:solidFill>
                <a:latin typeface="Arial" charset="0"/>
                <a:ea typeface="Arial" charset="0"/>
                <a:cs typeface="Arial" charset="0"/>
              </a:rPr>
              <a:t>PAID</a:t>
            </a:r>
          </a:p>
          <a:p>
            <a:pPr algn="ctr"/>
            <a:r>
              <a:rPr lang="en-US" sz="800" dirty="0">
                <a:solidFill>
                  <a:srgbClr val="B3B5B7"/>
                </a:solidFill>
                <a:latin typeface="Arial" charset="0"/>
                <a:ea typeface="Arial" charset="0"/>
                <a:cs typeface="Arial" charset="0"/>
              </a:rPr>
              <a:t>Utah State</a:t>
            </a:r>
          </a:p>
          <a:p>
            <a:pPr algn="ctr"/>
            <a:r>
              <a:rPr lang="en-US" sz="800" dirty="0">
                <a:solidFill>
                  <a:srgbClr val="B3B5B7"/>
                </a:solidFill>
                <a:latin typeface="Arial" charset="0"/>
                <a:ea typeface="Arial" charset="0"/>
                <a:cs typeface="Arial" charset="0"/>
              </a:rPr>
              <a:t>University</a:t>
            </a:r>
          </a:p>
        </p:txBody>
      </p:sp>
      <p:sp>
        <p:nvSpPr>
          <p:cNvPr id="54" name="Rectangle 53"/>
          <p:cNvSpPr/>
          <p:nvPr/>
        </p:nvSpPr>
        <p:spPr>
          <a:xfrm>
            <a:off x="8960829" y="4129711"/>
            <a:ext cx="831715" cy="746594"/>
          </a:xfrm>
          <a:prstGeom prst="rect">
            <a:avLst/>
          </a:prstGeom>
          <a:noFill/>
          <a:ln>
            <a:solidFill>
              <a:srgbClr val="B3B5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FB07753-A2C5-D544-A3B6-05ADD9BAD28A}"/>
              </a:ext>
            </a:extLst>
          </p:cNvPr>
          <p:cNvSpPr/>
          <p:nvPr/>
        </p:nvSpPr>
        <p:spPr>
          <a:xfrm rot="16200000">
            <a:off x="867014" y="1804601"/>
            <a:ext cx="350367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600" b="1" spc="8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EXTENSION.USU.EDU </a:t>
            </a:r>
            <a:r>
              <a:rPr lang="en-US" sz="6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Utah State University is an affirmative action/equal opportunity institution and is committed to a learning and working environment free from discrimination, including harassment. For USU’s non-discrimination notice, see equity.usu.edu/non-discrimination.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B72CF6B-9683-6E4F-902F-CC2FA2C10F62}"/>
              </a:ext>
            </a:extLst>
          </p:cNvPr>
          <p:cNvSpPr/>
          <p:nvPr/>
        </p:nvSpPr>
        <p:spPr>
          <a:xfrm rot="16200000">
            <a:off x="867014" y="5693649"/>
            <a:ext cx="350367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600" b="1" spc="8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EXTENSION.USU.EDU </a:t>
            </a:r>
            <a:r>
              <a:rPr lang="en-US" sz="6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Utah State University is an affirmative action/equal opportunity institution and is committed to a learning and working environment free from discrimination, including harassment. For USU’s non-discrimination notice, see equity.usu.edu/non-discrimination.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E7FF41AD-DF1D-5F45-83BB-19FE15437BD1}"/>
              </a:ext>
            </a:extLst>
          </p:cNvPr>
          <p:cNvSpPr/>
          <p:nvPr/>
        </p:nvSpPr>
        <p:spPr>
          <a:xfrm rot="16200000">
            <a:off x="5899863" y="1804601"/>
            <a:ext cx="350367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600" b="1" spc="8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EXTENSION.USU.EDU </a:t>
            </a:r>
            <a:r>
              <a:rPr lang="en-US" sz="6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Utah State University is an affirmative action/equal opportunity institution and is committed to a learning and working environment free from discrimination, including harassment. For USU’s non-discrimination notice, see equity.usu.edu/non-discrimination.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781363A-87A0-354A-A39D-4E28B22C3AD8}"/>
              </a:ext>
            </a:extLst>
          </p:cNvPr>
          <p:cNvSpPr/>
          <p:nvPr/>
        </p:nvSpPr>
        <p:spPr>
          <a:xfrm rot="16200000">
            <a:off x="5899863" y="5693649"/>
            <a:ext cx="350367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600" b="1" spc="8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EXTENSION.USU.EDU </a:t>
            </a:r>
            <a:r>
              <a:rPr lang="en-US" sz="6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Utah State University is an affirmative action/equal opportunity institution and is committed to a learning and working environment free from discrimination, including harassment. For USU’s non-discrimination notice, see equity.usu.edu/non-discrimination.</a:t>
            </a: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398E5D3B-A97E-CE4C-A9C6-4200D54A77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375" y="3066145"/>
            <a:ext cx="1313234" cy="247297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DC6F1C0-6D65-574C-BAE1-DC013A4AA7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1575" y="3084905"/>
            <a:ext cx="1313234" cy="247297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1C16980F-8E46-4B42-AC4E-82DF60B688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798" y="7000883"/>
            <a:ext cx="1313234" cy="247297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0E73B577-7BC6-F04E-83EB-8E939F4461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1575" y="6995374"/>
            <a:ext cx="1313234" cy="247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24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568</Words>
  <Application>Microsoft Macintosh PowerPoint</Application>
  <PresentationFormat>Custom</PresentationFormat>
  <Paragraphs>76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Yeip</dc:creator>
  <cp:lastModifiedBy>Mike Whitesides</cp:lastModifiedBy>
  <cp:revision>12</cp:revision>
  <dcterms:created xsi:type="dcterms:W3CDTF">2016-05-10T16:43:31Z</dcterms:created>
  <dcterms:modified xsi:type="dcterms:W3CDTF">2021-10-05T16:36:03Z</dcterms:modified>
</cp:coreProperties>
</file>