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93252"/>
    <a:srgbClr val="5C9CA4"/>
    <a:srgbClr val="C3B998"/>
    <a:srgbClr val="DBDC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4"/>
    <p:restoredTop sz="94694"/>
  </p:normalViewPr>
  <p:slideViewPr>
    <p:cSldViewPr snapToGrid="0" snapToObjects="1">
      <p:cViewPr varScale="1">
        <p:scale>
          <a:sx n="82" d="100"/>
          <a:sy n="82" d="100"/>
        </p:scale>
        <p:origin x="336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239160" y="1646122"/>
            <a:ext cx="7315753" cy="514837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299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95814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7" name="Rectangle 6"/>
          <p:cNvSpPr/>
          <p:nvPr/>
        </p:nvSpPr>
        <p:spPr>
          <a:xfrm>
            <a:off x="228600" y="9371591"/>
            <a:ext cx="7315200" cy="457200"/>
          </a:xfrm>
          <a:prstGeom prst="rect">
            <a:avLst/>
          </a:prstGeom>
          <a:solidFill>
            <a:srgbClr val="C3B9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77014" y="1153461"/>
            <a:ext cx="190500" cy="254000"/>
          </a:xfrm>
          <a:prstGeom prst="rect">
            <a:avLst/>
          </a:prstGeom>
        </p:spPr>
      </p:pic>
      <p:sp>
        <p:nvSpPr>
          <p:cNvPr id="31" name="Rectangle 30"/>
          <p:cNvSpPr/>
          <p:nvPr/>
        </p:nvSpPr>
        <p:spPr>
          <a:xfrm>
            <a:off x="3474425" y="9487850"/>
            <a:ext cx="3882970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r"/>
            <a:r>
              <a:rPr lang="en-US" sz="1400" b="1" spc="100" dirty="0">
                <a:solidFill>
                  <a:srgbClr val="093252"/>
                </a:solidFill>
                <a:latin typeface="Arial" charset="0"/>
                <a:ea typeface="Arial" charset="0"/>
                <a:cs typeface="Arial" charset="0"/>
              </a:rPr>
              <a:t>EXTENSION.USU.EDU</a:t>
            </a:r>
          </a:p>
        </p:txBody>
      </p:sp>
      <p:sp>
        <p:nvSpPr>
          <p:cNvPr id="8" name="Rectangle 7"/>
          <p:cNvSpPr/>
          <p:nvPr/>
        </p:nvSpPr>
        <p:spPr>
          <a:xfrm>
            <a:off x="422238" y="1779884"/>
            <a:ext cx="6949440" cy="4880547"/>
          </a:xfrm>
          <a:prstGeom prst="rect">
            <a:avLst/>
          </a:prstGeom>
          <a:noFill/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228600" y="229609"/>
            <a:ext cx="7315200" cy="1286946"/>
          </a:xfrm>
          <a:prstGeom prst="rect">
            <a:avLst/>
          </a:prstGeom>
          <a:solidFill>
            <a:srgbClr val="5C9C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685114" y="7336714"/>
            <a:ext cx="6402172" cy="0"/>
          </a:xfrm>
          <a:prstGeom prst="line">
            <a:avLst/>
          </a:prstGeom>
          <a:ln w="19050">
            <a:solidFill>
              <a:srgbClr val="0932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447867" y="394904"/>
            <a:ext cx="5070806" cy="615553"/>
          </a:xfrm>
          <a:prstGeom prst="rect">
            <a:avLst/>
          </a:prstGeom>
        </p:spPr>
        <p:txBody>
          <a:bodyPr wrap="square" lIns="0" tIns="0" rIns="0" bIns="0">
            <a:normAutofit/>
          </a:bodyPr>
          <a:lstStyle/>
          <a:p>
            <a:r>
              <a:rPr lang="en-US" sz="4000" b="1" dirty="0">
                <a:solidFill>
                  <a:srgbClr val="093252"/>
                </a:solidFill>
                <a:latin typeface="Arial" charset="0"/>
                <a:ea typeface="Arial" charset="0"/>
                <a:cs typeface="Arial" charset="0"/>
              </a:rPr>
              <a:t>Name of Event</a:t>
            </a:r>
          </a:p>
        </p:txBody>
      </p:sp>
      <p:sp>
        <p:nvSpPr>
          <p:cNvPr id="23" name="Rectangle 22"/>
          <p:cNvSpPr/>
          <p:nvPr/>
        </p:nvSpPr>
        <p:spPr>
          <a:xfrm>
            <a:off x="469383" y="1035513"/>
            <a:ext cx="5049290" cy="2222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en-US" sz="1400" b="1" spc="7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SUBHEAD FOR EVENT</a:t>
            </a:r>
          </a:p>
        </p:txBody>
      </p:sp>
      <p:sp>
        <p:nvSpPr>
          <p:cNvPr id="24" name="Rectangle 23"/>
          <p:cNvSpPr/>
          <p:nvPr/>
        </p:nvSpPr>
        <p:spPr>
          <a:xfrm>
            <a:off x="3132386" y="7526612"/>
            <a:ext cx="3954899" cy="13336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ts val="1300"/>
              </a:lnSpc>
            </a:pP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Lorem ipsum dolor sit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amet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consectetur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adipiscing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elit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sed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 do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eiusmod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tempor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incididunt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ut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labore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 et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dolore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 magna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aliqua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.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Ut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enim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 ad minim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veniam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quis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nostrud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 exercitation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ullamco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laboris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 nisi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ut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aliquip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 ex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ea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commodo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consequat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.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Duis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aute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irure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 dolor in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reprehenderit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 in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voluptate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velit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esse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cillum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dolore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eu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fugiat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nulla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pariatur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.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Excepteur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sint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occaecat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cupidatat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 non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proident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.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Duis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aute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irure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 dolor in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reprehenderit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 in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voluptate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velit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esse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cillum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dolore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eu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fugiat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nulla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pariatur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.</a:t>
            </a:r>
          </a:p>
        </p:txBody>
      </p:sp>
      <p:sp>
        <p:nvSpPr>
          <p:cNvPr id="25" name="Rectangle 24"/>
          <p:cNvSpPr/>
          <p:nvPr/>
        </p:nvSpPr>
        <p:spPr>
          <a:xfrm>
            <a:off x="719390" y="7528784"/>
            <a:ext cx="1851687" cy="807913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r">
              <a:lnSpc>
                <a:spcPts val="2060"/>
              </a:lnSpc>
            </a:pPr>
            <a:r>
              <a:rPr lang="en-US" sz="1900" b="1" dirty="0">
                <a:solidFill>
                  <a:srgbClr val="5C9CA4"/>
                </a:solidFill>
                <a:latin typeface="Arial" charset="0"/>
                <a:ea typeface="Arial" charset="0"/>
                <a:cs typeface="Arial" charset="0"/>
              </a:rPr>
              <a:t>Wednesday</a:t>
            </a:r>
          </a:p>
          <a:p>
            <a:pPr algn="r">
              <a:lnSpc>
                <a:spcPts val="2060"/>
              </a:lnSpc>
            </a:pPr>
            <a:r>
              <a:rPr lang="en-US" sz="1900" b="1" dirty="0">
                <a:solidFill>
                  <a:srgbClr val="5C9CA4"/>
                </a:solidFill>
                <a:latin typeface="Arial" charset="0"/>
                <a:ea typeface="Arial" charset="0"/>
                <a:cs typeface="Arial" charset="0"/>
              </a:rPr>
              <a:t>November 15</a:t>
            </a:r>
          </a:p>
          <a:p>
            <a:pPr algn="r">
              <a:lnSpc>
                <a:spcPts val="2060"/>
              </a:lnSpc>
            </a:pPr>
            <a:r>
              <a:rPr lang="en-US" sz="1900" b="1" dirty="0">
                <a:solidFill>
                  <a:srgbClr val="5C9CA4"/>
                </a:solidFill>
                <a:latin typeface="Arial" charset="0"/>
                <a:ea typeface="Arial" charset="0"/>
                <a:cs typeface="Arial" charset="0"/>
              </a:rPr>
              <a:t>7-9:30PM</a:t>
            </a:r>
            <a:endParaRPr lang="en-US" sz="1900" dirty="0">
              <a:solidFill>
                <a:srgbClr val="5C9CA4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85114" y="6989684"/>
            <a:ext cx="6402172" cy="230832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ctr">
              <a:lnSpc>
                <a:spcPts val="1760"/>
              </a:lnSpc>
            </a:pPr>
            <a:r>
              <a:rPr lang="en-US" sz="1300" b="1" dirty="0">
                <a:solidFill>
                  <a:srgbClr val="093252"/>
                </a:solidFill>
                <a:latin typeface="Arial" charset="0"/>
                <a:ea typeface="Arial" charset="0"/>
                <a:cs typeface="Arial" charset="0"/>
              </a:rPr>
              <a:t>Location of Event Here  </a:t>
            </a:r>
            <a:r>
              <a:rPr lang="en-US" sz="1300" dirty="0">
                <a:solidFill>
                  <a:srgbClr val="093252"/>
                </a:solidFill>
                <a:latin typeface="Arial" charset="0"/>
                <a:ea typeface="Arial" charset="0"/>
                <a:cs typeface="Arial" charset="0"/>
              </a:rPr>
              <a:t>•  Street Address Here, City, State, Zip Code</a:t>
            </a:r>
          </a:p>
        </p:txBody>
      </p:sp>
      <p:sp>
        <p:nvSpPr>
          <p:cNvPr id="6" name="Rectangle 5"/>
          <p:cNvSpPr/>
          <p:nvPr/>
        </p:nvSpPr>
        <p:spPr>
          <a:xfrm>
            <a:off x="5902722" y="459452"/>
            <a:ext cx="1764792" cy="694944"/>
          </a:xfrm>
          <a:prstGeom prst="rect">
            <a:avLst/>
          </a:prstGeom>
          <a:solidFill>
            <a:srgbClr val="DBDC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Straight Connector 39"/>
          <p:cNvCxnSpPr/>
          <p:nvPr/>
        </p:nvCxnSpPr>
        <p:spPr>
          <a:xfrm>
            <a:off x="685114" y="9079453"/>
            <a:ext cx="6402172" cy="0"/>
          </a:xfrm>
          <a:prstGeom prst="line">
            <a:avLst/>
          </a:prstGeom>
          <a:ln w="19050">
            <a:solidFill>
              <a:srgbClr val="0932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2801681" y="7336714"/>
            <a:ext cx="0" cy="1742739"/>
          </a:xfrm>
          <a:prstGeom prst="line">
            <a:avLst/>
          </a:prstGeom>
          <a:ln w="19050">
            <a:solidFill>
              <a:srgbClr val="0932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719390" y="8487002"/>
            <a:ext cx="1851687" cy="436017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r">
              <a:lnSpc>
                <a:spcPts val="1660"/>
              </a:lnSpc>
            </a:pPr>
            <a:r>
              <a:rPr lang="en-US" sz="1300" b="1" dirty="0">
                <a:solidFill>
                  <a:srgbClr val="093252"/>
                </a:solidFill>
                <a:latin typeface="Arial" charset="0"/>
                <a:ea typeface="Arial" charset="0"/>
                <a:cs typeface="Arial" charset="0"/>
              </a:rPr>
              <a:t>To Register:</a:t>
            </a:r>
          </a:p>
          <a:p>
            <a:pPr algn="r">
              <a:lnSpc>
                <a:spcPts val="1660"/>
              </a:lnSpc>
            </a:pPr>
            <a:r>
              <a:rPr lang="en-US" sz="1300" dirty="0" err="1">
                <a:solidFill>
                  <a:srgbClr val="093252"/>
                </a:solidFill>
                <a:latin typeface="Arial" charset="0"/>
                <a:ea typeface="Arial" charset="0"/>
                <a:cs typeface="Arial" charset="0"/>
              </a:rPr>
              <a:t>www.websiteurl.com</a:t>
            </a:r>
            <a:endParaRPr lang="en-US" sz="1300" dirty="0">
              <a:solidFill>
                <a:srgbClr val="093252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60B934B-0E53-774F-A0C5-A2FC7171BEBE}"/>
              </a:ext>
            </a:extLst>
          </p:cNvPr>
          <p:cNvSpPr/>
          <p:nvPr/>
        </p:nvSpPr>
        <p:spPr>
          <a:xfrm>
            <a:off x="398035" y="9510315"/>
            <a:ext cx="4382688" cy="184666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r>
              <a:rPr lang="en-US" sz="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Utah State University is an affirmative action/equal opportunity institution and is committed to a learning and working environment free from discrimination, including harassment. For USU’s non-discrimination notice, see equity.usu.edu/non-discrimination.</a:t>
            </a:r>
            <a:endParaRPr lang="en-US" sz="600" dirty="0">
              <a:solidFill>
                <a:schemeClr val="bg1"/>
              </a:solidFill>
              <a:latin typeface="Arial" panose="020B0604020202020204" pitchFamily="34" charset="0"/>
              <a:ea typeface="Arial" charset="0"/>
              <a:cs typeface="Arial" panose="020B0604020202020204" pitchFamily="34" charset="0"/>
            </a:endParaRPr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105FF469-3BB3-6F46-B443-246844F2CD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65720" y="652622"/>
            <a:ext cx="1638795" cy="308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8076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86</TotalTime>
  <Words>161</Words>
  <Application>Microsoft Macintosh PowerPoint</Application>
  <PresentationFormat>Custom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Mike Whitesides</cp:lastModifiedBy>
  <cp:revision>20</cp:revision>
  <dcterms:created xsi:type="dcterms:W3CDTF">2016-02-11T22:12:27Z</dcterms:created>
  <dcterms:modified xsi:type="dcterms:W3CDTF">2021-10-05T15:59:26Z</dcterms:modified>
</cp:coreProperties>
</file>