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8"/>
    <a:srgbClr val="5C9CA4"/>
    <a:srgbClr val="093252"/>
    <a:srgbClr val="DBD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>
        <p:scale>
          <a:sx n="140" d="100"/>
          <a:sy n="140" d="100"/>
        </p:scale>
        <p:origin x="19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28210" y="744422"/>
            <a:ext cx="7315590" cy="85583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8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014" y="1153461"/>
            <a:ext cx="190500" cy="254000"/>
          </a:xfrm>
          <a:prstGeom prst="rect">
            <a:avLst/>
          </a:prstGeom>
        </p:spPr>
      </p:pic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Rectangle 6"/>
          <p:cNvSpPr/>
          <p:nvPr/>
        </p:nvSpPr>
        <p:spPr>
          <a:xfrm>
            <a:off x="228600" y="9371591"/>
            <a:ext cx="7315200" cy="457200"/>
          </a:xfrm>
          <a:prstGeom prst="rect">
            <a:avLst/>
          </a:prstGeom>
          <a:solidFill>
            <a:srgbClr val="093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8035" y="9510315"/>
            <a:ext cx="4382688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equity.usu.edu/non-discrimination.</a:t>
            </a: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74425" y="9487850"/>
            <a:ext cx="388297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b="1" spc="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EXTENSION.USU.EDU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" y="891476"/>
            <a:ext cx="6949440" cy="8266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" y="229609"/>
            <a:ext cx="7315200" cy="457200"/>
          </a:xfrm>
          <a:prstGeom prst="rect">
            <a:avLst/>
          </a:prstGeom>
          <a:solidFill>
            <a:srgbClr val="C3B9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6475" y="4283959"/>
            <a:ext cx="4317888" cy="3163824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6475" y="7555632"/>
            <a:ext cx="4315968" cy="1362456"/>
          </a:xfrm>
          <a:prstGeom prst="rect">
            <a:avLst/>
          </a:prstGeom>
          <a:solidFill>
            <a:srgbClr val="5C9CA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805452" y="5389580"/>
            <a:ext cx="3602736" cy="0"/>
          </a:xfrm>
          <a:prstGeom prst="line">
            <a:avLst/>
          </a:prstGeom>
          <a:ln w="19050">
            <a:solidFill>
              <a:srgbClr val="0932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05452" y="4426793"/>
            <a:ext cx="38600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3600" b="1" dirty="0">
                <a:solidFill>
                  <a:srgbClr val="093252"/>
                </a:solidFill>
                <a:latin typeface="Arial" charset="0"/>
                <a:ea typeface="Arial" charset="0"/>
                <a:cs typeface="Arial" charset="0"/>
              </a:rPr>
              <a:t>Name of Event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5452" y="5002854"/>
            <a:ext cx="3860084" cy="186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b="1" spc="70" dirty="0">
                <a:solidFill>
                  <a:srgbClr val="5C9CA4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5452" y="5636903"/>
            <a:ext cx="3860084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dolor in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esse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Excepteur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sint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occaecat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cupidatat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proident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Lorem 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05452" y="7743937"/>
            <a:ext cx="1156742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ts val="176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Wednesday</a:t>
            </a:r>
          </a:p>
          <a:p>
            <a:pPr algn="r">
              <a:lnSpc>
                <a:spcPts val="176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November 15</a:t>
            </a:r>
          </a:p>
          <a:p>
            <a:pPr algn="r">
              <a:lnSpc>
                <a:spcPts val="176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7-9:30PM</a:t>
            </a:r>
            <a:endParaRPr lang="en-US" sz="1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58028" y="7743937"/>
            <a:ext cx="2407508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ts val="176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Location of Event Here</a:t>
            </a:r>
          </a:p>
          <a:p>
            <a:pPr>
              <a:lnSpc>
                <a:spcPts val="1760"/>
              </a:lnSpc>
            </a:pPr>
            <a:r>
              <a:rPr lang="en-US" sz="1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pPr>
              <a:lnSpc>
                <a:spcPts val="1760"/>
              </a:lnSpc>
            </a:pPr>
            <a:r>
              <a:rPr lang="en-US" sz="1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118179" y="7786968"/>
            <a:ext cx="0" cy="58521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05452" y="8560190"/>
            <a:ext cx="3860084" cy="2308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760"/>
              </a:lnSpc>
            </a:pPr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register: </a:t>
            </a:r>
            <a:r>
              <a:rPr lang="en-US" sz="13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www.websiteurlofevent.com</a:t>
            </a:r>
            <a:endParaRPr lang="en-US" sz="1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6418" y="369678"/>
            <a:ext cx="500367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b="1" spc="7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UTAH STATE UNIVERSITY EXTENSION PRESENTS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02722" y="459452"/>
            <a:ext cx="1764792" cy="694944"/>
          </a:xfrm>
          <a:prstGeom prst="rect">
            <a:avLst/>
          </a:prstGeom>
          <a:solidFill>
            <a:srgbClr val="DBD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3FCA5A1-508F-2744-8A50-F157C76A9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727" y="648766"/>
            <a:ext cx="1638795" cy="30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167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Mike Whitesides</cp:lastModifiedBy>
  <cp:revision>16</cp:revision>
  <dcterms:created xsi:type="dcterms:W3CDTF">2016-02-11T22:12:27Z</dcterms:created>
  <dcterms:modified xsi:type="dcterms:W3CDTF">2021-10-05T15:58:50Z</dcterms:modified>
</cp:coreProperties>
</file>