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62" r:id="rId2"/>
    <p:sldId id="258" r:id="rId3"/>
    <p:sldId id="261" r:id="rId4"/>
    <p:sldId id="260" r:id="rId5"/>
    <p:sldId id="259" r:id="rId6"/>
    <p:sldId id="257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3254"/>
    <a:srgbClr val="C3B997"/>
    <a:srgbClr val="5398A2"/>
    <a:srgbClr val="64BBC9"/>
    <a:srgbClr val="DBDD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558"/>
  </p:normalViewPr>
  <p:slideViewPr>
    <p:cSldViewPr snapToGrid="0" snapToObjects="1">
      <p:cViewPr varScale="1">
        <p:scale>
          <a:sx n="109" d="100"/>
          <a:sy n="109" d="100"/>
        </p:scale>
        <p:origin x="208" y="44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39" d="100"/>
          <a:sy n="139" d="100"/>
        </p:scale>
        <p:origin x="403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9A2D06-0F60-3742-A679-A50E629163FC}" type="datetimeFigureOut">
              <a:rPr lang="en-US" smtClean="0"/>
              <a:t>10/6/21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8AFB80-FB9D-F145-A578-4166C77F5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895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01384"/>
            <a:ext cx="12192000" cy="356616"/>
          </a:xfrm>
          <a:prstGeom prst="rect">
            <a:avLst/>
          </a:prstGeom>
          <a:solidFill>
            <a:srgbClr val="5398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60875" y="3631749"/>
            <a:ext cx="10870250" cy="68440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1" spc="100" baseline="0">
                <a:solidFill>
                  <a:srgbClr val="0D3254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of Presentation</a:t>
            </a: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660875" y="1805433"/>
            <a:ext cx="10870250" cy="1445233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defRPr sz="3700" b="1" i="0" spc="400" baseline="0">
                <a:solidFill>
                  <a:srgbClr val="0D325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 OF PRESENTATION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27017" y="5792371"/>
            <a:ext cx="2006600" cy="368300"/>
          </a:xfrm>
          <a:prstGeom prst="rect">
            <a:avLst/>
          </a:prstGeom>
        </p:spPr>
      </p:pic>
      <p:sp>
        <p:nvSpPr>
          <p:cNvPr id="18" name="Rectangle 17"/>
          <p:cNvSpPr>
            <a:spLocks noChangeAspect="1"/>
          </p:cNvSpPr>
          <p:nvPr userDrawn="1"/>
        </p:nvSpPr>
        <p:spPr>
          <a:xfrm>
            <a:off x="0" y="5460613"/>
            <a:ext cx="2773017" cy="694944"/>
          </a:xfrm>
          <a:prstGeom prst="rect">
            <a:avLst/>
          </a:prstGeom>
          <a:solidFill>
            <a:srgbClr val="0D3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3569617" y="3410146"/>
            <a:ext cx="5052767" cy="0"/>
          </a:xfrm>
          <a:prstGeom prst="line">
            <a:avLst/>
          </a:prstGeom>
          <a:ln w="19050">
            <a:solidFill>
              <a:srgbClr val="0D3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50EC1276-0B3F-AB40-824C-FBDEB83890C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877" y="5581510"/>
            <a:ext cx="2503399" cy="471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878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0"/>
            <a:ext cx="676656" cy="6858000"/>
          </a:xfrm>
          <a:prstGeom prst="rect">
            <a:avLst/>
          </a:prstGeom>
          <a:solidFill>
            <a:srgbClr val="5398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itle 1"/>
          <p:cNvSpPr>
            <a:spLocks noGrp="1"/>
          </p:cNvSpPr>
          <p:nvPr>
            <p:ph type="ctrTitle" hasCustomPrompt="1"/>
          </p:nvPr>
        </p:nvSpPr>
        <p:spPr>
          <a:xfrm>
            <a:off x="1189277" y="462494"/>
            <a:ext cx="10104034" cy="677108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800" b="1" i="0" spc="200" baseline="0">
                <a:solidFill>
                  <a:srgbClr val="0D325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 OF SLIDE HERE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0"/>
          </p:nvPr>
        </p:nvSpPr>
        <p:spPr>
          <a:xfrm>
            <a:off x="1189277" y="1489436"/>
            <a:ext cx="10104034" cy="4110085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F758257-9405-244D-9AC0-487EEAD108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44144" y="6262156"/>
            <a:ext cx="1460500" cy="266700"/>
          </a:xfrm>
          <a:prstGeom prst="rect">
            <a:avLst/>
          </a:prstGeom>
        </p:spPr>
      </p:pic>
      <p:pic>
        <p:nvPicPr>
          <p:cNvPr id="9" name="Picture 8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EE715F5D-BE03-D14F-B2A8-5E2B6A990BA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57712" y="6225193"/>
            <a:ext cx="1808846" cy="34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263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676656" cy="6858000"/>
          </a:xfrm>
          <a:prstGeom prst="rect">
            <a:avLst/>
          </a:prstGeom>
          <a:solidFill>
            <a:srgbClr val="5398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676654" y="1395167"/>
            <a:ext cx="11515345" cy="209765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189277" y="462494"/>
            <a:ext cx="10104034" cy="677108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800" b="1" i="0" spc="200" baseline="0">
                <a:solidFill>
                  <a:srgbClr val="0D325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 OF SLIDE HERE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sz="half" idx="1"/>
          </p:nvPr>
        </p:nvSpPr>
        <p:spPr>
          <a:xfrm>
            <a:off x="1189277" y="3761295"/>
            <a:ext cx="10104034" cy="18382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572AD1A-4B6E-B745-AA37-8A255BC030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44144" y="6262156"/>
            <a:ext cx="1460500" cy="266700"/>
          </a:xfrm>
          <a:prstGeom prst="rect">
            <a:avLst/>
          </a:prstGeom>
        </p:spPr>
      </p:pic>
      <p:pic>
        <p:nvPicPr>
          <p:cNvPr id="10" name="Picture 9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A4F2EE57-060E-4E46-BD70-C664BF2474F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57712" y="6225193"/>
            <a:ext cx="1808846" cy="34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230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0"/>
            <a:ext cx="676656" cy="6858000"/>
          </a:xfrm>
          <a:prstGeom prst="rect">
            <a:avLst/>
          </a:prstGeom>
          <a:solidFill>
            <a:srgbClr val="5398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676654" y="1536569"/>
            <a:ext cx="5290513" cy="406295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189277" y="462494"/>
            <a:ext cx="10104034" cy="677108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800" b="1" i="0" spc="200" baseline="0">
                <a:solidFill>
                  <a:srgbClr val="0D325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 OF SLIDE HERE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6429079" y="1536569"/>
            <a:ext cx="4864232" cy="406295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3CBAF1E-E39C-5340-AED4-C63FA6503C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44144" y="6262156"/>
            <a:ext cx="1460500" cy="266700"/>
          </a:xfrm>
          <a:prstGeom prst="rect">
            <a:avLst/>
          </a:prstGeom>
        </p:spPr>
      </p:pic>
      <p:pic>
        <p:nvPicPr>
          <p:cNvPr id="11" name="Picture 10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3882988E-4ECC-5243-B46B-1B2395AFB05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57712" y="6225193"/>
            <a:ext cx="1808846" cy="34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514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0"/>
            <a:ext cx="676656" cy="6858000"/>
          </a:xfrm>
          <a:prstGeom prst="rect">
            <a:avLst/>
          </a:prstGeom>
          <a:solidFill>
            <a:srgbClr val="5398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676655" y="1357459"/>
            <a:ext cx="3749040" cy="213535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4556759" y="1357459"/>
            <a:ext cx="3749040" cy="213535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8436864" y="1357459"/>
            <a:ext cx="3749040" cy="213535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1189277" y="462494"/>
            <a:ext cx="10104034" cy="677108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800" b="1" i="0" spc="200" baseline="0">
                <a:solidFill>
                  <a:srgbClr val="0D325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 OF SLIDE HERE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sz="half" idx="1"/>
          </p:nvPr>
        </p:nvSpPr>
        <p:spPr>
          <a:xfrm>
            <a:off x="1189277" y="3761295"/>
            <a:ext cx="10104034" cy="18382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D691593-005F-E94D-8011-E6B895832C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44144" y="6262156"/>
            <a:ext cx="1460500" cy="266700"/>
          </a:xfrm>
          <a:prstGeom prst="rect">
            <a:avLst/>
          </a:prstGeom>
        </p:spPr>
      </p:pic>
      <p:pic>
        <p:nvPicPr>
          <p:cNvPr id="11" name="Picture 10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2BCAAF4E-BF28-E247-8813-467EA303F51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57712" y="6225193"/>
            <a:ext cx="1808846" cy="34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860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676656" y="1395167"/>
            <a:ext cx="11509247" cy="451543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0" y="0"/>
            <a:ext cx="676656" cy="6858000"/>
          </a:xfrm>
          <a:prstGeom prst="rect">
            <a:avLst/>
          </a:prstGeom>
          <a:solidFill>
            <a:srgbClr val="5398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1189277" y="462494"/>
            <a:ext cx="10104034" cy="677108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800" b="1" i="0" spc="200" baseline="0">
                <a:solidFill>
                  <a:srgbClr val="0D325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 OF SLIDE HERE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02B5DA6-2CB8-5340-AEF0-EC50E487BB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44144" y="6262156"/>
            <a:ext cx="1460500" cy="266700"/>
          </a:xfrm>
          <a:prstGeom prst="rect">
            <a:avLst/>
          </a:prstGeom>
        </p:spPr>
      </p:pic>
      <p:pic>
        <p:nvPicPr>
          <p:cNvPr id="10" name="Picture 9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B40A959A-5CE5-234F-B878-A0AC1BE3EDA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57712" y="6225193"/>
            <a:ext cx="1808846" cy="34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40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676656" y="0"/>
            <a:ext cx="11509247" cy="685799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0" y="0"/>
            <a:ext cx="676656" cy="6858000"/>
          </a:xfrm>
          <a:prstGeom prst="rect">
            <a:avLst/>
          </a:prstGeom>
          <a:solidFill>
            <a:srgbClr val="5398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772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6514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6" r:id="rId3"/>
    <p:sldLayoutId id="2147483667" r:id="rId4"/>
    <p:sldLayoutId id="2147483665" r:id="rId5"/>
    <p:sldLayoutId id="2147483668" r:id="rId6"/>
    <p:sldLayoutId id="2147483669" r:id="rId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547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090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000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841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309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9599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</TotalTime>
  <Words>0</Words>
  <Application>Microsoft Macintosh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Mike Whitesides</cp:lastModifiedBy>
  <cp:revision>69</cp:revision>
  <dcterms:created xsi:type="dcterms:W3CDTF">2016-02-18T23:29:21Z</dcterms:created>
  <dcterms:modified xsi:type="dcterms:W3CDTF">2021-10-06T17:56:35Z</dcterms:modified>
</cp:coreProperties>
</file>