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254"/>
    <a:srgbClr val="C3B997"/>
    <a:srgbClr val="5398A2"/>
    <a:srgbClr val="64BBC9"/>
    <a:srgbClr val="DBD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4"/>
    <p:restoredTop sz="94558"/>
  </p:normalViewPr>
  <p:slideViewPr>
    <p:cSldViewPr snapToGrid="0" snapToObjects="1">
      <p:cViewPr varScale="1">
        <p:scale>
          <a:sx n="113" d="100"/>
          <a:sy n="113" d="100"/>
        </p:scale>
        <p:origin x="200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40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D06-0F60-3742-A679-A50E629163FC}" type="datetimeFigureOut">
              <a:rPr lang="en-US" smtClean="0"/>
              <a:t>10/6/21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FB80-FB9D-F145-A578-4166C77F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175504" cy="63642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7103" y="4179824"/>
            <a:ext cx="6057294" cy="3803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6364224"/>
            <a:ext cx="12191999" cy="493776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5547103" y="1442301"/>
            <a:ext cx="6057294" cy="26941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648155" y="4901939"/>
            <a:ext cx="4817753" cy="0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7960364" y="4901939"/>
            <a:ext cx="0" cy="852341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08" y="5174447"/>
            <a:ext cx="2197100" cy="4064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EF2B783-0755-484A-BE2B-E208B764AA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0081" y="5225548"/>
            <a:ext cx="2019532" cy="3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805400" y="462494"/>
            <a:ext cx="10487911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805400" y="1489436"/>
            <a:ext cx="10487911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946BA13-D8FC-8A40-B3B2-FA44DB19F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11515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676654" y="462494"/>
            <a:ext cx="10616657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676654" y="3761295"/>
            <a:ext cx="10616657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30AF54-5F38-7941-9211-DAA8AD913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0D746C9-B51B-1444-BEB8-8FB45BCEAE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5290513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76654" y="462494"/>
            <a:ext cx="10616657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29079" y="1536569"/>
            <a:ext cx="4864232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1C45FB-B439-2B43-A3EC-669165C17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3" name="Picture 1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51B401-D532-D54B-9275-D96A0F6884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6759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36864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655" y="462494"/>
            <a:ext cx="10616656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676655" y="3761295"/>
            <a:ext cx="10616656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05FCB4-6BA9-F842-BD12-27E606E1E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4" name="Picture 1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6F285E2-2797-144D-A142-6440021DE5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6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1395167"/>
            <a:ext cx="11509247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76656" y="462494"/>
            <a:ext cx="10616655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FF381F-DDC6-CC4B-974B-058E8BC3C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004D691-5A98-B24B-A475-74D838B71D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0"/>
            <a:ext cx="11509247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7" r:id="rId4"/>
    <p:sldLayoutId id="2147483665" r:id="rId5"/>
    <p:sldLayoutId id="2147483668" r:id="rId6"/>
    <p:sldLayoutId id="214748366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Placeholder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F4C5053-1567-6E47-BA68-F6C919D125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2344" r="42344"/>
          <a:stretch>
            <a:fillRect/>
          </a:stretch>
        </p:blipFill>
        <p:spPr/>
      </p:pic>
      <p:pic>
        <p:nvPicPr>
          <p:cNvPr id="9" name="Picture 8" descr="_MG_008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r="26648" b="6346"/>
          <a:stretch/>
        </p:blipFill>
        <p:spPr>
          <a:xfrm>
            <a:off x="0" y="0"/>
            <a:ext cx="5175503" cy="63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7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9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3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0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Whitesides</cp:lastModifiedBy>
  <cp:revision>69</cp:revision>
  <dcterms:created xsi:type="dcterms:W3CDTF">2016-02-18T23:29:21Z</dcterms:created>
  <dcterms:modified xsi:type="dcterms:W3CDTF">2021-10-06T17:53:48Z</dcterms:modified>
</cp:coreProperties>
</file>