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254"/>
    <a:srgbClr val="5398A2"/>
    <a:srgbClr val="C3B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21"/>
  </p:normalViewPr>
  <p:slideViewPr>
    <p:cSldViewPr snapToGrid="0" snapToObjects="1">
      <p:cViewPr varScale="1">
        <p:scale>
          <a:sx n="128" d="100"/>
          <a:sy n="128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3506347" cy="63642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0805" y="4260916"/>
            <a:ext cx="4765679" cy="2992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364224"/>
            <a:ext cx="9144000" cy="493776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800805" y="2016779"/>
            <a:ext cx="4765679" cy="21196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901857" y="4956940"/>
            <a:ext cx="3791315" cy="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691552" y="4956940"/>
            <a:ext cx="0" cy="72884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4205" y="5216515"/>
            <a:ext cx="1768967" cy="327208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FF376DB-B1A9-674D-9BF4-F2C14C7957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5784" y="5259060"/>
            <a:ext cx="1523118" cy="2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4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10551" y="462494"/>
            <a:ext cx="8010936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10550" y="1489436"/>
            <a:ext cx="8010937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6684399"/>
            <a:ext cx="9144000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6EA935-5A16-6749-8463-CA81B8F8A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3196" y="6262156"/>
            <a:ext cx="1460500" cy="266700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C1DBDDA-27E8-9641-915B-33C5BE5732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6764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8467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76655" y="462494"/>
            <a:ext cx="7944832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76655" y="3761295"/>
            <a:ext cx="7944831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684399"/>
            <a:ext cx="9144000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8ABCE-5542-4D4E-8C40-4A3A00152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3196" y="6262156"/>
            <a:ext cx="1460500" cy="26670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04CE18A-2651-C74C-9DE3-663D726CF8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6764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3915971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76655" y="462494"/>
            <a:ext cx="7944832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875286" y="1536569"/>
            <a:ext cx="3746200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684399"/>
            <a:ext cx="9144000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B972F1-05FF-DD40-A05F-4764C04A7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3196" y="6262156"/>
            <a:ext cx="1460500" cy="26670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3E52565-2D85-F54A-BF2D-142D1F761B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6764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1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2671562" cy="21353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6655" y="462494"/>
            <a:ext cx="7944831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76655" y="3761295"/>
            <a:ext cx="7944831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574546" y="1357459"/>
            <a:ext cx="2671562" cy="21353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72438" y="1357459"/>
            <a:ext cx="2671562" cy="21353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6684399"/>
            <a:ext cx="9144000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54F08C-317E-B44F-AEC2-1BD081617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3196" y="6262156"/>
            <a:ext cx="1460500" cy="266700"/>
          </a:xfrm>
          <a:prstGeom prst="rect">
            <a:avLst/>
          </a:prstGeom>
        </p:spPr>
      </p:pic>
      <p:pic>
        <p:nvPicPr>
          <p:cNvPr id="16" name="Picture 1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DB24552-E50D-CB4B-BCAD-0DE3C12A89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6764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1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7" y="1395167"/>
            <a:ext cx="8467344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76657" y="462494"/>
            <a:ext cx="7944829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684399"/>
            <a:ext cx="9144000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B8492-D454-444B-97A5-DD39DA028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3196" y="6262156"/>
            <a:ext cx="1460500" cy="266700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6B31166-D4E6-5547-AAD7-720CF8F83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6764" y="622519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5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4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8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1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8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Whitesides</cp:lastModifiedBy>
  <cp:revision>11</cp:revision>
  <dcterms:created xsi:type="dcterms:W3CDTF">2016-02-18T23:43:18Z</dcterms:created>
  <dcterms:modified xsi:type="dcterms:W3CDTF">2021-10-06T17:55:05Z</dcterms:modified>
</cp:coreProperties>
</file>