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A66"/>
    <a:srgbClr val="B5D244"/>
    <a:srgbClr val="ABC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4"/>
    <p:restoredTop sz="94558"/>
  </p:normalViewPr>
  <p:slideViewPr>
    <p:cSldViewPr snapToGrid="0" snapToObjects="1">
      <p:cViewPr varScale="1">
        <p:scale>
          <a:sx n="112" d="100"/>
          <a:sy n="112" d="100"/>
        </p:scale>
        <p:origin x="2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10BDFB-7001-E945-A6F7-7B8475FB7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3700"/>
            <a:ext cx="12192000" cy="15057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F51FCE-AC8F-5749-AAD3-24696F942ED7}"/>
              </a:ext>
            </a:extLst>
          </p:cNvPr>
          <p:cNvSpPr/>
          <p:nvPr userDrawn="1"/>
        </p:nvSpPr>
        <p:spPr>
          <a:xfrm>
            <a:off x="0" y="0"/>
            <a:ext cx="12192000" cy="53537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62CDDD-181D-5049-AE92-67CCCE3A5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818783" y="5981742"/>
            <a:ext cx="3823053" cy="479104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ABAFDF9-D0E1-CC4C-B6D3-4E0E2D73D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3" y="751444"/>
            <a:ext cx="11091673" cy="2356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85000"/>
              </a:lnSpc>
              <a:defRPr sz="8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78B2029-21F5-654C-B0B8-D624342169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163" y="3288638"/>
            <a:ext cx="11091673" cy="8477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 spc="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ACA1F31-625B-4242-9B06-89BD624B86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491" y="5738256"/>
            <a:ext cx="3911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8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1DA9D-EB75-E647-8720-94AD697A0B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59BE19-A2AE-4942-9636-C5EB34FDF1C0}"/>
              </a:ext>
            </a:extLst>
          </p:cNvPr>
          <p:cNvCxnSpPr/>
          <p:nvPr userDrawn="1"/>
        </p:nvCxnSpPr>
        <p:spPr>
          <a:xfrm>
            <a:off x="4146015" y="1861851"/>
            <a:ext cx="3899971" cy="0"/>
          </a:xfrm>
          <a:prstGeom prst="line">
            <a:avLst/>
          </a:prstGeom>
          <a:ln w="41275">
            <a:solidFill>
              <a:srgbClr val="2B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D22D97-EF8B-FC4F-8DBA-B1AE093E235C}"/>
              </a:ext>
            </a:extLst>
          </p:cNvPr>
          <p:cNvCxnSpPr>
            <a:cxnSpLocks/>
          </p:cNvCxnSpPr>
          <p:nvPr userDrawn="1"/>
        </p:nvCxnSpPr>
        <p:spPr>
          <a:xfrm>
            <a:off x="5056743" y="5023691"/>
            <a:ext cx="2078515" cy="0"/>
          </a:xfrm>
          <a:prstGeom prst="line">
            <a:avLst/>
          </a:prstGeom>
          <a:ln w="41275">
            <a:solidFill>
              <a:srgbClr val="2B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2">
            <a:extLst>
              <a:ext uri="{FF2B5EF4-FFF2-40B4-BE49-F238E27FC236}">
                <a16:creationId xmlns:a16="http://schemas.microsoft.com/office/drawing/2014/main" id="{2DE79DE6-C3AD-8D40-B88D-4EAB2386D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929" y="1614045"/>
            <a:ext cx="9290143" cy="36299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12000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SMALL AMOUNT OF TEXT OR A QUOTE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D8CE636-C9A6-A942-8012-96351204B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164" y="5971377"/>
            <a:ext cx="2481943" cy="4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186088"/>
            <a:ext cx="12192000" cy="671912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BBEEC-22A2-AD4C-B77E-13E9CA8EB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4" y="490253"/>
            <a:ext cx="11091672" cy="103007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2B9A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25671"/>
            <a:ext cx="11090275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FFB59-08C7-3D46-A8E7-9B9241572722}"/>
              </a:ext>
            </a:extLst>
          </p:cNvPr>
          <p:cNvSpPr txBox="1"/>
          <p:nvPr userDrawn="1"/>
        </p:nvSpPr>
        <p:spPr>
          <a:xfrm>
            <a:off x="881468" y="6416737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ADCA410-81A3-BB4E-B265-0B40FE270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60" y="6317283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25671"/>
            <a:ext cx="5409261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E7F2FE1-5F57-7A4E-916F-B412F69556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5566" y="1725671"/>
            <a:ext cx="5409261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5095B7-7219-5E46-B0B1-EFF85633A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4" y="490253"/>
            <a:ext cx="11091672" cy="103007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2B9A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ED7DD-9D26-B749-844C-68EB942014D7}"/>
              </a:ext>
            </a:extLst>
          </p:cNvPr>
          <p:cNvSpPr/>
          <p:nvPr userDrawn="1"/>
        </p:nvSpPr>
        <p:spPr>
          <a:xfrm flipV="1">
            <a:off x="0" y="6186088"/>
            <a:ext cx="12192000" cy="671912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D3234-A643-424F-B425-6B1CC3A5EB18}"/>
              </a:ext>
            </a:extLst>
          </p:cNvPr>
          <p:cNvSpPr txBox="1"/>
          <p:nvPr userDrawn="1"/>
        </p:nvSpPr>
        <p:spPr>
          <a:xfrm>
            <a:off x="881468" y="6416737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76BC423-E596-DC4C-9E1E-4FC0D6543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60" y="6317283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25671"/>
            <a:ext cx="3492327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5D6953-5459-1341-80B2-FB4973BF92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45250" y="1725671"/>
            <a:ext cx="3492327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2D63E82-1B35-7741-891C-4763F599A8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39638" y="1725671"/>
            <a:ext cx="3492327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E64E561-A1B1-AA40-B531-F7021D479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4" y="490253"/>
            <a:ext cx="11091672" cy="103007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2B9A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E83CE-82F9-9449-BD52-9152C2427191}"/>
              </a:ext>
            </a:extLst>
          </p:cNvPr>
          <p:cNvSpPr/>
          <p:nvPr userDrawn="1"/>
        </p:nvSpPr>
        <p:spPr>
          <a:xfrm flipV="1">
            <a:off x="0" y="6186088"/>
            <a:ext cx="12192000" cy="671912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8CA8C-1706-FF41-A61E-D6DF660B278A}"/>
              </a:ext>
            </a:extLst>
          </p:cNvPr>
          <p:cNvSpPr txBox="1"/>
          <p:nvPr userDrawn="1"/>
        </p:nvSpPr>
        <p:spPr>
          <a:xfrm>
            <a:off x="881468" y="6416737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E5C5BCC-8FC4-394E-A0AD-11DB50D70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60" y="6317283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490253"/>
            <a:ext cx="11090275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A41352-1F0B-7845-8120-F5C8D1F285AA}"/>
              </a:ext>
            </a:extLst>
          </p:cNvPr>
          <p:cNvSpPr/>
          <p:nvPr userDrawn="1"/>
        </p:nvSpPr>
        <p:spPr>
          <a:xfrm flipV="1">
            <a:off x="0" y="6186088"/>
            <a:ext cx="12192000" cy="671912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300CB-FF0E-E248-82B9-934B3BD9BCE7}"/>
              </a:ext>
            </a:extLst>
          </p:cNvPr>
          <p:cNvSpPr txBox="1"/>
          <p:nvPr userDrawn="1"/>
        </p:nvSpPr>
        <p:spPr>
          <a:xfrm>
            <a:off x="881468" y="6416737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CFF4C1F-A4A8-AA44-8F5C-01FBDB02E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60" y="6317283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490253"/>
            <a:ext cx="5409261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E7F2FE1-5F57-7A4E-916F-B412F69556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5566" y="490253"/>
            <a:ext cx="5409261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1F4E7-CA49-2741-B71B-E2BEDDE8C10B}"/>
              </a:ext>
            </a:extLst>
          </p:cNvPr>
          <p:cNvSpPr/>
          <p:nvPr userDrawn="1"/>
        </p:nvSpPr>
        <p:spPr>
          <a:xfrm flipV="1">
            <a:off x="0" y="6186088"/>
            <a:ext cx="12192000" cy="671912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B7864-A2FD-D94E-9CA4-AEE42F1279ED}"/>
              </a:ext>
            </a:extLst>
          </p:cNvPr>
          <p:cNvSpPr txBox="1"/>
          <p:nvPr userDrawn="1"/>
        </p:nvSpPr>
        <p:spPr>
          <a:xfrm>
            <a:off x="881468" y="6416737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0337DBD-A9C2-A143-B32F-5A364E670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60" y="6317283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490253"/>
            <a:ext cx="3492327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5D6953-5459-1341-80B2-FB4973BF92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45250" y="490253"/>
            <a:ext cx="3492327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2D63E82-1B35-7741-891C-4763F599A8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39638" y="490253"/>
            <a:ext cx="3492327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348CB-A401-784E-AF72-40C0E1720627}"/>
              </a:ext>
            </a:extLst>
          </p:cNvPr>
          <p:cNvSpPr/>
          <p:nvPr userDrawn="1"/>
        </p:nvSpPr>
        <p:spPr>
          <a:xfrm flipV="1">
            <a:off x="0" y="6186088"/>
            <a:ext cx="12192000" cy="671912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865C7-98AB-7540-B6F6-54A9B2995B74}"/>
              </a:ext>
            </a:extLst>
          </p:cNvPr>
          <p:cNvSpPr txBox="1"/>
          <p:nvPr userDrawn="1"/>
        </p:nvSpPr>
        <p:spPr>
          <a:xfrm>
            <a:off x="881468" y="6416737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4DB879C-1400-9C49-A01E-5DE6721A6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60" y="6317283"/>
            <a:ext cx="2174704" cy="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B194C3-339D-8A4F-8AFF-43EFE92C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3" y="1061403"/>
            <a:ext cx="11091673" cy="2408910"/>
          </a:xfrm>
        </p:spPr>
        <p:txBody>
          <a:bodyPr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373C14-DA7B-6347-8C0A-0EA78191D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755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0316-90B0-7343-8FFA-9E283133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SMALL AMOUNT OF TEXT OR A QUOTE</a:t>
            </a:r>
          </a:p>
        </p:txBody>
      </p:sp>
    </p:spTree>
    <p:extLst>
      <p:ext uri="{BB962C8B-B14F-4D97-AF65-F5344CB8AC3E}">
        <p14:creationId xmlns:p14="http://schemas.microsoft.com/office/powerpoint/2010/main" val="14197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13DA-C947-6342-9917-6F2C4C60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9212-F47B-244C-A914-003EA06AFB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CLICK TO EDIT MASTER TITLE STYLE</vt:lpstr>
      <vt:lpstr>INSERT SMALL AMOUNT OF TEXT OR A QUOTE</vt:lpstr>
      <vt:lpstr>CLICK TO EDIT 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Mike Whitesides</cp:lastModifiedBy>
  <cp:revision>10</cp:revision>
  <dcterms:created xsi:type="dcterms:W3CDTF">2019-01-29T16:38:43Z</dcterms:created>
  <dcterms:modified xsi:type="dcterms:W3CDTF">2021-10-06T19:22:28Z</dcterms:modified>
</cp:coreProperties>
</file>