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3" r:id="rId12"/>
    <p:sldId id="269" r:id="rId13"/>
    <p:sldId id="270" r:id="rId14"/>
    <p:sldId id="271" r:id="rId15"/>
    <p:sldId id="264" r:id="rId1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C9F"/>
    <a:srgbClr val="2B9A66"/>
    <a:srgbClr val="B6C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3"/>
    <p:restoredTop sz="94587"/>
  </p:normalViewPr>
  <p:slideViewPr>
    <p:cSldViewPr snapToGrid="0" snapToObjects="1">
      <p:cViewPr>
        <p:scale>
          <a:sx n="67" d="100"/>
          <a:sy n="67" d="100"/>
        </p:scale>
        <p:origin x="2936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3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4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5F7E-AF91-B145-B533-E5806EE4FBC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1455-73E4-4D48-8291-4C56B73D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7580A2-A962-6C4F-A3A2-849CC6DAA92D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6A1E-4BB0-6749-A8ED-6132AC83AD6B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894C1C3-B0EE-EE40-AC0C-219671BA4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6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1F244-B22B-9243-AA07-F3B44CBFE5B5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2A48D-DAFA-E744-8C5A-9ABE44D41639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A28BFA09-8A4B-FB47-AA96-FD10E8CCE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8921E-C160-FA4B-9BE9-3E745C463471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B6802F-0B92-3D44-A721-87488A11F501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5D2D96B-1DF1-EB46-BDDB-7B7F88CBA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F491A-E1CB-094D-B9A9-0C606B6C5FC0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A6F3A7-46BA-1848-9140-AAF45DDF9816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D9B83AE0-AA80-3E44-B67D-CF658F760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CA789-1F0C-4846-B0E2-62EB58E521A2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CB11F-A507-5B49-9CA8-4B61994CE745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B37405F-C8F0-E348-BD30-32CE454D9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90E2C-1DD7-294E-8816-1B8876C781DC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E1E43-096A-2D4E-B9C4-15CB6335DE8F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B076187-3063-5B4E-ACE0-ED96CF62B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8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64843-A573-BD43-9BAF-5F6423EABACC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478C2-34F1-6342-8F03-60971419482D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7B8553D-B98A-9345-85F3-683DFD41B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6FFA1-E666-0F48-8041-23DE30138180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6D476-AB65-0340-917D-CF5365994195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F957C0E7-941F-744F-897B-08FB3D6A4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7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587A9-450B-2E49-9D8A-18091EA3C9B7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BE9A5-92D4-054C-85EA-2C7766A3DC50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1ADE2D76-AF64-8545-8F1C-97221C5A4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9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4965955"/>
            <a:ext cx="7763066" cy="3820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253974-371B-B34B-A017-9A7A61BA7E21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E4A0C-2E12-9C48-86CB-801C8F050F0F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C246A6D-3A56-5D43-A707-24B36E27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5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8D521-CC94-5D49-869A-A9554271BB44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A87B68-3FCF-2146-A03B-7A3DF15C4C58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3CAFEA65-5916-F64A-B8C5-230C07BA0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5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784F5-216D-0043-B20C-8FA55EC5549D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9E9CCA-C5C3-BC4A-A56E-009874843089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E2D07B33-B7EE-D748-B78E-A44C9C3FB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A4054-13DE-0F41-A66A-5DE0AAACB44C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8FB36-C1C1-2E4E-9A59-112124CB0F99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F74B1B7-FAC8-C947-B777-485F2424C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6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5BBBC-F84C-AA47-9BFA-15DAE2E9A7D7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66D26B-0574-EF4F-A380-21C9BC8E9841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A8CC982A-F32C-424F-B187-E8823225C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3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8CDD0-704A-154F-A248-69312421C52F}"/>
              </a:ext>
            </a:extLst>
          </p:cNvPr>
          <p:cNvSpPr/>
          <p:nvPr/>
        </p:nvSpPr>
        <p:spPr>
          <a:xfrm>
            <a:off x="0" y="8786649"/>
            <a:ext cx="7772400" cy="1267419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FE24-0BAD-DA45-9CFA-598C3B5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704"/>
            <a:ext cx="7772400" cy="381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779E1-EC17-564B-8488-BB6CA61C92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337127" y="7767755"/>
            <a:ext cx="49657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E3EC8-7705-014B-9B08-3D846F65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82" y="7434361"/>
            <a:ext cx="30226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5C642D-F0AA-B84C-9519-0E236F9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32" y="9382895"/>
            <a:ext cx="1308100" cy="226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F81F67-F6A1-C844-B389-355671DC6071}"/>
              </a:ext>
            </a:extLst>
          </p:cNvPr>
          <p:cNvSpPr txBox="1"/>
          <p:nvPr/>
        </p:nvSpPr>
        <p:spPr>
          <a:xfrm>
            <a:off x="472966" y="396333"/>
            <a:ext cx="5444358" cy="23506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b="1" spc="70" dirty="0">
                <a:solidFill>
                  <a:srgbClr val="B6C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 EXTENSION 4-H PRESENTS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747DF-D04E-5240-B9AC-2C32D5D32D1E}"/>
              </a:ext>
            </a:extLst>
          </p:cNvPr>
          <p:cNvSpPr txBox="1"/>
          <p:nvPr/>
        </p:nvSpPr>
        <p:spPr>
          <a:xfrm>
            <a:off x="472966" y="2558067"/>
            <a:ext cx="3184634" cy="201129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700" b="1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700" b="1" dirty="0" err="1">
                <a:cs typeface="Calibri" panose="020F0502020204030204" pitchFamily="34" charset="0"/>
              </a:rPr>
              <a:t>elit</a:t>
            </a:r>
            <a:r>
              <a:rPr lang="en-US" sz="1700" b="1" dirty="0">
                <a:cs typeface="Calibri" panose="020F0502020204030204" pitchFamily="34" charset="0"/>
              </a:rPr>
              <a:t>, </a:t>
            </a:r>
            <a:r>
              <a:rPr lang="en-US" sz="1700" b="1" dirty="0" err="1">
                <a:cs typeface="Calibri" panose="020F0502020204030204" pitchFamily="34" charset="0"/>
              </a:rPr>
              <a:t>sed</a:t>
            </a:r>
            <a:r>
              <a:rPr lang="en-US" sz="1700" b="1" dirty="0">
                <a:cs typeface="Calibri" panose="020F0502020204030204" pitchFamily="34" charset="0"/>
              </a:rPr>
              <a:t> do eiusmod </a:t>
            </a:r>
            <a:r>
              <a:rPr lang="en-US" sz="1700" b="1" dirty="0" err="1">
                <a:cs typeface="Calibri" panose="020F0502020204030204" pitchFamily="34" charset="0"/>
              </a:rPr>
              <a:t>tempor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incidit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ut</a:t>
            </a:r>
            <a:r>
              <a:rPr lang="en-US" sz="1700" b="1" dirty="0">
                <a:cs typeface="Calibri" panose="020F0502020204030204" pitchFamily="34" charset="0"/>
              </a:rPr>
              <a:t> </a:t>
            </a:r>
            <a:r>
              <a:rPr lang="en-US" sz="1700" b="1" dirty="0" err="1">
                <a:cs typeface="Calibri" panose="020F0502020204030204" pitchFamily="34" charset="0"/>
              </a:rPr>
              <a:t>labore</a:t>
            </a:r>
            <a:r>
              <a:rPr lang="en-US" sz="1700" b="1" dirty="0">
                <a:cs typeface="Calibri" panose="020F0502020204030204" pitchFamily="34" charset="0"/>
              </a:rPr>
              <a:t>.</a:t>
            </a:r>
          </a:p>
          <a:p>
            <a:endParaRPr lang="en-US" sz="800" b="1" dirty="0">
              <a:cs typeface="Calibri" panose="020F0502020204030204" pitchFamily="34" charset="0"/>
            </a:endParaRPr>
          </a:p>
          <a:p>
            <a:r>
              <a:rPr lang="en-US" sz="1300" dirty="0">
                <a:cs typeface="Calibri" panose="020F0502020204030204" pitchFamily="34" charset="0"/>
              </a:rPr>
              <a:t>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dirty="0" err="1">
                <a:cs typeface="Calibri" panose="020F0502020204030204" pitchFamily="34" charset="0"/>
              </a:rPr>
              <a:t>sed</a:t>
            </a:r>
            <a:r>
              <a:rPr lang="en-US" sz="1300" dirty="0">
                <a:cs typeface="Calibri" panose="020F0502020204030204" pitchFamily="34" charset="0"/>
              </a:rPr>
              <a:t> do eiusmod </a:t>
            </a:r>
            <a:r>
              <a:rPr lang="en-US" sz="1300" dirty="0" err="1">
                <a:cs typeface="Calibri" panose="020F0502020204030204" pitchFamily="34" charset="0"/>
              </a:rPr>
              <a:t>tempor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incidit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ut</a:t>
            </a:r>
            <a:r>
              <a:rPr lang="en-US" sz="1300" dirty="0">
                <a:cs typeface="Calibri" panose="020F0502020204030204" pitchFamily="34" charset="0"/>
              </a:rPr>
              <a:t> </a:t>
            </a:r>
            <a:r>
              <a:rPr lang="en-US" sz="1300" dirty="0" err="1">
                <a:cs typeface="Calibri" panose="020F0502020204030204" pitchFamily="34" charset="0"/>
              </a:rPr>
              <a:t>labore</a:t>
            </a:r>
            <a:r>
              <a:rPr lang="en-US" sz="1300" dirty="0">
                <a:cs typeface="Calibri" panose="020F0502020204030204" pitchFamily="34" charset="0"/>
              </a:rPr>
              <a:t> et dolore magna </a:t>
            </a:r>
            <a:r>
              <a:rPr lang="en-US" sz="1300" dirty="0" err="1">
                <a:cs typeface="Calibri" panose="020F0502020204030204" pitchFamily="34" charset="0"/>
              </a:rPr>
              <a:t>aliqua</a:t>
            </a:r>
            <a:r>
              <a:rPr lang="en-US" sz="1300" dirty="0">
                <a:cs typeface="Calibri" panose="020F0502020204030204" pitchFamily="34" charset="0"/>
              </a:rPr>
              <a:t>. Ut </a:t>
            </a:r>
            <a:r>
              <a:rPr lang="en-US" sz="1300" dirty="0" err="1">
                <a:cs typeface="Calibri" panose="020F0502020204030204" pitchFamily="34" charset="0"/>
              </a:rPr>
              <a:t>enim</a:t>
            </a:r>
            <a:r>
              <a:rPr lang="en-US" sz="1300" dirty="0">
                <a:cs typeface="Calibri" panose="020F0502020204030204" pitchFamily="34" charset="0"/>
              </a:rPr>
              <a:t> ad minim </a:t>
            </a:r>
            <a:r>
              <a:rPr lang="en-US" sz="1300" dirty="0" err="1">
                <a:cs typeface="Calibri" panose="020F0502020204030204" pitchFamily="34" charset="0"/>
              </a:rPr>
              <a:t>veniam</a:t>
            </a:r>
            <a:r>
              <a:rPr lang="en-US" sz="1300" dirty="0">
                <a:cs typeface="Calibri" panose="020F0502020204030204" pitchFamily="34" charset="0"/>
              </a:rPr>
              <a:t>. Lorem ipsum dolor sit amet, consectetur adipiscing </a:t>
            </a:r>
            <a:r>
              <a:rPr lang="en-US" sz="1300" dirty="0" err="1">
                <a:cs typeface="Calibri" panose="020F0502020204030204" pitchFamily="34" charset="0"/>
              </a:rPr>
              <a:t>elit</a:t>
            </a:r>
            <a:r>
              <a:rPr lang="en-US" sz="13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05A4-CCB4-EA43-811F-15D23E6EF157}"/>
              </a:ext>
            </a:extLst>
          </p:cNvPr>
          <p:cNvSpPr txBox="1"/>
          <p:nvPr/>
        </p:nvSpPr>
        <p:spPr>
          <a:xfrm>
            <a:off x="3940579" y="2497676"/>
            <a:ext cx="3184634" cy="135927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7000"/>
              </a:lnSpc>
            </a:pPr>
            <a:r>
              <a:rPr lang="en-US" sz="2000" b="1" dirty="0">
                <a:cs typeface="Calibri" panose="020F0502020204030204" pitchFamily="34" charset="0"/>
              </a:rPr>
              <a:t>January 14, 2019 | 10:30 AM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 Center Name | City, Utah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eventwebaddress.com</a:t>
            </a:r>
          </a:p>
          <a:p>
            <a:pPr>
              <a:lnSpc>
                <a:spcPct val="117000"/>
              </a:lnSpc>
            </a:pPr>
            <a:r>
              <a:rPr lang="en-US" sz="1500" dirty="0">
                <a:cs typeface="Calibri" panose="020F0502020204030204" pitchFamily="34" charset="0"/>
              </a:rPr>
              <a:t>Cost: 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23C17-079F-F148-957E-748AFE740332}"/>
              </a:ext>
            </a:extLst>
          </p:cNvPr>
          <p:cNvSpPr txBox="1"/>
          <p:nvPr/>
        </p:nvSpPr>
        <p:spPr>
          <a:xfrm>
            <a:off x="472966" y="738352"/>
            <a:ext cx="6842016" cy="171433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lstStyle/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EVENT NAME</a:t>
            </a:r>
          </a:p>
          <a:p>
            <a:r>
              <a:rPr lang="en-US" sz="6000" b="1" dirty="0">
                <a:solidFill>
                  <a:srgbClr val="2B9A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GOES RIGHT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F3803-F3DE-9C42-8DC3-29F2E79748AB}"/>
              </a:ext>
            </a:extLst>
          </p:cNvPr>
          <p:cNvSpPr txBox="1"/>
          <p:nvPr/>
        </p:nvSpPr>
        <p:spPr>
          <a:xfrm>
            <a:off x="3170584" y="9201753"/>
            <a:ext cx="2675138" cy="50877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chemeClr val="bg1"/>
                </a:solidFill>
              </a:rPr>
              <a:t>equity.usu.edu</a:t>
            </a:r>
            <a:r>
              <a:rPr lang="en-US" sz="700" dirty="0">
                <a:solidFill>
                  <a:schemeClr val="bg1"/>
                </a:solidFill>
              </a:rPr>
              <a:t>/non-discrimination.</a:t>
            </a:r>
            <a:endParaRPr lang="en-US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AA3D4134-D328-4F43-9862-BBBE4C83E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8" y="9244374"/>
            <a:ext cx="1869068" cy="3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7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1905</Words>
  <Application>Microsoft Macintosh PowerPoint</Application>
  <PresentationFormat>Custom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Mike Whitesides</cp:lastModifiedBy>
  <cp:revision>9</cp:revision>
  <dcterms:created xsi:type="dcterms:W3CDTF">2019-01-28T18:25:42Z</dcterms:created>
  <dcterms:modified xsi:type="dcterms:W3CDTF">2021-10-05T16:17:02Z</dcterms:modified>
</cp:coreProperties>
</file>