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C9F"/>
    <a:srgbClr val="2B9A66"/>
    <a:srgbClr val="B6C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679"/>
  </p:normalViewPr>
  <p:slideViewPr>
    <p:cSldViewPr snapToGrid="0" snapToObjects="1">
      <p:cViewPr varScale="1">
        <p:scale>
          <a:sx n="60" d="100"/>
          <a:sy n="60" d="100"/>
        </p:scale>
        <p:origin x="2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44D399-A2FD-F14E-922D-C74E2DE01F09}"/>
              </a:ext>
            </a:extLst>
          </p:cNvPr>
          <p:cNvGrpSpPr/>
          <p:nvPr/>
        </p:nvGrpSpPr>
        <p:grpSpPr>
          <a:xfrm>
            <a:off x="0" y="0"/>
            <a:ext cx="7772400" cy="9610396"/>
            <a:chOff x="0" y="0"/>
            <a:chExt cx="7772400" cy="96103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332642-7FD2-4B42-BAF2-453B6121B7F1}"/>
                </a:ext>
              </a:extLst>
            </p:cNvPr>
            <p:cNvSpPr txBox="1"/>
            <p:nvPr/>
          </p:nvSpPr>
          <p:spPr>
            <a:xfrm>
              <a:off x="472966" y="6861960"/>
              <a:ext cx="6842016" cy="814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r>
                <a:rPr lang="en-US" sz="4000" b="1" dirty="0">
                  <a:solidFill>
                    <a:srgbClr val="2B9A66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EVENT NAME GOES RIGHT HERE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AF8FF79-A807-154E-87A0-9E0A0C42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" y="515007"/>
              <a:ext cx="7771414" cy="587119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78CDD0-704A-154F-A248-69312421C52F}"/>
                </a:ext>
              </a:extLst>
            </p:cNvPr>
            <p:cNvSpPr/>
            <p:nvPr/>
          </p:nvSpPr>
          <p:spPr>
            <a:xfrm>
              <a:off x="0" y="0"/>
              <a:ext cx="7772400" cy="515007"/>
            </a:xfrm>
            <a:prstGeom prst="rect">
              <a:avLst/>
            </a:prstGeom>
            <a:solidFill>
              <a:srgbClr val="2B9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4779E1-EC17-564B-8488-BB6CA61C9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>
              <a:off x="2349282" y="947902"/>
              <a:ext cx="4965700" cy="622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BE3EC8-7705-014B-9B08-3D846F651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2382" y="1749753"/>
              <a:ext cx="3022600" cy="177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5C642D-F0AA-B84C-9519-0E236F96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532" y="9381796"/>
              <a:ext cx="1308100" cy="22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F81F67-F6A1-C844-B389-355671DC6071}"/>
                </a:ext>
              </a:extLst>
            </p:cNvPr>
            <p:cNvSpPr txBox="1"/>
            <p:nvPr/>
          </p:nvSpPr>
          <p:spPr>
            <a:xfrm>
              <a:off x="472966" y="6596662"/>
              <a:ext cx="5444358" cy="235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1300" b="1" spc="70" dirty="0">
                  <a:solidFill>
                    <a:srgbClr val="B6C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USU EXTENSION 4-H PRESENTS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2747DF-D04E-5240-B9AC-2C32D5D32D1E}"/>
                </a:ext>
              </a:extLst>
            </p:cNvPr>
            <p:cNvSpPr txBox="1"/>
            <p:nvPr/>
          </p:nvSpPr>
          <p:spPr>
            <a:xfrm>
              <a:off x="472966" y="7715799"/>
              <a:ext cx="3184634" cy="11023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r>
                <a:rPr lang="en-US" sz="1500" b="1" dirty="0">
                  <a:cs typeface="Calibri" panose="020F0502020204030204" pitchFamily="34" charset="0"/>
                </a:rPr>
                <a:t>Short description here. </a:t>
              </a:r>
              <a:r>
                <a:rPr lang="en-US" sz="1500" dirty="0">
                  <a:cs typeface="Calibri" panose="020F0502020204030204" pitchFamily="34" charset="0"/>
                </a:rPr>
                <a:t>Lorem ipsum dolor sit amet, consectetur adipiscing alit, send do eiusmod temper incipit us laborer et dolore magna aliquot.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505A4-CCB4-EA43-811F-15D23E6EF157}"/>
                </a:ext>
              </a:extLst>
            </p:cNvPr>
            <p:cNvSpPr txBox="1"/>
            <p:nvPr/>
          </p:nvSpPr>
          <p:spPr>
            <a:xfrm>
              <a:off x="3961599" y="7648087"/>
              <a:ext cx="3184634" cy="13592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pPr>
                <a:lnSpc>
                  <a:spcPct val="117000"/>
                </a:lnSpc>
              </a:pPr>
              <a:r>
                <a:rPr lang="en-US" sz="2000" b="1" dirty="0">
                  <a:cs typeface="Calibri" panose="020F0502020204030204" pitchFamily="34" charset="0"/>
                </a:rPr>
                <a:t>January 14, 2019 | 10:30 AM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Event Center Name | City, Utah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eventwebaddress.com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Cost: $10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0D44F2-99D7-904B-904E-86E15D0B5976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E39E9F-AF21-DD47-AB84-EF0A7E96A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" y="515007"/>
            <a:ext cx="7763359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7C11B-9287-1447-AA5E-9DE173CA99EA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648F6-9609-CD4D-BFDC-1389B90140D2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ECC4BC-3C27-CA44-86A3-AE886325A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" y="515007"/>
            <a:ext cx="7763359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B70DA-C2A5-734C-BEA0-ED2D894B99FE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6D37E-EC55-0C41-B817-040D3C9639DA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F8186B-9F63-9A4B-8B73-80ED61E08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3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11CB9-F582-7F4D-80BD-5A2FF897B80D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89501-00FC-9846-934E-2899BF225DF7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F08B6B-43FC-0546-BD10-C52457BFB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3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F6091-3E0A-E44F-A003-3B313084ED98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0DA3-3535-8E48-A82E-DFA87A85A277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609374-09DA-F547-855D-F099CA42A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" y="515007"/>
            <a:ext cx="7763359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61329-6095-B34B-92C1-8F86F2444717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3ECED-C59B-3B4E-A508-F485696D2D9A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878D48-A47E-F64C-A866-5E17C0047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3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C37F3-886E-1C47-87BD-56830331F56F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B83666-5C86-4E46-A63D-9EFC168DEDA6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ED89A3-413D-AE42-BC5B-933A29583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5A9CE3-4618-2645-A7FA-00D44A424093}"/>
              </a:ext>
            </a:extLst>
          </p:cNvPr>
          <p:cNvGrpSpPr/>
          <p:nvPr/>
        </p:nvGrpSpPr>
        <p:grpSpPr>
          <a:xfrm>
            <a:off x="0" y="0"/>
            <a:ext cx="7772400" cy="9610396"/>
            <a:chOff x="0" y="0"/>
            <a:chExt cx="7772400" cy="96103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AF8FF79-A807-154E-87A0-9E0A0C42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" y="515007"/>
              <a:ext cx="7771414" cy="587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78CDD0-704A-154F-A248-69312421C52F}"/>
                </a:ext>
              </a:extLst>
            </p:cNvPr>
            <p:cNvSpPr/>
            <p:nvPr/>
          </p:nvSpPr>
          <p:spPr>
            <a:xfrm>
              <a:off x="0" y="0"/>
              <a:ext cx="7772400" cy="515007"/>
            </a:xfrm>
            <a:prstGeom prst="rect">
              <a:avLst/>
            </a:prstGeom>
            <a:solidFill>
              <a:srgbClr val="2B9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4779E1-EC17-564B-8488-BB6CA61C9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>
              <a:off x="2349282" y="947902"/>
              <a:ext cx="4965700" cy="622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BE3EC8-7705-014B-9B08-3D846F651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2382" y="1749753"/>
              <a:ext cx="3022600" cy="177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5C642D-F0AA-B84C-9519-0E236F96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532" y="9381796"/>
              <a:ext cx="1308100" cy="22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F81F67-F6A1-C844-B389-355671DC6071}"/>
                </a:ext>
              </a:extLst>
            </p:cNvPr>
            <p:cNvSpPr txBox="1"/>
            <p:nvPr/>
          </p:nvSpPr>
          <p:spPr>
            <a:xfrm>
              <a:off x="472966" y="6596662"/>
              <a:ext cx="5444358" cy="235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1300" b="1" spc="70" dirty="0">
                  <a:solidFill>
                    <a:srgbClr val="B6C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USU EXTENSION 4-H PRESENTS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2747DF-D04E-5240-B9AC-2C32D5D32D1E}"/>
                </a:ext>
              </a:extLst>
            </p:cNvPr>
            <p:cNvSpPr txBox="1"/>
            <p:nvPr/>
          </p:nvSpPr>
          <p:spPr>
            <a:xfrm>
              <a:off x="472966" y="7715799"/>
              <a:ext cx="3184634" cy="11023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r>
                <a:rPr lang="en-US" sz="1500" b="1" dirty="0">
                  <a:cs typeface="Calibri" panose="020F0502020204030204" pitchFamily="34" charset="0"/>
                </a:rPr>
                <a:t>Short description here. </a:t>
              </a:r>
              <a:r>
                <a:rPr lang="en-US" sz="1500" dirty="0">
                  <a:cs typeface="Calibri" panose="020F0502020204030204" pitchFamily="34" charset="0"/>
                </a:rPr>
                <a:t>Lorem ipsum dolor sit amet, consectetur adipiscing alit, send do eiusmod temper incipit us laborer et dolore magna aliquot.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505A4-CCB4-EA43-811F-15D23E6EF157}"/>
                </a:ext>
              </a:extLst>
            </p:cNvPr>
            <p:cNvSpPr txBox="1"/>
            <p:nvPr/>
          </p:nvSpPr>
          <p:spPr>
            <a:xfrm>
              <a:off x="3961599" y="7648087"/>
              <a:ext cx="3184634" cy="13592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pPr>
                <a:lnSpc>
                  <a:spcPct val="117000"/>
                </a:lnSpc>
              </a:pPr>
              <a:r>
                <a:rPr lang="en-US" sz="2000" b="1" dirty="0">
                  <a:cs typeface="Calibri" panose="020F0502020204030204" pitchFamily="34" charset="0"/>
                </a:rPr>
                <a:t>January 14, 2019 | 10:30 AM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Event Center Name | City, Utah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eventwebaddress.com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Cost: $10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56D057-D618-2B4D-8C5E-DB9D56B83B13}"/>
                </a:ext>
              </a:extLst>
            </p:cNvPr>
            <p:cNvSpPr txBox="1"/>
            <p:nvPr/>
          </p:nvSpPr>
          <p:spPr>
            <a:xfrm>
              <a:off x="472966" y="6861960"/>
              <a:ext cx="6842016" cy="814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r>
                <a:rPr lang="en-US" sz="4000" b="1" dirty="0">
                  <a:solidFill>
                    <a:srgbClr val="2B9A66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EVENT NAME GOES RIGHT HERE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897D1BA-CB12-2F41-8A34-772C2650BDC9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1988AC-9CA8-2341-9E45-08309854E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4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C0889-BCE5-B045-B753-918DFF50DCBC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E52D9-2CFE-0D4F-82BD-66ED1CE4A95D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AB0CC1-D50E-A644-8D1B-C5B881D80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3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72544-D65D-3B45-9C88-AF2E988E1418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A51D1-B080-D846-B46C-BF7C9E4795D6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B5D494-57C1-F840-8F7A-F84357663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0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" y="515007"/>
            <a:ext cx="7763359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F86829-2CC1-8440-AF8F-25A76A62CF18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D28DC-EAE9-2148-89AD-F991BB5B2507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758C6B-9E68-8D4C-8F0D-FDD766A20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4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41401-2069-8B48-BABA-C45144F6AC7D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F7E025-701D-8D48-AE88-DF3B6F764515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D44977-538B-8B4D-874B-96FAAE98A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" y="515007"/>
            <a:ext cx="7763359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59249-1E10-8A46-9CC4-57608FD3F474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3A530-F0F6-0A43-8BDE-24AC7C406FBB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691DA8-0B63-D246-941F-1894120CE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F8FF79-A807-154E-87A0-9E0A0C42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" y="515007"/>
            <a:ext cx="7771414" cy="587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0"/>
            <a:ext cx="7772400" cy="515007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49282" y="947902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1749753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1796"/>
            <a:ext cx="13081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6596662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7715799"/>
            <a:ext cx="3184634" cy="11023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Short description here. </a:t>
            </a:r>
            <a:r>
              <a:rPr lang="en-US" sz="1500" dirty="0">
                <a:cs typeface="Calibri" panose="020F0502020204030204" pitchFamily="34" charset="0"/>
              </a:rPr>
              <a:t>Lorem ipsum dolor sit amet, consectetur adipiscing alit, send do eiusmod temper incipit us laborer et dolore magna aliquot.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61599" y="7648087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DA4951-1326-9344-A4B0-D1CAB33BAE7E}"/>
              </a:ext>
            </a:extLst>
          </p:cNvPr>
          <p:cNvSpPr txBox="1"/>
          <p:nvPr/>
        </p:nvSpPr>
        <p:spPr>
          <a:xfrm>
            <a:off x="472966" y="6861960"/>
            <a:ext cx="6842016" cy="81470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4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 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B8BF4-B313-C54A-9C7A-A780050A0E6D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AE0AA7-8E1E-994A-B68A-00C10D16C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38DC3D-20AD-2D44-BDAB-7A9022023F3C}"/>
              </a:ext>
            </a:extLst>
          </p:cNvPr>
          <p:cNvGrpSpPr/>
          <p:nvPr/>
        </p:nvGrpSpPr>
        <p:grpSpPr>
          <a:xfrm>
            <a:off x="0" y="0"/>
            <a:ext cx="7772400" cy="9610396"/>
            <a:chOff x="0" y="0"/>
            <a:chExt cx="7772400" cy="96103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AF8FF79-A807-154E-87A0-9E0A0C42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" y="515007"/>
              <a:ext cx="7771413" cy="587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78CDD0-704A-154F-A248-69312421C52F}"/>
                </a:ext>
              </a:extLst>
            </p:cNvPr>
            <p:cNvSpPr/>
            <p:nvPr/>
          </p:nvSpPr>
          <p:spPr>
            <a:xfrm>
              <a:off x="0" y="0"/>
              <a:ext cx="7772400" cy="515007"/>
            </a:xfrm>
            <a:prstGeom prst="rect">
              <a:avLst/>
            </a:prstGeom>
            <a:solidFill>
              <a:srgbClr val="2B9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4779E1-EC17-564B-8488-BB6CA61C9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>
              <a:off x="2349282" y="947902"/>
              <a:ext cx="4965700" cy="622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BE3EC8-7705-014B-9B08-3D846F651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2382" y="1749753"/>
              <a:ext cx="3022600" cy="177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5C642D-F0AA-B84C-9519-0E236F96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532" y="9381796"/>
              <a:ext cx="1308100" cy="22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F81F67-F6A1-C844-B389-355671DC6071}"/>
                </a:ext>
              </a:extLst>
            </p:cNvPr>
            <p:cNvSpPr txBox="1"/>
            <p:nvPr/>
          </p:nvSpPr>
          <p:spPr>
            <a:xfrm>
              <a:off x="472966" y="6596662"/>
              <a:ext cx="5444358" cy="235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1300" b="1" spc="70" dirty="0">
                  <a:solidFill>
                    <a:srgbClr val="B6C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USU EXTENSION 4-H PRESENTS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2747DF-D04E-5240-B9AC-2C32D5D32D1E}"/>
                </a:ext>
              </a:extLst>
            </p:cNvPr>
            <p:cNvSpPr txBox="1"/>
            <p:nvPr/>
          </p:nvSpPr>
          <p:spPr>
            <a:xfrm>
              <a:off x="472966" y="7715799"/>
              <a:ext cx="3184634" cy="11023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r>
                <a:rPr lang="en-US" sz="1500" b="1" dirty="0">
                  <a:cs typeface="Calibri" panose="020F0502020204030204" pitchFamily="34" charset="0"/>
                </a:rPr>
                <a:t>Short description here. </a:t>
              </a:r>
              <a:r>
                <a:rPr lang="en-US" sz="1500" dirty="0">
                  <a:cs typeface="Calibri" panose="020F0502020204030204" pitchFamily="34" charset="0"/>
                </a:rPr>
                <a:t>Lorem ipsum dolor sit amet, consectetur adipiscing alit, send do eiusmod temper incipit us laborer et dolore magna aliquot.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505A4-CCB4-EA43-811F-15D23E6EF157}"/>
                </a:ext>
              </a:extLst>
            </p:cNvPr>
            <p:cNvSpPr txBox="1"/>
            <p:nvPr/>
          </p:nvSpPr>
          <p:spPr>
            <a:xfrm>
              <a:off x="3961599" y="7648087"/>
              <a:ext cx="3184634" cy="13592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pPr>
                <a:lnSpc>
                  <a:spcPct val="117000"/>
                </a:lnSpc>
              </a:pPr>
              <a:r>
                <a:rPr lang="en-US" sz="2000" b="1" dirty="0">
                  <a:cs typeface="Calibri" panose="020F0502020204030204" pitchFamily="34" charset="0"/>
                </a:rPr>
                <a:t>January 14, 2019 | 10:30 AM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Event Center Name | City, Utah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eventwebaddress.com</a:t>
              </a:r>
            </a:p>
            <a:p>
              <a:pPr>
                <a:lnSpc>
                  <a:spcPct val="117000"/>
                </a:lnSpc>
              </a:pPr>
              <a:r>
                <a:rPr lang="en-US" sz="1500" dirty="0">
                  <a:cs typeface="Calibri" panose="020F0502020204030204" pitchFamily="34" charset="0"/>
                </a:rPr>
                <a:t>Cost: $10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DED1E8-3DD8-974C-900F-56BF75C77109}"/>
                </a:ext>
              </a:extLst>
            </p:cNvPr>
            <p:cNvSpPr txBox="1"/>
            <p:nvPr/>
          </p:nvSpPr>
          <p:spPr>
            <a:xfrm>
              <a:off x="472966" y="6861960"/>
              <a:ext cx="6842016" cy="814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/>
            </a:bodyPr>
            <a:lstStyle/>
            <a:p>
              <a:r>
                <a:rPr lang="en-US" sz="4000" b="1" dirty="0">
                  <a:solidFill>
                    <a:srgbClr val="2B9A66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EVENT NAME GOES RIGHT HERE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971BEE-DA5F-A340-B314-57BE30FD9B9B}"/>
              </a:ext>
            </a:extLst>
          </p:cNvPr>
          <p:cNvSpPr txBox="1"/>
          <p:nvPr/>
        </p:nvSpPr>
        <p:spPr>
          <a:xfrm>
            <a:off x="3170584" y="9213802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rgbClr val="999C9F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999C9F"/>
                </a:solidFill>
              </a:rPr>
              <a:t>equity.usu.edu</a:t>
            </a:r>
            <a:r>
              <a:rPr lang="en-US" sz="700" dirty="0">
                <a:solidFill>
                  <a:srgbClr val="999C9F"/>
                </a:solidFill>
              </a:rPr>
              <a:t>/non-discrimination.</a:t>
            </a:r>
            <a:endParaRPr lang="en-US" sz="700" dirty="0">
              <a:solidFill>
                <a:srgbClr val="999C9F"/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CFBA02-1696-7E41-86AD-8C82B5E55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" y="9236256"/>
            <a:ext cx="1872725" cy="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1455</Words>
  <Application>Microsoft Macintosh PowerPoint</Application>
  <PresentationFormat>Custom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Mike Whitesides</cp:lastModifiedBy>
  <cp:revision>12</cp:revision>
  <dcterms:created xsi:type="dcterms:W3CDTF">2019-01-28T18:25:42Z</dcterms:created>
  <dcterms:modified xsi:type="dcterms:W3CDTF">2021-10-05T16:12:11Z</dcterms:modified>
</cp:coreProperties>
</file>